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6.xml.rels" ContentType="application/vnd.openxmlformats-package.relationships+xml"/>
  <Override PartName="/ppt/slideMasters/_rels/slideMaster37.xml.rels" ContentType="application/vnd.openxmlformats-package.relationships+xml"/>
  <Override PartName="/ppt/slideMasters/_rels/slideMaster38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5.xml.rels" ContentType="application/vnd.openxmlformats-package.relationships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presProps.xml" ContentType="application/vnd.openxmlformats-officedocument.presentationml.presProps+xml"/>
  <Override PartName="/ppt/theme/theme29.xml" ContentType="application/vnd.openxmlformats-officedocument.theme+xml"/>
  <Override PartName="/ppt/theme/theme28.xml" ContentType="application/vnd.openxmlformats-officedocument.theme+xml"/>
  <Override PartName="/ppt/theme/theme27.xml" ContentType="application/vnd.openxmlformats-officedocument.theme+xml"/>
  <Override PartName="/ppt/theme/theme26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5.xml" ContentType="application/vnd.openxmlformats-officedocument.theme+xml"/>
  <Override PartName="/ppt/theme/theme32.xml" ContentType="application/vnd.openxmlformats-officedocument.theme+xml"/>
  <Override PartName="/ppt/theme/theme6.xml" ContentType="application/vnd.openxmlformats-officedocument.theme+xml"/>
  <Override PartName="/ppt/theme/theme33.xml" ContentType="application/vnd.openxmlformats-officedocument.theme+xml"/>
  <Override PartName="/ppt/theme/theme8.xml" ContentType="application/vnd.openxmlformats-officedocument.theme+xml"/>
  <Override PartName="/ppt/theme/theme35.xml" ContentType="application/vnd.openxmlformats-officedocument.theme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36.xml" ContentType="application/vnd.openxmlformats-officedocument.theme+xml"/>
  <Override PartName="/ppt/theme/theme2.xml" ContentType="application/vnd.openxmlformats-officedocument.theme+xml"/>
  <Override PartName="/ppt/theme/theme7.xml" ContentType="application/vnd.openxmlformats-officedocument.theme+xml"/>
  <Override PartName="/ppt/theme/theme34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4.xml" ContentType="application/vnd.openxmlformats-officedocument.theme+xml"/>
  <Override PartName="/ppt/theme/theme31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theme/theme12.xml" ContentType="application/vnd.openxmlformats-officedocument.theme+xml"/>
  <Override PartName="/ppt/theme/theme11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20.xml" ContentType="application/vnd.openxmlformats-officedocument.theme+xml"/>
  <Override PartName="/ppt/theme/theme19.xml" ContentType="application/vnd.openxmlformats-officedocument.theme+xml"/>
  <Override PartName="/ppt/slideLayouts/slideLayout22.xml" ContentType="application/vnd.openxmlformats-officedocument.presentationml.slideLayout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8" r:id="rId30"/>
    <p:sldMasterId id="2147483710" r:id="rId31"/>
    <p:sldMasterId id="2147483712" r:id="rId32"/>
    <p:sldMasterId id="2147483714" r:id="rId33"/>
    <p:sldMasterId id="2147483716" r:id="rId34"/>
    <p:sldMasterId id="2147483718" r:id="rId35"/>
    <p:sldMasterId id="2147483720" r:id="rId36"/>
    <p:sldMasterId id="2147483722" r:id="rId37"/>
    <p:sldMasterId id="2147483724" r:id="rId38"/>
    <p:sldMasterId id="2147483726" r:id="rId39"/>
  </p:sldMasterIdLst>
  <p:sldIdLst>
    <p:sldId id="256" r:id="rId40"/>
    <p:sldId id="257" r:id="rId41"/>
    <p:sldId id="258" r:id="rId42"/>
    <p:sldId id="259" r:id="rId43"/>
    <p:sldId id="260" r:id="rId44"/>
    <p:sldId id="261" r:id="rId45"/>
    <p:sldId id="262" r:id="rId46"/>
    <p:sldId id="263" r:id="rId47"/>
    <p:sldId id="264" r:id="rId48"/>
    <p:sldId id="265" r:id="rId49"/>
    <p:sldId id="266" r:id="rId50"/>
    <p:sldId id="267" r:id="rId51"/>
    <p:sldId id="268" r:id="rId52"/>
    <p:sldId id="269" r:id="rId53"/>
    <p:sldId id="270" r:id="rId54"/>
    <p:sldId id="271" r:id="rId55"/>
  </p:sldIdLst>
  <p:sldSz cx="3600450" cy="53276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slideMaster" Target="slideMasters/slideMaster37.xml"/><Relationship Id="rId39" Type="http://schemas.openxmlformats.org/officeDocument/2006/relationships/slideMaster" Target="slideMasters/slideMaster38.xml"/><Relationship Id="rId40" Type="http://schemas.openxmlformats.org/officeDocument/2006/relationships/slide" Target="slides/slide1.xml"/><Relationship Id="rId41" Type="http://schemas.openxmlformats.org/officeDocument/2006/relationships/slide" Target="slides/slide2.xml"/><Relationship Id="rId42" Type="http://schemas.openxmlformats.org/officeDocument/2006/relationships/slide" Target="slides/slide3.xml"/><Relationship Id="rId43" Type="http://schemas.openxmlformats.org/officeDocument/2006/relationships/slide" Target="slides/slide4.xml"/><Relationship Id="rId44" Type="http://schemas.openxmlformats.org/officeDocument/2006/relationships/slide" Target="slides/slide5.xml"/><Relationship Id="rId45" Type="http://schemas.openxmlformats.org/officeDocument/2006/relationships/slide" Target="slides/slide6.xml"/><Relationship Id="rId46" Type="http://schemas.openxmlformats.org/officeDocument/2006/relationships/slide" Target="slides/slide7.xml"/><Relationship Id="rId47" Type="http://schemas.openxmlformats.org/officeDocument/2006/relationships/slide" Target="slides/slide8.xml"/><Relationship Id="rId48" Type="http://schemas.openxmlformats.org/officeDocument/2006/relationships/slide" Target="slides/slide9.xml"/><Relationship Id="rId49" Type="http://schemas.openxmlformats.org/officeDocument/2006/relationships/slide" Target="slides/slide10.xml"/><Relationship Id="rId50" Type="http://schemas.openxmlformats.org/officeDocument/2006/relationships/slide" Target="slides/slide11.xml"/><Relationship Id="rId51" Type="http://schemas.openxmlformats.org/officeDocument/2006/relationships/slide" Target="slides/slide12.xml"/><Relationship Id="rId52" Type="http://schemas.openxmlformats.org/officeDocument/2006/relationships/slide" Target="slides/slide13.xml"/><Relationship Id="rId53" Type="http://schemas.openxmlformats.org/officeDocument/2006/relationships/slide" Target="slides/slide14.xml"/><Relationship Id="rId54" Type="http://schemas.openxmlformats.org/officeDocument/2006/relationships/slide" Target="slides/slide15.xml"/><Relationship Id="rId55" Type="http://schemas.openxmlformats.org/officeDocument/2006/relationships/slide" Target="slides/slide16.xml"/><Relationship Id="rId5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-321840"/>
            <a:ext cx="2591640" cy="250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504000" y="1438200"/>
            <a:ext cx="2591640" cy="26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4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AND_TWO_COLUMN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AND_TWO_COLUMNS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0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0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PlaceHolder 1"/>
          <p:cNvSpPr>
            <a:spLocks noGrp="1"/>
          </p:cNvSpPr>
          <p:nvPr>
            <p:ph type="title"/>
          </p:nvPr>
        </p:nvSpPr>
        <p:spPr>
          <a:xfrm>
            <a:off x="504000" y="-321840"/>
            <a:ext cx="2591640" cy="250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4" name="PlaceHolder 2"/>
          <p:cNvSpPr>
            <a:spLocks noGrp="1"/>
          </p:cNvSpPr>
          <p:nvPr>
            <p:ph/>
          </p:nvPr>
        </p:nvSpPr>
        <p:spPr>
          <a:xfrm>
            <a:off x="504000" y="1438200"/>
            <a:ext cx="2591640" cy="26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CUSTOM_3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PlaceHolder 1"/>
          <p:cNvSpPr>
            <a:spLocks noGrp="1"/>
          </p:cNvSpPr>
          <p:nvPr>
            <p:ph type="title"/>
          </p:nvPr>
        </p:nvSpPr>
        <p:spPr>
          <a:xfrm>
            <a:off x="504000" y="-321840"/>
            <a:ext cx="2591640" cy="250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9" name="PlaceHolder 2"/>
          <p:cNvSpPr>
            <a:spLocks noGrp="1"/>
          </p:cNvSpPr>
          <p:nvPr>
            <p:ph/>
          </p:nvPr>
        </p:nvSpPr>
        <p:spPr>
          <a:xfrm>
            <a:off x="504000" y="1438200"/>
            <a:ext cx="1264680" cy="26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0" name="PlaceHolder 3"/>
          <p:cNvSpPr>
            <a:spLocks noGrp="1"/>
          </p:cNvSpPr>
          <p:nvPr>
            <p:ph/>
          </p:nvPr>
        </p:nvSpPr>
        <p:spPr>
          <a:xfrm>
            <a:off x="1832400" y="1438200"/>
            <a:ext cx="1264680" cy="26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Padr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PlaceHolder 1"/>
          <p:cNvSpPr>
            <a:spLocks noGrp="1"/>
          </p:cNvSpPr>
          <p:nvPr>
            <p:ph type="title"/>
          </p:nvPr>
        </p:nvSpPr>
        <p:spPr>
          <a:xfrm>
            <a:off x="504000" y="-321840"/>
            <a:ext cx="2591640" cy="250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Padrã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PlaceHolder 1"/>
          <p:cNvSpPr>
            <a:spLocks noGrp="1"/>
          </p:cNvSpPr>
          <p:nvPr>
            <p:ph type="title"/>
          </p:nvPr>
        </p:nvSpPr>
        <p:spPr>
          <a:xfrm>
            <a:off x="504000" y="-321840"/>
            <a:ext cx="2591640" cy="250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57" name="PlaceHolder 2"/>
          <p:cNvSpPr>
            <a:spLocks noGrp="1"/>
          </p:cNvSpPr>
          <p:nvPr>
            <p:ph/>
          </p:nvPr>
        </p:nvSpPr>
        <p:spPr>
          <a:xfrm>
            <a:off x="504000" y="1438200"/>
            <a:ext cx="2591640" cy="26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Padrã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PlaceHolder 1"/>
          <p:cNvSpPr>
            <a:spLocks noGrp="1"/>
          </p:cNvSpPr>
          <p:nvPr>
            <p:ph type="title"/>
          </p:nvPr>
        </p:nvSpPr>
        <p:spPr>
          <a:xfrm>
            <a:off x="504000" y="-321840"/>
            <a:ext cx="2591640" cy="250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91" name="PlaceHolder 2"/>
          <p:cNvSpPr>
            <a:spLocks noGrp="1"/>
          </p:cNvSpPr>
          <p:nvPr>
            <p:ph type="subTitle"/>
          </p:nvPr>
        </p:nvSpPr>
        <p:spPr>
          <a:xfrm>
            <a:off x="504000" y="1438200"/>
            <a:ext cx="2591640" cy="26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Padrã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PlaceHolder 1"/>
          <p:cNvSpPr>
            <a:spLocks noGrp="1"/>
          </p:cNvSpPr>
          <p:nvPr>
            <p:ph type="title"/>
          </p:nvPr>
        </p:nvSpPr>
        <p:spPr>
          <a:xfrm>
            <a:off x="504000" y="-321840"/>
            <a:ext cx="2591640" cy="250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Padrã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PlaceHolder 1"/>
          <p:cNvSpPr>
            <a:spLocks noGrp="1"/>
          </p:cNvSpPr>
          <p:nvPr>
            <p:ph type="title"/>
          </p:nvPr>
        </p:nvSpPr>
        <p:spPr>
          <a:xfrm>
            <a:off x="504000" y="-321840"/>
            <a:ext cx="2591640" cy="250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26" name="PlaceHolder 2"/>
          <p:cNvSpPr>
            <a:spLocks noGrp="1"/>
          </p:cNvSpPr>
          <p:nvPr>
            <p:ph/>
          </p:nvPr>
        </p:nvSpPr>
        <p:spPr>
          <a:xfrm>
            <a:off x="504000" y="1438200"/>
            <a:ext cx="1264680" cy="26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27" name="PlaceHolder 3"/>
          <p:cNvSpPr>
            <a:spLocks noGrp="1"/>
          </p:cNvSpPr>
          <p:nvPr>
            <p:ph/>
          </p:nvPr>
        </p:nvSpPr>
        <p:spPr>
          <a:xfrm>
            <a:off x="1832400" y="1438200"/>
            <a:ext cx="1264680" cy="26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Padrã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PlaceHolder 1"/>
          <p:cNvSpPr>
            <a:spLocks noGrp="1"/>
          </p:cNvSpPr>
          <p:nvPr>
            <p:ph type="title"/>
          </p:nvPr>
        </p:nvSpPr>
        <p:spPr>
          <a:xfrm>
            <a:off x="504000" y="-321840"/>
            <a:ext cx="2591640" cy="250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29" name="PlaceHolder 2"/>
          <p:cNvSpPr>
            <a:spLocks noGrp="1"/>
          </p:cNvSpPr>
          <p:nvPr>
            <p:ph/>
          </p:nvPr>
        </p:nvSpPr>
        <p:spPr>
          <a:xfrm>
            <a:off x="504000" y="1438200"/>
            <a:ext cx="2591640" cy="26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Padrã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PlaceHolder 1"/>
          <p:cNvSpPr>
            <a:spLocks noGrp="1"/>
          </p:cNvSpPr>
          <p:nvPr>
            <p:ph type="title"/>
          </p:nvPr>
        </p:nvSpPr>
        <p:spPr>
          <a:xfrm>
            <a:off x="504000" y="-321840"/>
            <a:ext cx="2591640" cy="250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31" name="PlaceHolder 2"/>
          <p:cNvSpPr>
            <a:spLocks noGrp="1"/>
          </p:cNvSpPr>
          <p:nvPr>
            <p:ph type="subTitle"/>
          </p:nvPr>
        </p:nvSpPr>
        <p:spPr>
          <a:xfrm>
            <a:off x="504000" y="1438200"/>
            <a:ext cx="2591640" cy="26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adrã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9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PlaceHolder 1"/>
          <p:cNvSpPr>
            <a:spLocks noGrp="1"/>
          </p:cNvSpPr>
          <p:nvPr>
            <p:ph type="title"/>
          </p:nvPr>
        </p:nvSpPr>
        <p:spPr>
          <a:xfrm>
            <a:off x="504000" y="-321840"/>
            <a:ext cx="2591640" cy="250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51" name="PlaceHolder 2"/>
          <p:cNvSpPr>
            <a:spLocks noGrp="1"/>
          </p:cNvSpPr>
          <p:nvPr>
            <p:ph/>
          </p:nvPr>
        </p:nvSpPr>
        <p:spPr>
          <a:xfrm>
            <a:off x="504000" y="1438200"/>
            <a:ext cx="1264680" cy="26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52" name="PlaceHolder 3"/>
          <p:cNvSpPr>
            <a:spLocks noGrp="1"/>
          </p:cNvSpPr>
          <p:nvPr>
            <p:ph/>
          </p:nvPr>
        </p:nvSpPr>
        <p:spPr>
          <a:xfrm>
            <a:off x="1832400" y="1438200"/>
            <a:ext cx="1264680" cy="26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9999"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PlaceHolder 1"/>
          <p:cNvSpPr>
            <a:spLocks noGrp="1"/>
          </p:cNvSpPr>
          <p:nvPr>
            <p:ph type="title"/>
          </p:nvPr>
        </p:nvSpPr>
        <p:spPr>
          <a:xfrm>
            <a:off x="504000" y="-321840"/>
            <a:ext cx="2591640" cy="2500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4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tBDfr" TargetMode="External"/><Relationship Id="rId4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tBDfr" TargetMode="External"/><Relationship Id="rId4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tBDfr" TargetMode="External"/><Relationship Id="rId4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tBDfr" TargetMode="External"/><Relationship Id="rId4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tBDfr" TargetMode="Externa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33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4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35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36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slideLayout" Target="../slideLayouts/slideLayout37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slideLayout" Target="../slideLayouts/slideLayout38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slideLayout" Target="../slideLayouts/slideLayout39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slideLayout" Target="../slideLayouts/slideLayout40.xml"/>
</Relationships>
</file>

<file path=ppt/slideMasters/_rels/slideMaster37.xml.rels><?xml version="1.0" encoding="UTF-8"?>
<Relationships xmlns="http://schemas.openxmlformats.org/package/2006/relationships"><Relationship Id="rId1" Type="http://schemas.openxmlformats.org/officeDocument/2006/relationships/theme" Target="../theme/theme37.xml"/><Relationship Id="rId2" Type="http://schemas.openxmlformats.org/officeDocument/2006/relationships/slideLayout" Target="../slideLayouts/slideLayout41.xml"/>
</Relationships>
</file>

<file path=ppt/slideMasters/_rels/slideMaster38.xml.rels><?xml version="1.0" encoding="UTF-8"?>
<Relationships xmlns="http://schemas.openxmlformats.org/package/2006/relationships"><Relationship Id="rId1" Type="http://schemas.openxmlformats.org/officeDocument/2006/relationships/theme" Target="../theme/theme38.xml"/><Relationship Id="rId2" Type="http://schemas.openxmlformats.org/officeDocument/2006/relationships/slideLayout" Target="../slideLayouts/slideLayout42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oogle Shape;11;p2"/>
          <p:cNvGrpSpPr/>
          <p:nvPr/>
        </p:nvGrpSpPr>
        <p:grpSpPr>
          <a:xfrm>
            <a:off x="-265320" y="-2037960"/>
            <a:ext cx="4019040" cy="8517600"/>
            <a:chOff x="-265320" y="-2037960"/>
            <a:chExt cx="4019040" cy="8517600"/>
          </a:xfrm>
        </p:grpSpPr>
        <p:sp>
          <p:nvSpPr>
            <p:cNvPr id="1" name="Google Shape;12;p2"/>
            <p:cNvSpPr/>
            <p:nvPr/>
          </p:nvSpPr>
          <p:spPr>
            <a:xfrm rot="16200000">
              <a:off x="-1023120" y="4483440"/>
              <a:ext cx="2754000" cy="1238040"/>
            </a:xfrm>
            <a:custGeom>
              <a:avLst/>
              <a:gdLst>
                <a:gd name="textAreaLeft" fmla="*/ 0 w 2754000"/>
                <a:gd name="textAreaRight" fmla="*/ 2754720 w 2754000"/>
                <a:gd name="textAreaTop" fmla="*/ 0 h 1238040"/>
                <a:gd name="textAreaBottom" fmla="*/ 1238400 h 123804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" name="Google Shape;13;p2"/>
            <p:cNvSpPr/>
            <p:nvPr/>
          </p:nvSpPr>
          <p:spPr>
            <a:xfrm rot="5010000">
              <a:off x="1643760" y="-1301040"/>
              <a:ext cx="2636640" cy="1292760"/>
            </a:xfrm>
            <a:custGeom>
              <a:avLst/>
              <a:gdLst>
                <a:gd name="textAreaLeft" fmla="*/ 0 w 2636640"/>
                <a:gd name="textAreaRight" fmla="*/ 2637360 w 2636640"/>
                <a:gd name="textAreaTop" fmla="*/ 0 h 1292760"/>
                <a:gd name="textAreaBottom" fmla="*/ 1293120 h 129276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  <p:grpSp>
        <p:nvGrpSpPr>
          <p:cNvPr id="3" name="Google Shape;14;p2"/>
          <p:cNvGrpSpPr/>
          <p:nvPr/>
        </p:nvGrpSpPr>
        <p:grpSpPr>
          <a:xfrm>
            <a:off x="1318680" y="758520"/>
            <a:ext cx="1739160" cy="3813480"/>
            <a:chOff x="1318680" y="758520"/>
            <a:chExt cx="1739160" cy="3813480"/>
          </a:xfrm>
        </p:grpSpPr>
        <p:grpSp>
          <p:nvGrpSpPr>
            <p:cNvPr id="4" name="Google Shape;15;p2"/>
            <p:cNvGrpSpPr/>
            <p:nvPr/>
          </p:nvGrpSpPr>
          <p:grpSpPr>
            <a:xfrm>
              <a:off x="1758600" y="758520"/>
              <a:ext cx="59040" cy="168480"/>
              <a:chOff x="1758600" y="758520"/>
              <a:chExt cx="59040" cy="168480"/>
            </a:xfrm>
          </p:grpSpPr>
          <p:sp>
            <p:nvSpPr>
              <p:cNvPr id="5" name="Google Shape;16;p2"/>
              <p:cNvSpPr/>
              <p:nvPr/>
            </p:nvSpPr>
            <p:spPr>
              <a:xfrm>
                <a:off x="1780920" y="83808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" name="Google Shape;17;p2"/>
              <p:cNvSpPr/>
              <p:nvPr/>
            </p:nvSpPr>
            <p:spPr>
              <a:xfrm>
                <a:off x="1802520" y="83808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" name="Google Shape;18;p2"/>
              <p:cNvSpPr/>
              <p:nvPr/>
            </p:nvSpPr>
            <p:spPr>
              <a:xfrm>
                <a:off x="1758600" y="838080"/>
                <a:ext cx="1548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" name="Google Shape;19;p2"/>
              <p:cNvSpPr/>
              <p:nvPr/>
            </p:nvSpPr>
            <p:spPr>
              <a:xfrm>
                <a:off x="1786320" y="82224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" name="Google Shape;20;p2"/>
              <p:cNvSpPr/>
              <p:nvPr/>
            </p:nvSpPr>
            <p:spPr>
              <a:xfrm>
                <a:off x="1786320" y="884520"/>
                <a:ext cx="3600" cy="424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080" bIns="19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" name="Google Shape;21;p2"/>
              <p:cNvSpPr/>
              <p:nvPr/>
            </p:nvSpPr>
            <p:spPr>
              <a:xfrm>
                <a:off x="1786320" y="75852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11" name="Google Shape;22;p2"/>
            <p:cNvGrpSpPr/>
            <p:nvPr/>
          </p:nvGrpSpPr>
          <p:grpSpPr>
            <a:xfrm>
              <a:off x="2998800" y="1122120"/>
              <a:ext cx="59040" cy="168480"/>
              <a:chOff x="2998800" y="1122120"/>
              <a:chExt cx="59040" cy="168480"/>
            </a:xfrm>
          </p:grpSpPr>
          <p:sp>
            <p:nvSpPr>
              <p:cNvPr id="12" name="Google Shape;23;p2"/>
              <p:cNvSpPr/>
              <p:nvPr/>
            </p:nvSpPr>
            <p:spPr>
              <a:xfrm>
                <a:off x="3021120" y="1201680"/>
                <a:ext cx="15120" cy="100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320" bIns="43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" name="Google Shape;24;p2"/>
              <p:cNvSpPr/>
              <p:nvPr/>
            </p:nvSpPr>
            <p:spPr>
              <a:xfrm>
                <a:off x="3042720" y="1201680"/>
                <a:ext cx="15120" cy="100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320" bIns="43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" name="Google Shape;25;p2"/>
              <p:cNvSpPr/>
              <p:nvPr/>
            </p:nvSpPr>
            <p:spPr>
              <a:xfrm>
                <a:off x="2998800" y="1201680"/>
                <a:ext cx="15120" cy="100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320" bIns="43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" name="Google Shape;26;p2"/>
              <p:cNvSpPr/>
              <p:nvPr/>
            </p:nvSpPr>
            <p:spPr>
              <a:xfrm>
                <a:off x="3026160" y="118620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" name="Google Shape;27;p2"/>
              <p:cNvSpPr/>
              <p:nvPr/>
            </p:nvSpPr>
            <p:spPr>
              <a:xfrm>
                <a:off x="3026160" y="1248480"/>
                <a:ext cx="3600" cy="421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720" bIns="187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" name="Google Shape;28;p2"/>
              <p:cNvSpPr/>
              <p:nvPr/>
            </p:nvSpPr>
            <p:spPr>
              <a:xfrm>
                <a:off x="3026160" y="112212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18" name="Google Shape;29;p2"/>
            <p:cNvGrpSpPr/>
            <p:nvPr/>
          </p:nvGrpSpPr>
          <p:grpSpPr>
            <a:xfrm>
              <a:off x="1318680" y="4403880"/>
              <a:ext cx="59040" cy="168120"/>
              <a:chOff x="1318680" y="4403880"/>
              <a:chExt cx="59040" cy="168120"/>
            </a:xfrm>
          </p:grpSpPr>
          <p:sp>
            <p:nvSpPr>
              <p:cNvPr id="19" name="Google Shape;30;p2"/>
              <p:cNvSpPr/>
              <p:nvPr/>
            </p:nvSpPr>
            <p:spPr>
              <a:xfrm>
                <a:off x="1341000" y="448344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" name="Google Shape;31;p2"/>
              <p:cNvSpPr/>
              <p:nvPr/>
            </p:nvSpPr>
            <p:spPr>
              <a:xfrm>
                <a:off x="1362600" y="448344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1" name="Google Shape;32;p2"/>
              <p:cNvSpPr/>
              <p:nvPr/>
            </p:nvSpPr>
            <p:spPr>
              <a:xfrm>
                <a:off x="1318680" y="4483440"/>
                <a:ext cx="1548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2" name="Google Shape;33;p2"/>
              <p:cNvSpPr/>
              <p:nvPr/>
            </p:nvSpPr>
            <p:spPr>
              <a:xfrm>
                <a:off x="1346400" y="446760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3" name="Google Shape;34;p2"/>
              <p:cNvSpPr/>
              <p:nvPr/>
            </p:nvSpPr>
            <p:spPr>
              <a:xfrm>
                <a:off x="1346400" y="4529880"/>
                <a:ext cx="3600" cy="421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720" bIns="187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4" name="Google Shape;35;p2"/>
              <p:cNvSpPr/>
              <p:nvPr/>
            </p:nvSpPr>
            <p:spPr>
              <a:xfrm>
                <a:off x="1346400" y="440388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543600"/>
            <a:ext cx="2591640" cy="76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504000" y="1437840"/>
            <a:ext cx="2592000" cy="267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2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7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287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01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51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251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7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15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2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0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79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79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5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79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79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5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79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79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5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79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79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oogle Shape;558;p19"/>
          <p:cNvGrpSpPr/>
          <p:nvPr/>
        </p:nvGrpSpPr>
        <p:grpSpPr>
          <a:xfrm>
            <a:off x="-33840" y="-878400"/>
            <a:ext cx="3817800" cy="7580160"/>
            <a:chOff x="-33840" y="-878400"/>
            <a:chExt cx="3817800" cy="7580160"/>
          </a:xfrm>
        </p:grpSpPr>
        <p:sp>
          <p:nvSpPr>
            <p:cNvPr id="256" name="Google Shape;559;p19"/>
            <p:cNvSpPr/>
            <p:nvPr/>
          </p:nvSpPr>
          <p:spPr>
            <a:xfrm flipH="1" rot="6949200">
              <a:off x="198360" y="5136840"/>
              <a:ext cx="1207440" cy="1272960"/>
            </a:xfrm>
            <a:custGeom>
              <a:avLst/>
              <a:gdLst>
                <a:gd name="textAreaLeft" fmla="*/ 360 w 1207440"/>
                <a:gd name="textAreaRight" fmla="*/ 1208160 w 1207440"/>
                <a:gd name="textAreaTop" fmla="*/ 0 h 1272960"/>
                <a:gd name="textAreaBottom" fmla="*/ 1273320 h 127296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57" name="Google Shape;560;p19"/>
            <p:cNvSpPr/>
            <p:nvPr/>
          </p:nvSpPr>
          <p:spPr>
            <a:xfrm flipH="1" rot="3895200">
              <a:off x="2978640" y="195480"/>
              <a:ext cx="1226520" cy="1253520"/>
            </a:xfrm>
            <a:custGeom>
              <a:avLst/>
              <a:gdLst>
                <a:gd name="textAreaLeft" fmla="*/ -360 w 1226520"/>
                <a:gd name="textAreaRight" fmla="*/ 1226520 w 1226520"/>
                <a:gd name="textAreaTop" fmla="*/ 0 h 1253520"/>
                <a:gd name="textAreaBottom" fmla="*/ 1253880 h 125352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58" name="Google Shape;561;p19"/>
            <p:cNvSpPr/>
            <p:nvPr/>
          </p:nvSpPr>
          <p:spPr>
            <a:xfrm rot="3433800">
              <a:off x="1792080" y="-352080"/>
              <a:ext cx="1902240" cy="1193400"/>
            </a:xfrm>
            <a:custGeom>
              <a:avLst/>
              <a:gdLst>
                <a:gd name="textAreaLeft" fmla="*/ 0 w 1902240"/>
                <a:gd name="textAreaRight" fmla="*/ 1902960 w 1902240"/>
                <a:gd name="textAreaTop" fmla="*/ 0 h 1193400"/>
                <a:gd name="textAreaBottom" fmla="*/ 1194120 h 1193400"/>
              </a:gdLst>
              <a:ah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59" name="Google Shape;562;p19"/>
            <p:cNvSpPr/>
            <p:nvPr/>
          </p:nvSpPr>
          <p:spPr>
            <a:xfrm rot="8500200">
              <a:off x="-495000" y="4849200"/>
              <a:ext cx="1441440" cy="1575360"/>
            </a:xfrm>
            <a:custGeom>
              <a:avLst/>
              <a:gdLst>
                <a:gd name="textAreaLeft" fmla="*/ 0 w 1441440"/>
                <a:gd name="textAreaRight" fmla="*/ 1441800 w 1441440"/>
                <a:gd name="textAreaTop" fmla="*/ 0 h 1575360"/>
                <a:gd name="textAreaBottom" fmla="*/ 1576080 h 1575360"/>
              </a:gdLst>
              <a:ah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  <p:grpSp>
        <p:nvGrpSpPr>
          <p:cNvPr id="260" name="Google Shape;563;p19"/>
          <p:cNvGrpSpPr/>
          <p:nvPr/>
        </p:nvGrpSpPr>
        <p:grpSpPr>
          <a:xfrm>
            <a:off x="491400" y="843120"/>
            <a:ext cx="2346120" cy="3644280"/>
            <a:chOff x="491400" y="843120"/>
            <a:chExt cx="2346120" cy="3644280"/>
          </a:xfrm>
        </p:grpSpPr>
        <p:grpSp>
          <p:nvGrpSpPr>
            <p:cNvPr id="261" name="Google Shape;564;p19"/>
            <p:cNvGrpSpPr/>
            <p:nvPr/>
          </p:nvGrpSpPr>
          <p:grpSpPr>
            <a:xfrm>
              <a:off x="491400" y="3888360"/>
              <a:ext cx="59040" cy="168480"/>
              <a:chOff x="491400" y="3888360"/>
              <a:chExt cx="59040" cy="168480"/>
            </a:xfrm>
          </p:grpSpPr>
          <p:sp>
            <p:nvSpPr>
              <p:cNvPr id="262" name="Google Shape;565;p19"/>
              <p:cNvSpPr/>
              <p:nvPr/>
            </p:nvSpPr>
            <p:spPr>
              <a:xfrm>
                <a:off x="513720" y="396792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63" name="Google Shape;566;p19"/>
              <p:cNvSpPr/>
              <p:nvPr/>
            </p:nvSpPr>
            <p:spPr>
              <a:xfrm>
                <a:off x="535320" y="396792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64" name="Google Shape;567;p19"/>
              <p:cNvSpPr/>
              <p:nvPr/>
            </p:nvSpPr>
            <p:spPr>
              <a:xfrm>
                <a:off x="491400" y="3967920"/>
                <a:ext cx="1548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65" name="Google Shape;568;p19"/>
              <p:cNvSpPr/>
              <p:nvPr/>
            </p:nvSpPr>
            <p:spPr>
              <a:xfrm>
                <a:off x="519120" y="395244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66" name="Google Shape;569;p19"/>
              <p:cNvSpPr/>
              <p:nvPr/>
            </p:nvSpPr>
            <p:spPr>
              <a:xfrm>
                <a:off x="519120" y="4014720"/>
                <a:ext cx="3600" cy="421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720" bIns="187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67" name="Google Shape;570;p19"/>
              <p:cNvSpPr/>
              <p:nvPr/>
            </p:nvSpPr>
            <p:spPr>
              <a:xfrm>
                <a:off x="519120" y="388836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268" name="Google Shape;571;p19"/>
            <p:cNvGrpSpPr/>
            <p:nvPr/>
          </p:nvGrpSpPr>
          <p:grpSpPr>
            <a:xfrm>
              <a:off x="786960" y="4318920"/>
              <a:ext cx="59040" cy="168480"/>
              <a:chOff x="786960" y="4318920"/>
              <a:chExt cx="59040" cy="168480"/>
            </a:xfrm>
          </p:grpSpPr>
          <p:sp>
            <p:nvSpPr>
              <p:cNvPr id="269" name="Google Shape;572;p19"/>
              <p:cNvSpPr/>
              <p:nvPr/>
            </p:nvSpPr>
            <p:spPr>
              <a:xfrm>
                <a:off x="809280" y="4398480"/>
                <a:ext cx="15120" cy="100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320" bIns="43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70" name="Google Shape;573;p19"/>
              <p:cNvSpPr/>
              <p:nvPr/>
            </p:nvSpPr>
            <p:spPr>
              <a:xfrm>
                <a:off x="830880" y="4398480"/>
                <a:ext cx="15120" cy="100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320" bIns="43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71" name="Google Shape;574;p19"/>
              <p:cNvSpPr/>
              <p:nvPr/>
            </p:nvSpPr>
            <p:spPr>
              <a:xfrm>
                <a:off x="786960" y="4398480"/>
                <a:ext cx="15480" cy="100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320" bIns="43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72" name="Google Shape;575;p19"/>
              <p:cNvSpPr/>
              <p:nvPr/>
            </p:nvSpPr>
            <p:spPr>
              <a:xfrm>
                <a:off x="814320" y="4383000"/>
                <a:ext cx="396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73" name="Google Shape;576;p19"/>
              <p:cNvSpPr/>
              <p:nvPr/>
            </p:nvSpPr>
            <p:spPr>
              <a:xfrm>
                <a:off x="814320" y="4445280"/>
                <a:ext cx="3960" cy="421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720" bIns="187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74" name="Google Shape;577;p19"/>
              <p:cNvSpPr/>
              <p:nvPr/>
            </p:nvSpPr>
            <p:spPr>
              <a:xfrm>
                <a:off x="814320" y="4318920"/>
                <a:ext cx="396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275" name="Google Shape;578;p19"/>
            <p:cNvGrpSpPr/>
            <p:nvPr/>
          </p:nvGrpSpPr>
          <p:grpSpPr>
            <a:xfrm>
              <a:off x="2514600" y="843120"/>
              <a:ext cx="59040" cy="168120"/>
              <a:chOff x="2514600" y="843120"/>
              <a:chExt cx="59040" cy="168120"/>
            </a:xfrm>
          </p:grpSpPr>
          <p:sp>
            <p:nvSpPr>
              <p:cNvPr id="276" name="Google Shape;579;p19"/>
              <p:cNvSpPr/>
              <p:nvPr/>
            </p:nvSpPr>
            <p:spPr>
              <a:xfrm>
                <a:off x="2536920" y="92232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77" name="Google Shape;580;p19"/>
              <p:cNvSpPr/>
              <p:nvPr/>
            </p:nvSpPr>
            <p:spPr>
              <a:xfrm>
                <a:off x="2558520" y="92232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78" name="Google Shape;581;p19"/>
              <p:cNvSpPr/>
              <p:nvPr/>
            </p:nvSpPr>
            <p:spPr>
              <a:xfrm>
                <a:off x="2514600" y="922320"/>
                <a:ext cx="1548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79" name="Google Shape;582;p19"/>
              <p:cNvSpPr/>
              <p:nvPr/>
            </p:nvSpPr>
            <p:spPr>
              <a:xfrm>
                <a:off x="2541960" y="906840"/>
                <a:ext cx="396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80" name="Google Shape;583;p19"/>
              <p:cNvSpPr/>
              <p:nvPr/>
            </p:nvSpPr>
            <p:spPr>
              <a:xfrm>
                <a:off x="2541960" y="968760"/>
                <a:ext cx="3960" cy="424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080" bIns="19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81" name="Google Shape;584;p19"/>
              <p:cNvSpPr/>
              <p:nvPr/>
            </p:nvSpPr>
            <p:spPr>
              <a:xfrm>
                <a:off x="2541960" y="843120"/>
                <a:ext cx="396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282" name="Google Shape;585;p19"/>
            <p:cNvGrpSpPr/>
            <p:nvPr/>
          </p:nvGrpSpPr>
          <p:grpSpPr>
            <a:xfrm>
              <a:off x="2778480" y="1176840"/>
              <a:ext cx="59040" cy="168480"/>
              <a:chOff x="2778480" y="1176840"/>
              <a:chExt cx="59040" cy="168480"/>
            </a:xfrm>
          </p:grpSpPr>
          <p:sp>
            <p:nvSpPr>
              <p:cNvPr id="283" name="Google Shape;586;p19"/>
              <p:cNvSpPr/>
              <p:nvPr/>
            </p:nvSpPr>
            <p:spPr>
              <a:xfrm>
                <a:off x="2800800" y="125604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84" name="Google Shape;587;p19"/>
              <p:cNvSpPr/>
              <p:nvPr/>
            </p:nvSpPr>
            <p:spPr>
              <a:xfrm>
                <a:off x="2822400" y="125604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85" name="Google Shape;588;p19"/>
              <p:cNvSpPr/>
              <p:nvPr/>
            </p:nvSpPr>
            <p:spPr>
              <a:xfrm>
                <a:off x="2778480" y="1256040"/>
                <a:ext cx="1548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86" name="Google Shape;589;p19"/>
              <p:cNvSpPr/>
              <p:nvPr/>
            </p:nvSpPr>
            <p:spPr>
              <a:xfrm>
                <a:off x="2806200" y="124056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87" name="Google Shape;590;p19"/>
              <p:cNvSpPr/>
              <p:nvPr/>
            </p:nvSpPr>
            <p:spPr>
              <a:xfrm>
                <a:off x="2806200" y="1302840"/>
                <a:ext cx="3600" cy="424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080" bIns="19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88" name="Google Shape;591;p19"/>
              <p:cNvSpPr/>
              <p:nvPr/>
            </p:nvSpPr>
            <p:spPr>
              <a:xfrm>
                <a:off x="2806200" y="117684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504000" y="543600"/>
            <a:ext cx="2591640" cy="76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504000" y="1438200"/>
            <a:ext cx="2591640" cy="26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1" name="Google Shape;595;p20"/>
          <p:cNvGrpSpPr/>
          <p:nvPr/>
        </p:nvGrpSpPr>
        <p:grpSpPr>
          <a:xfrm>
            <a:off x="864000" y="1101960"/>
            <a:ext cx="2203560" cy="3692880"/>
            <a:chOff x="864000" y="1101960"/>
            <a:chExt cx="2203560" cy="3692880"/>
          </a:xfrm>
        </p:grpSpPr>
        <p:grpSp>
          <p:nvGrpSpPr>
            <p:cNvPr id="292" name="Google Shape;596;p20"/>
            <p:cNvGrpSpPr/>
            <p:nvPr/>
          </p:nvGrpSpPr>
          <p:grpSpPr>
            <a:xfrm>
              <a:off x="3008520" y="1809000"/>
              <a:ext cx="59040" cy="168120"/>
              <a:chOff x="3008520" y="1809000"/>
              <a:chExt cx="59040" cy="168120"/>
            </a:xfrm>
          </p:grpSpPr>
          <p:sp>
            <p:nvSpPr>
              <p:cNvPr id="293" name="Google Shape;597;p20"/>
              <p:cNvSpPr/>
              <p:nvPr/>
            </p:nvSpPr>
            <p:spPr>
              <a:xfrm>
                <a:off x="3030840" y="188856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94" name="Google Shape;598;p20"/>
              <p:cNvSpPr/>
              <p:nvPr/>
            </p:nvSpPr>
            <p:spPr>
              <a:xfrm>
                <a:off x="3052440" y="188856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95" name="Google Shape;599;p20"/>
              <p:cNvSpPr/>
              <p:nvPr/>
            </p:nvSpPr>
            <p:spPr>
              <a:xfrm>
                <a:off x="3008520" y="1888560"/>
                <a:ext cx="1548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96" name="Google Shape;600;p20"/>
              <p:cNvSpPr/>
              <p:nvPr/>
            </p:nvSpPr>
            <p:spPr>
              <a:xfrm>
                <a:off x="3035880" y="1872720"/>
                <a:ext cx="396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97" name="Google Shape;601;p20"/>
              <p:cNvSpPr/>
              <p:nvPr/>
            </p:nvSpPr>
            <p:spPr>
              <a:xfrm>
                <a:off x="3035880" y="1935000"/>
                <a:ext cx="3960" cy="421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720" bIns="187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98" name="Google Shape;602;p20"/>
              <p:cNvSpPr/>
              <p:nvPr/>
            </p:nvSpPr>
            <p:spPr>
              <a:xfrm>
                <a:off x="3035880" y="1809000"/>
                <a:ext cx="396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299" name="Google Shape;603;p20"/>
            <p:cNvGrpSpPr/>
            <p:nvPr/>
          </p:nvGrpSpPr>
          <p:grpSpPr>
            <a:xfrm>
              <a:off x="1022400" y="4627080"/>
              <a:ext cx="58680" cy="167760"/>
              <a:chOff x="1022400" y="4627080"/>
              <a:chExt cx="58680" cy="167760"/>
            </a:xfrm>
          </p:grpSpPr>
          <p:sp>
            <p:nvSpPr>
              <p:cNvPr id="300" name="Google Shape;604;p20"/>
              <p:cNvSpPr/>
              <p:nvPr/>
            </p:nvSpPr>
            <p:spPr>
              <a:xfrm>
                <a:off x="1044360" y="470628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01" name="Google Shape;605;p20"/>
              <p:cNvSpPr/>
              <p:nvPr/>
            </p:nvSpPr>
            <p:spPr>
              <a:xfrm>
                <a:off x="1065960" y="470628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02" name="Google Shape;606;p20"/>
              <p:cNvSpPr/>
              <p:nvPr/>
            </p:nvSpPr>
            <p:spPr>
              <a:xfrm>
                <a:off x="1022400" y="470628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03" name="Google Shape;607;p20"/>
              <p:cNvSpPr/>
              <p:nvPr/>
            </p:nvSpPr>
            <p:spPr>
              <a:xfrm>
                <a:off x="1049760" y="469080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04" name="Google Shape;608;p20"/>
              <p:cNvSpPr/>
              <p:nvPr/>
            </p:nvSpPr>
            <p:spPr>
              <a:xfrm>
                <a:off x="1049760" y="4752720"/>
                <a:ext cx="3600" cy="421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720" bIns="187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05" name="Google Shape;609;p20"/>
              <p:cNvSpPr/>
              <p:nvPr/>
            </p:nvSpPr>
            <p:spPr>
              <a:xfrm>
                <a:off x="1049760" y="462708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306" name="Google Shape;610;p20"/>
            <p:cNvGrpSpPr/>
            <p:nvPr/>
          </p:nvGrpSpPr>
          <p:grpSpPr>
            <a:xfrm>
              <a:off x="864000" y="4488480"/>
              <a:ext cx="59040" cy="168120"/>
              <a:chOff x="864000" y="4488480"/>
              <a:chExt cx="59040" cy="168120"/>
            </a:xfrm>
          </p:grpSpPr>
          <p:sp>
            <p:nvSpPr>
              <p:cNvPr id="307" name="Google Shape;611;p20"/>
              <p:cNvSpPr/>
              <p:nvPr/>
            </p:nvSpPr>
            <p:spPr>
              <a:xfrm>
                <a:off x="886320" y="4568040"/>
                <a:ext cx="15120" cy="100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320" bIns="43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08" name="Google Shape;612;p20"/>
              <p:cNvSpPr/>
              <p:nvPr/>
            </p:nvSpPr>
            <p:spPr>
              <a:xfrm>
                <a:off x="907920" y="4568040"/>
                <a:ext cx="15120" cy="100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320" bIns="43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09" name="Google Shape;613;p20"/>
              <p:cNvSpPr/>
              <p:nvPr/>
            </p:nvSpPr>
            <p:spPr>
              <a:xfrm>
                <a:off x="864000" y="4568040"/>
                <a:ext cx="15480" cy="100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320" bIns="43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10" name="Google Shape;614;p20"/>
              <p:cNvSpPr/>
              <p:nvPr/>
            </p:nvSpPr>
            <p:spPr>
              <a:xfrm>
                <a:off x="891720" y="455256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11" name="Google Shape;615;p20"/>
              <p:cNvSpPr/>
              <p:nvPr/>
            </p:nvSpPr>
            <p:spPr>
              <a:xfrm>
                <a:off x="891720" y="4614480"/>
                <a:ext cx="3600" cy="421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720" bIns="187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12" name="Google Shape;616;p20"/>
              <p:cNvSpPr/>
              <p:nvPr/>
            </p:nvSpPr>
            <p:spPr>
              <a:xfrm>
                <a:off x="891720" y="448848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313" name="Google Shape;617;p20"/>
            <p:cNvGrpSpPr/>
            <p:nvPr/>
          </p:nvGrpSpPr>
          <p:grpSpPr>
            <a:xfrm>
              <a:off x="2858040" y="1101960"/>
              <a:ext cx="59040" cy="168480"/>
              <a:chOff x="2858040" y="1101960"/>
              <a:chExt cx="59040" cy="168480"/>
            </a:xfrm>
          </p:grpSpPr>
          <p:sp>
            <p:nvSpPr>
              <p:cNvPr id="314" name="Google Shape;618;p20"/>
              <p:cNvSpPr/>
              <p:nvPr/>
            </p:nvSpPr>
            <p:spPr>
              <a:xfrm>
                <a:off x="2880000" y="1181160"/>
                <a:ext cx="1548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15" name="Google Shape;619;p20"/>
              <p:cNvSpPr/>
              <p:nvPr/>
            </p:nvSpPr>
            <p:spPr>
              <a:xfrm>
                <a:off x="2901600" y="1181160"/>
                <a:ext cx="1548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16" name="Google Shape;620;p20"/>
              <p:cNvSpPr/>
              <p:nvPr/>
            </p:nvSpPr>
            <p:spPr>
              <a:xfrm>
                <a:off x="2858040" y="118116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17" name="Google Shape;621;p20"/>
              <p:cNvSpPr/>
              <p:nvPr/>
            </p:nvSpPr>
            <p:spPr>
              <a:xfrm>
                <a:off x="2885400" y="116568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18" name="Google Shape;622;p20"/>
              <p:cNvSpPr/>
              <p:nvPr/>
            </p:nvSpPr>
            <p:spPr>
              <a:xfrm>
                <a:off x="2885400" y="1227960"/>
                <a:ext cx="3600" cy="424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080" bIns="19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19" name="Google Shape;623;p20"/>
              <p:cNvSpPr/>
              <p:nvPr/>
            </p:nvSpPr>
            <p:spPr>
              <a:xfrm>
                <a:off x="2885400" y="110196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  <p:grpSp>
        <p:nvGrpSpPr>
          <p:cNvPr id="320" name="Google Shape;624;p20"/>
          <p:cNvGrpSpPr/>
          <p:nvPr/>
        </p:nvGrpSpPr>
        <p:grpSpPr>
          <a:xfrm>
            <a:off x="-53280" y="-1419480"/>
            <a:ext cx="3774960" cy="8729280"/>
            <a:chOff x="-53280" y="-1419480"/>
            <a:chExt cx="3774960" cy="8729280"/>
          </a:xfrm>
        </p:grpSpPr>
        <p:sp>
          <p:nvSpPr>
            <p:cNvPr id="321" name="Google Shape;625;p20"/>
            <p:cNvSpPr/>
            <p:nvPr/>
          </p:nvSpPr>
          <p:spPr>
            <a:xfrm flipH="1" rot="18333000">
              <a:off x="2304720" y="-538200"/>
              <a:ext cx="1002960" cy="1531800"/>
            </a:xfrm>
            <a:custGeom>
              <a:avLst/>
              <a:gdLst>
                <a:gd name="textAreaLeft" fmla="*/ 360 w 1002960"/>
                <a:gd name="textAreaRight" fmla="*/ 1003680 w 1002960"/>
                <a:gd name="textAreaTop" fmla="*/ 0 h 1531800"/>
                <a:gd name="textAreaBottom" fmla="*/ 1532520 h 153180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322" name="Google Shape;626;p20"/>
            <p:cNvSpPr/>
            <p:nvPr/>
          </p:nvSpPr>
          <p:spPr>
            <a:xfrm rot="14104200">
              <a:off x="2300040" y="83880"/>
              <a:ext cx="1830600" cy="1240200"/>
            </a:xfrm>
            <a:custGeom>
              <a:avLst/>
              <a:gdLst>
                <a:gd name="textAreaLeft" fmla="*/ 0 w 1830600"/>
                <a:gd name="textAreaRight" fmla="*/ 1830960 w 1830600"/>
                <a:gd name="textAreaTop" fmla="*/ 0 h 1240200"/>
                <a:gd name="textAreaBottom" fmla="*/ 1240920 h 1240200"/>
              </a:gdLst>
              <a:ah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r"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323" name="Google Shape;627;p20"/>
            <p:cNvSpPr/>
            <p:nvPr/>
          </p:nvSpPr>
          <p:spPr>
            <a:xfrm rot="4088400">
              <a:off x="-516240" y="4453920"/>
              <a:ext cx="2370960" cy="957600"/>
            </a:xfrm>
            <a:custGeom>
              <a:avLst/>
              <a:gdLst>
                <a:gd name="textAreaLeft" fmla="*/ 0 w 2370960"/>
                <a:gd name="textAreaRight" fmla="*/ 2371680 w 2370960"/>
                <a:gd name="textAreaTop" fmla="*/ 0 h 957600"/>
                <a:gd name="textAreaBottom" fmla="*/ 957960 h 957600"/>
              </a:gdLst>
              <a:ah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324" name="Google Shape;628;p20"/>
            <p:cNvSpPr/>
            <p:nvPr/>
          </p:nvSpPr>
          <p:spPr>
            <a:xfrm flipH="1" rot="7045800">
              <a:off x="215280" y="5244120"/>
              <a:ext cx="1168560" cy="1315800"/>
            </a:xfrm>
            <a:custGeom>
              <a:avLst/>
              <a:gdLst>
                <a:gd name="textAreaLeft" fmla="*/ 360 w 1168560"/>
                <a:gd name="textAreaRight" fmla="*/ 1169280 w 1168560"/>
                <a:gd name="textAreaTop" fmla="*/ 0 h 1315800"/>
                <a:gd name="textAreaBottom" fmla="*/ 1316160 h 131580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504000" y="543600"/>
            <a:ext cx="2591640" cy="76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504000" y="1438200"/>
            <a:ext cx="2591640" cy="26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" name="Google Shape;40;p3"/>
          <p:cNvGrpSpPr/>
          <p:nvPr/>
        </p:nvGrpSpPr>
        <p:grpSpPr>
          <a:xfrm>
            <a:off x="-115200" y="-1646280"/>
            <a:ext cx="4002480" cy="9383400"/>
            <a:chOff x="-115200" y="-1646280"/>
            <a:chExt cx="4002480" cy="9383400"/>
          </a:xfrm>
        </p:grpSpPr>
        <p:sp>
          <p:nvSpPr>
            <p:cNvPr id="328" name="Google Shape;41;p3"/>
            <p:cNvSpPr/>
            <p:nvPr/>
          </p:nvSpPr>
          <p:spPr>
            <a:xfrm rot="2340000">
              <a:off x="1749240" y="-707400"/>
              <a:ext cx="1673640" cy="1680840"/>
            </a:xfrm>
            <a:custGeom>
              <a:avLst/>
              <a:gdLst>
                <a:gd name="textAreaLeft" fmla="*/ 0 w 1673640"/>
                <a:gd name="textAreaRight" fmla="*/ 1674000 w 1673640"/>
                <a:gd name="textAreaTop" fmla="*/ 0 h 1680840"/>
                <a:gd name="textAreaBottom" fmla="*/ 1681560 h 1680840"/>
              </a:gdLst>
              <a:ahLst/>
              <a:rect l="textAreaLeft" t="textAreaTop" r="textAreaRight" b="textAreaBottom"/>
              <a:pathLst>
                <a:path w="749" h="940">
                  <a:moveTo>
                    <a:pt x="523" y="343"/>
                  </a:moveTo>
                  <a:cubicBezTo>
                    <a:pt x="445" y="317"/>
                    <a:pt x="491" y="0"/>
                    <a:pt x="364" y="0"/>
                  </a:cubicBezTo>
                  <a:cubicBezTo>
                    <a:pt x="237" y="0"/>
                    <a:pt x="251" y="362"/>
                    <a:pt x="212" y="363"/>
                  </a:cubicBezTo>
                  <a:cubicBezTo>
                    <a:pt x="173" y="365"/>
                    <a:pt x="159" y="210"/>
                    <a:pt x="104" y="217"/>
                  </a:cubicBezTo>
                  <a:cubicBezTo>
                    <a:pt x="48" y="224"/>
                    <a:pt x="0" y="470"/>
                    <a:pt x="0" y="470"/>
                  </a:cubicBezTo>
                  <a:cubicBezTo>
                    <a:pt x="0" y="470"/>
                    <a:pt x="0" y="470"/>
                    <a:pt x="0" y="470"/>
                  </a:cubicBezTo>
                  <a:cubicBezTo>
                    <a:pt x="0" y="470"/>
                    <a:pt x="48" y="716"/>
                    <a:pt x="104" y="723"/>
                  </a:cubicBezTo>
                  <a:cubicBezTo>
                    <a:pt x="159" y="730"/>
                    <a:pt x="173" y="574"/>
                    <a:pt x="212" y="576"/>
                  </a:cubicBezTo>
                  <a:cubicBezTo>
                    <a:pt x="251" y="578"/>
                    <a:pt x="237" y="939"/>
                    <a:pt x="364" y="939"/>
                  </a:cubicBezTo>
                  <a:cubicBezTo>
                    <a:pt x="491" y="940"/>
                    <a:pt x="445" y="623"/>
                    <a:pt x="523" y="596"/>
                  </a:cubicBezTo>
                  <a:cubicBezTo>
                    <a:pt x="601" y="570"/>
                    <a:pt x="749" y="636"/>
                    <a:pt x="749" y="470"/>
                  </a:cubicBezTo>
                  <a:cubicBezTo>
                    <a:pt x="749" y="304"/>
                    <a:pt x="601" y="370"/>
                    <a:pt x="523" y="343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329" name="Google Shape;42;p3"/>
            <p:cNvSpPr/>
            <p:nvPr/>
          </p:nvSpPr>
          <p:spPr>
            <a:xfrm flipH="1" rot="19965600">
              <a:off x="2146320" y="-1577160"/>
              <a:ext cx="1071720" cy="3181320"/>
            </a:xfrm>
            <a:custGeom>
              <a:avLst/>
              <a:gdLst>
                <a:gd name="textAreaLeft" fmla="*/ -360 w 1071720"/>
                <a:gd name="textAreaRight" fmla="*/ 1071720 w 1071720"/>
                <a:gd name="textAreaTop" fmla="*/ 0 h 3181320"/>
                <a:gd name="textAreaBottom" fmla="*/ 3182040 h 318132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330" name="Google Shape;43;p3"/>
            <p:cNvSpPr/>
            <p:nvPr/>
          </p:nvSpPr>
          <p:spPr>
            <a:xfrm flipH="1" rot="7635600">
              <a:off x="532800" y="5274000"/>
              <a:ext cx="1451880" cy="2348640"/>
            </a:xfrm>
            <a:custGeom>
              <a:avLst/>
              <a:gdLst>
                <a:gd name="textAreaLeft" fmla="*/ -360 w 1451880"/>
                <a:gd name="textAreaRight" fmla="*/ 1451880 w 1451880"/>
                <a:gd name="textAreaTop" fmla="*/ 0 h 2348640"/>
                <a:gd name="textAreaBottom" fmla="*/ 2349360 h 234864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  <p:grpSp>
        <p:nvGrpSpPr>
          <p:cNvPr id="331" name="Google Shape;44;p3"/>
          <p:cNvGrpSpPr/>
          <p:nvPr/>
        </p:nvGrpSpPr>
        <p:grpSpPr>
          <a:xfrm>
            <a:off x="693720" y="945360"/>
            <a:ext cx="2380680" cy="3519000"/>
            <a:chOff x="693720" y="945360"/>
            <a:chExt cx="2380680" cy="3519000"/>
          </a:xfrm>
        </p:grpSpPr>
        <p:grpSp>
          <p:nvGrpSpPr>
            <p:cNvPr id="332" name="Google Shape;45;p3"/>
            <p:cNvGrpSpPr/>
            <p:nvPr/>
          </p:nvGrpSpPr>
          <p:grpSpPr>
            <a:xfrm>
              <a:off x="2512440" y="945360"/>
              <a:ext cx="59040" cy="168480"/>
              <a:chOff x="2512440" y="945360"/>
              <a:chExt cx="59040" cy="168480"/>
            </a:xfrm>
          </p:grpSpPr>
          <p:sp>
            <p:nvSpPr>
              <p:cNvPr id="333" name="Google Shape;46;p3"/>
              <p:cNvSpPr/>
              <p:nvPr/>
            </p:nvSpPr>
            <p:spPr>
              <a:xfrm>
                <a:off x="2534760" y="102492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34" name="Google Shape;47;p3"/>
              <p:cNvSpPr/>
              <p:nvPr/>
            </p:nvSpPr>
            <p:spPr>
              <a:xfrm>
                <a:off x="2556360" y="102492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35" name="Google Shape;48;p3"/>
              <p:cNvSpPr/>
              <p:nvPr/>
            </p:nvSpPr>
            <p:spPr>
              <a:xfrm>
                <a:off x="2512440" y="1024920"/>
                <a:ext cx="1548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36" name="Google Shape;49;p3"/>
              <p:cNvSpPr/>
              <p:nvPr/>
            </p:nvSpPr>
            <p:spPr>
              <a:xfrm>
                <a:off x="2540160" y="100908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37" name="Google Shape;50;p3"/>
              <p:cNvSpPr/>
              <p:nvPr/>
            </p:nvSpPr>
            <p:spPr>
              <a:xfrm>
                <a:off x="2540160" y="1071360"/>
                <a:ext cx="3600" cy="424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080" bIns="19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38" name="Google Shape;51;p3"/>
              <p:cNvSpPr/>
              <p:nvPr/>
            </p:nvSpPr>
            <p:spPr>
              <a:xfrm>
                <a:off x="2540160" y="94536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339" name="Google Shape;52;p3"/>
            <p:cNvGrpSpPr/>
            <p:nvPr/>
          </p:nvGrpSpPr>
          <p:grpSpPr>
            <a:xfrm>
              <a:off x="1301400" y="4295880"/>
              <a:ext cx="59040" cy="168480"/>
              <a:chOff x="1301400" y="4295880"/>
              <a:chExt cx="59040" cy="168480"/>
            </a:xfrm>
          </p:grpSpPr>
          <p:sp>
            <p:nvSpPr>
              <p:cNvPr id="340" name="Google Shape;53;p3"/>
              <p:cNvSpPr/>
              <p:nvPr/>
            </p:nvSpPr>
            <p:spPr>
              <a:xfrm>
                <a:off x="1323360" y="437508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41" name="Google Shape;54;p3"/>
              <p:cNvSpPr/>
              <p:nvPr/>
            </p:nvSpPr>
            <p:spPr>
              <a:xfrm>
                <a:off x="1345320" y="437508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42" name="Google Shape;55;p3"/>
              <p:cNvSpPr/>
              <p:nvPr/>
            </p:nvSpPr>
            <p:spPr>
              <a:xfrm>
                <a:off x="1301400" y="437508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43" name="Google Shape;56;p3"/>
              <p:cNvSpPr/>
              <p:nvPr/>
            </p:nvSpPr>
            <p:spPr>
              <a:xfrm>
                <a:off x="1328760" y="435960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44" name="Google Shape;57;p3"/>
              <p:cNvSpPr/>
              <p:nvPr/>
            </p:nvSpPr>
            <p:spPr>
              <a:xfrm>
                <a:off x="1328760" y="4421880"/>
                <a:ext cx="3600" cy="424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080" bIns="19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45" name="Google Shape;58;p3"/>
              <p:cNvSpPr/>
              <p:nvPr/>
            </p:nvSpPr>
            <p:spPr>
              <a:xfrm>
                <a:off x="1328760" y="429588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346" name="Google Shape;59;p3"/>
            <p:cNvGrpSpPr/>
            <p:nvPr/>
          </p:nvGrpSpPr>
          <p:grpSpPr>
            <a:xfrm>
              <a:off x="693720" y="4012560"/>
              <a:ext cx="102600" cy="293400"/>
              <a:chOff x="693720" y="4012560"/>
              <a:chExt cx="102600" cy="293400"/>
            </a:xfrm>
          </p:grpSpPr>
          <p:sp>
            <p:nvSpPr>
              <p:cNvPr id="347" name="Google Shape;60;p3"/>
              <p:cNvSpPr/>
              <p:nvPr/>
            </p:nvSpPr>
            <p:spPr>
              <a:xfrm>
                <a:off x="738000" y="4154760"/>
                <a:ext cx="1548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48" name="Google Shape;61;p3"/>
              <p:cNvSpPr/>
              <p:nvPr/>
            </p:nvSpPr>
            <p:spPr>
              <a:xfrm>
                <a:off x="759960" y="415476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49" name="Google Shape;62;p3"/>
              <p:cNvSpPr/>
              <p:nvPr/>
            </p:nvSpPr>
            <p:spPr>
              <a:xfrm>
                <a:off x="781560" y="4154760"/>
                <a:ext cx="1476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50" name="Google Shape;63;p3"/>
              <p:cNvSpPr/>
              <p:nvPr/>
            </p:nvSpPr>
            <p:spPr>
              <a:xfrm>
                <a:off x="716040" y="4154760"/>
                <a:ext cx="1476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51" name="Google Shape;64;p3"/>
              <p:cNvSpPr/>
              <p:nvPr/>
            </p:nvSpPr>
            <p:spPr>
              <a:xfrm>
                <a:off x="693720" y="415476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52" name="Google Shape;65;p3"/>
              <p:cNvSpPr/>
              <p:nvPr/>
            </p:nvSpPr>
            <p:spPr>
              <a:xfrm>
                <a:off x="743760" y="413928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53" name="Google Shape;66;p3"/>
              <p:cNvSpPr/>
              <p:nvPr/>
            </p:nvSpPr>
            <p:spPr>
              <a:xfrm>
                <a:off x="743760" y="4201560"/>
                <a:ext cx="3600" cy="424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080" bIns="19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54" name="Google Shape;67;p3"/>
              <p:cNvSpPr/>
              <p:nvPr/>
            </p:nvSpPr>
            <p:spPr>
              <a:xfrm>
                <a:off x="743760" y="426240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55" name="Google Shape;68;p3"/>
              <p:cNvSpPr/>
              <p:nvPr/>
            </p:nvSpPr>
            <p:spPr>
              <a:xfrm>
                <a:off x="743760" y="407556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56" name="Google Shape;69;p3"/>
              <p:cNvSpPr/>
              <p:nvPr/>
            </p:nvSpPr>
            <p:spPr>
              <a:xfrm>
                <a:off x="743760" y="401256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357" name="Google Shape;70;p3"/>
            <p:cNvGrpSpPr/>
            <p:nvPr/>
          </p:nvGrpSpPr>
          <p:grpSpPr>
            <a:xfrm>
              <a:off x="3015360" y="1934640"/>
              <a:ext cx="59040" cy="168480"/>
              <a:chOff x="3015360" y="1934640"/>
              <a:chExt cx="59040" cy="168480"/>
            </a:xfrm>
          </p:grpSpPr>
          <p:sp>
            <p:nvSpPr>
              <p:cNvPr id="358" name="Google Shape;71;p3"/>
              <p:cNvSpPr/>
              <p:nvPr/>
            </p:nvSpPr>
            <p:spPr>
              <a:xfrm>
                <a:off x="3037320" y="2014200"/>
                <a:ext cx="15120" cy="100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320" bIns="43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59" name="Google Shape;72;p3"/>
              <p:cNvSpPr/>
              <p:nvPr/>
            </p:nvSpPr>
            <p:spPr>
              <a:xfrm>
                <a:off x="3058920" y="2014200"/>
                <a:ext cx="15480" cy="100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320" bIns="43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60" name="Google Shape;73;p3"/>
              <p:cNvSpPr/>
              <p:nvPr/>
            </p:nvSpPr>
            <p:spPr>
              <a:xfrm>
                <a:off x="3015360" y="2014200"/>
                <a:ext cx="15120" cy="100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320" bIns="43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61" name="Google Shape;74;p3"/>
              <p:cNvSpPr/>
              <p:nvPr/>
            </p:nvSpPr>
            <p:spPr>
              <a:xfrm>
                <a:off x="3042720" y="199872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62" name="Google Shape;75;p3"/>
              <p:cNvSpPr/>
              <p:nvPr/>
            </p:nvSpPr>
            <p:spPr>
              <a:xfrm>
                <a:off x="3042720" y="2061000"/>
                <a:ext cx="3600" cy="421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720" bIns="187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63" name="Google Shape;76;p3"/>
              <p:cNvSpPr/>
              <p:nvPr/>
            </p:nvSpPr>
            <p:spPr>
              <a:xfrm>
                <a:off x="3042720" y="193464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504000" y="543960"/>
            <a:ext cx="2592000" cy="76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394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394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504000" y="1437840"/>
            <a:ext cx="2592000" cy="267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2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7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287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01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51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251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7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15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2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0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79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79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5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79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79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5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79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79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5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79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79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oogle Shape;635;p21"/>
          <p:cNvGrpSpPr/>
          <p:nvPr/>
        </p:nvGrpSpPr>
        <p:grpSpPr>
          <a:xfrm>
            <a:off x="-188280" y="-1311120"/>
            <a:ext cx="4009680" cy="8185320"/>
            <a:chOff x="-188280" y="-1311120"/>
            <a:chExt cx="4009680" cy="8185320"/>
          </a:xfrm>
        </p:grpSpPr>
        <p:sp>
          <p:nvSpPr>
            <p:cNvPr id="367" name="Google Shape;636;p21"/>
            <p:cNvSpPr/>
            <p:nvPr/>
          </p:nvSpPr>
          <p:spPr>
            <a:xfrm rot="12638400">
              <a:off x="518040" y="4330800"/>
              <a:ext cx="831240" cy="1179360"/>
            </a:xfrm>
            <a:custGeom>
              <a:avLst/>
              <a:gdLst>
                <a:gd name="textAreaLeft" fmla="*/ 0 w 831240"/>
                <a:gd name="textAreaRight" fmla="*/ 831600 w 831240"/>
                <a:gd name="textAreaTop" fmla="*/ 0 h 1179360"/>
                <a:gd name="textAreaBottom" fmla="*/ 1180080 h 1179360"/>
              </a:gdLst>
              <a:ahLst/>
              <a:rect l="textAreaLeft" t="textAreaTop" r="textAreaRight" b="textAreaBottom"/>
              <a:pathLst>
                <a:path w="616186" h="397857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368" name="Google Shape;637;p21"/>
            <p:cNvSpPr/>
            <p:nvPr/>
          </p:nvSpPr>
          <p:spPr>
            <a:xfrm rot="18235200">
              <a:off x="264600" y="3732120"/>
              <a:ext cx="1063800" cy="1658520"/>
            </a:xfrm>
            <a:custGeom>
              <a:avLst/>
              <a:gdLst>
                <a:gd name="textAreaLeft" fmla="*/ 0 w 1063800"/>
                <a:gd name="textAreaRight" fmla="*/ 1064520 w 1063800"/>
                <a:gd name="textAreaTop" fmla="*/ 0 h 1658520"/>
                <a:gd name="textAreaBottom" fmla="*/ 1659240 h 1658520"/>
              </a:gdLst>
              <a:ahLst/>
              <a:rect l="textAreaLeft" t="textAreaTop" r="textAreaRight" b="textAreaBottom"/>
              <a:pathLst>
                <a:path w="618" h="852">
                  <a:moveTo>
                    <a:pt x="599" y="289"/>
                  </a:moveTo>
                  <a:cubicBezTo>
                    <a:pt x="573" y="233"/>
                    <a:pt x="552" y="244"/>
                    <a:pt x="558" y="157"/>
                  </a:cubicBezTo>
                  <a:cubicBezTo>
                    <a:pt x="561" y="115"/>
                    <a:pt x="547" y="16"/>
                    <a:pt x="475" y="8"/>
                  </a:cubicBezTo>
                  <a:cubicBezTo>
                    <a:pt x="411" y="0"/>
                    <a:pt x="371" y="71"/>
                    <a:pt x="337" y="124"/>
                  </a:cubicBezTo>
                  <a:cubicBezTo>
                    <a:pt x="303" y="178"/>
                    <a:pt x="261" y="140"/>
                    <a:pt x="234" y="216"/>
                  </a:cubicBezTo>
                  <a:cubicBezTo>
                    <a:pt x="207" y="292"/>
                    <a:pt x="163" y="315"/>
                    <a:pt x="125" y="323"/>
                  </a:cubicBezTo>
                  <a:cubicBezTo>
                    <a:pt x="39" y="340"/>
                    <a:pt x="13" y="363"/>
                    <a:pt x="0" y="426"/>
                  </a:cubicBezTo>
                  <a:cubicBezTo>
                    <a:pt x="13" y="489"/>
                    <a:pt x="39" y="512"/>
                    <a:pt x="125" y="529"/>
                  </a:cubicBezTo>
                  <a:cubicBezTo>
                    <a:pt x="163" y="537"/>
                    <a:pt x="207" y="560"/>
                    <a:pt x="234" y="636"/>
                  </a:cubicBezTo>
                  <a:cubicBezTo>
                    <a:pt x="261" y="712"/>
                    <a:pt x="303" y="674"/>
                    <a:pt x="337" y="728"/>
                  </a:cubicBezTo>
                  <a:cubicBezTo>
                    <a:pt x="371" y="781"/>
                    <a:pt x="411" y="852"/>
                    <a:pt x="475" y="844"/>
                  </a:cubicBezTo>
                  <a:cubicBezTo>
                    <a:pt x="547" y="836"/>
                    <a:pt x="561" y="737"/>
                    <a:pt x="558" y="695"/>
                  </a:cubicBezTo>
                  <a:cubicBezTo>
                    <a:pt x="552" y="608"/>
                    <a:pt x="573" y="619"/>
                    <a:pt x="599" y="562"/>
                  </a:cubicBezTo>
                  <a:cubicBezTo>
                    <a:pt x="618" y="520"/>
                    <a:pt x="606" y="456"/>
                    <a:pt x="598" y="426"/>
                  </a:cubicBezTo>
                  <a:cubicBezTo>
                    <a:pt x="606" y="396"/>
                    <a:pt x="618" y="332"/>
                    <a:pt x="599" y="289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369" name="Google Shape;638;p21"/>
            <p:cNvSpPr/>
            <p:nvPr/>
          </p:nvSpPr>
          <p:spPr>
            <a:xfrm rot="4781400">
              <a:off x="1953720" y="-309600"/>
              <a:ext cx="2423160" cy="892080"/>
            </a:xfrm>
            <a:custGeom>
              <a:avLst/>
              <a:gdLst>
                <a:gd name="textAreaLeft" fmla="*/ 0 w 2423160"/>
                <a:gd name="textAreaRight" fmla="*/ 2423880 w 2423160"/>
                <a:gd name="textAreaTop" fmla="*/ 0 h 892080"/>
                <a:gd name="textAreaBottom" fmla="*/ 892440 h 892080"/>
              </a:gdLst>
              <a:ahLst/>
              <a:rect l="textAreaLeft" t="textAreaTop" r="textAreaRight" b="textAreaBottom"/>
              <a:pathLst>
                <a:path w="1480978" h="1263926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370" name="Google Shape;639;p21"/>
            <p:cNvSpPr/>
            <p:nvPr/>
          </p:nvSpPr>
          <p:spPr>
            <a:xfrm rot="15484200">
              <a:off x="2217600" y="59400"/>
              <a:ext cx="1807560" cy="715320"/>
            </a:xfrm>
            <a:custGeom>
              <a:avLst/>
              <a:gdLst>
                <a:gd name="textAreaLeft" fmla="*/ 0 w 1807560"/>
                <a:gd name="textAreaRight" fmla="*/ 1808280 w 1807560"/>
                <a:gd name="textAreaTop" fmla="*/ 0 h 715320"/>
                <a:gd name="textAreaBottom" fmla="*/ 715680 h 715320"/>
              </a:gdLst>
              <a:ahLst/>
              <a:rect l="textAreaLeft" t="textAreaTop" r="textAreaRight" b="textAreaBottom"/>
              <a:pathLst>
                <a:path w="1751996" h="1513753">
                  <a:moveTo>
                    <a:pt x="366302" y="1483642"/>
                  </a:moveTo>
                  <a:cubicBezTo>
                    <a:pt x="179132" y="1417587"/>
                    <a:pt x="34968" y="1242798"/>
                    <a:pt x="5646" y="1046587"/>
                  </a:cubicBezTo>
                  <a:cubicBezTo>
                    <a:pt x="-23676" y="850295"/>
                    <a:pt x="63068" y="641053"/>
                    <a:pt x="222626" y="523115"/>
                  </a:cubicBezTo>
                  <a:cubicBezTo>
                    <a:pt x="354492" y="425620"/>
                    <a:pt x="525209" y="390272"/>
                    <a:pt x="653491" y="288216"/>
                  </a:cubicBezTo>
                  <a:cubicBezTo>
                    <a:pt x="732741" y="225175"/>
                    <a:pt x="792280" y="139327"/>
                    <a:pt x="875195" y="81254"/>
                  </a:cubicBezTo>
                  <a:cubicBezTo>
                    <a:pt x="1003640" y="-8584"/>
                    <a:pt x="1176393" y="-19824"/>
                    <a:pt x="1325852" y="27417"/>
                  </a:cubicBezTo>
                  <a:cubicBezTo>
                    <a:pt x="1461220" y="70096"/>
                    <a:pt x="1582416" y="158875"/>
                    <a:pt x="1659793" y="277872"/>
                  </a:cubicBezTo>
                  <a:cubicBezTo>
                    <a:pt x="1737169" y="396787"/>
                    <a:pt x="1769260" y="545513"/>
                    <a:pt x="1742952" y="684954"/>
                  </a:cubicBezTo>
                  <a:cubicBezTo>
                    <a:pt x="1708336" y="867970"/>
                    <a:pt x="1578588" y="1021745"/>
                    <a:pt x="1424405" y="1126163"/>
                  </a:cubicBezTo>
                  <a:cubicBezTo>
                    <a:pt x="1261263" y="1236689"/>
                    <a:pt x="1041839" y="1267232"/>
                    <a:pt x="896453" y="1390872"/>
                  </a:cubicBezTo>
                  <a:cubicBezTo>
                    <a:pt x="754569" y="1511416"/>
                    <a:pt x="540603" y="1545217"/>
                    <a:pt x="366302" y="1483642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  <p:grpSp>
        <p:nvGrpSpPr>
          <p:cNvPr id="371" name="Google Shape;640;p21"/>
          <p:cNvGrpSpPr/>
          <p:nvPr/>
        </p:nvGrpSpPr>
        <p:grpSpPr>
          <a:xfrm>
            <a:off x="477000" y="1283040"/>
            <a:ext cx="2620800" cy="3026880"/>
            <a:chOff x="477000" y="1283040"/>
            <a:chExt cx="2620800" cy="3026880"/>
          </a:xfrm>
        </p:grpSpPr>
        <p:grpSp>
          <p:nvGrpSpPr>
            <p:cNvPr id="372" name="Google Shape;641;p21"/>
            <p:cNvGrpSpPr/>
            <p:nvPr/>
          </p:nvGrpSpPr>
          <p:grpSpPr>
            <a:xfrm>
              <a:off x="477000" y="3528360"/>
              <a:ext cx="59040" cy="168120"/>
              <a:chOff x="477000" y="3528360"/>
              <a:chExt cx="59040" cy="168120"/>
            </a:xfrm>
          </p:grpSpPr>
          <p:sp>
            <p:nvSpPr>
              <p:cNvPr id="373" name="Google Shape;642;p21"/>
              <p:cNvSpPr/>
              <p:nvPr/>
            </p:nvSpPr>
            <p:spPr>
              <a:xfrm>
                <a:off x="499320" y="360756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74" name="Google Shape;643;p21"/>
              <p:cNvSpPr/>
              <p:nvPr/>
            </p:nvSpPr>
            <p:spPr>
              <a:xfrm>
                <a:off x="520920" y="360756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75" name="Google Shape;644;p21"/>
              <p:cNvSpPr/>
              <p:nvPr/>
            </p:nvSpPr>
            <p:spPr>
              <a:xfrm>
                <a:off x="477000" y="3607560"/>
                <a:ext cx="1548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76" name="Google Shape;645;p21"/>
              <p:cNvSpPr/>
              <p:nvPr/>
            </p:nvSpPr>
            <p:spPr>
              <a:xfrm>
                <a:off x="504720" y="359208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77" name="Google Shape;646;p21"/>
              <p:cNvSpPr/>
              <p:nvPr/>
            </p:nvSpPr>
            <p:spPr>
              <a:xfrm>
                <a:off x="504720" y="3654360"/>
                <a:ext cx="3600" cy="421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720" bIns="187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78" name="Google Shape;647;p21"/>
              <p:cNvSpPr/>
              <p:nvPr/>
            </p:nvSpPr>
            <p:spPr>
              <a:xfrm>
                <a:off x="504720" y="352836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379" name="Google Shape;648;p21"/>
            <p:cNvGrpSpPr/>
            <p:nvPr/>
          </p:nvGrpSpPr>
          <p:grpSpPr>
            <a:xfrm>
              <a:off x="744120" y="4142160"/>
              <a:ext cx="59040" cy="167760"/>
              <a:chOff x="744120" y="4142160"/>
              <a:chExt cx="59040" cy="167760"/>
            </a:xfrm>
          </p:grpSpPr>
          <p:sp>
            <p:nvSpPr>
              <p:cNvPr id="380" name="Google Shape;649;p21"/>
              <p:cNvSpPr/>
              <p:nvPr/>
            </p:nvSpPr>
            <p:spPr>
              <a:xfrm>
                <a:off x="766080" y="422136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81" name="Google Shape;650;p21"/>
              <p:cNvSpPr/>
              <p:nvPr/>
            </p:nvSpPr>
            <p:spPr>
              <a:xfrm>
                <a:off x="788040" y="422136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82" name="Google Shape;651;p21"/>
              <p:cNvSpPr/>
              <p:nvPr/>
            </p:nvSpPr>
            <p:spPr>
              <a:xfrm>
                <a:off x="744120" y="422136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83" name="Google Shape;652;p21"/>
              <p:cNvSpPr/>
              <p:nvPr/>
            </p:nvSpPr>
            <p:spPr>
              <a:xfrm>
                <a:off x="771480" y="420588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84" name="Google Shape;653;p21"/>
              <p:cNvSpPr/>
              <p:nvPr/>
            </p:nvSpPr>
            <p:spPr>
              <a:xfrm>
                <a:off x="771480" y="4267800"/>
                <a:ext cx="3600" cy="421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720" bIns="187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85" name="Google Shape;654;p21"/>
              <p:cNvSpPr/>
              <p:nvPr/>
            </p:nvSpPr>
            <p:spPr>
              <a:xfrm>
                <a:off x="771480" y="414216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386" name="Google Shape;655;p21"/>
            <p:cNvGrpSpPr/>
            <p:nvPr/>
          </p:nvGrpSpPr>
          <p:grpSpPr>
            <a:xfrm>
              <a:off x="2963160" y="1283040"/>
              <a:ext cx="59040" cy="168480"/>
              <a:chOff x="2963160" y="1283040"/>
              <a:chExt cx="59040" cy="168480"/>
            </a:xfrm>
          </p:grpSpPr>
          <p:sp>
            <p:nvSpPr>
              <p:cNvPr id="387" name="Google Shape;656;p21"/>
              <p:cNvSpPr/>
              <p:nvPr/>
            </p:nvSpPr>
            <p:spPr>
              <a:xfrm>
                <a:off x="2985120" y="136260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88" name="Google Shape;657;p21"/>
              <p:cNvSpPr/>
              <p:nvPr/>
            </p:nvSpPr>
            <p:spPr>
              <a:xfrm>
                <a:off x="3006720" y="1362600"/>
                <a:ext cx="1548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89" name="Google Shape;658;p21"/>
              <p:cNvSpPr/>
              <p:nvPr/>
            </p:nvSpPr>
            <p:spPr>
              <a:xfrm>
                <a:off x="2963160" y="136260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90" name="Google Shape;659;p21"/>
              <p:cNvSpPr/>
              <p:nvPr/>
            </p:nvSpPr>
            <p:spPr>
              <a:xfrm>
                <a:off x="2990520" y="134676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91" name="Google Shape;660;p21"/>
              <p:cNvSpPr/>
              <p:nvPr/>
            </p:nvSpPr>
            <p:spPr>
              <a:xfrm>
                <a:off x="2990520" y="1409040"/>
                <a:ext cx="3600" cy="424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080" bIns="19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92" name="Google Shape;661;p21"/>
              <p:cNvSpPr/>
              <p:nvPr/>
            </p:nvSpPr>
            <p:spPr>
              <a:xfrm>
                <a:off x="2990520" y="128304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393" name="Google Shape;662;p21"/>
            <p:cNvGrpSpPr/>
            <p:nvPr/>
          </p:nvGrpSpPr>
          <p:grpSpPr>
            <a:xfrm>
              <a:off x="3038760" y="1902960"/>
              <a:ext cx="59040" cy="168120"/>
              <a:chOff x="3038760" y="1902960"/>
              <a:chExt cx="59040" cy="168120"/>
            </a:xfrm>
          </p:grpSpPr>
          <p:sp>
            <p:nvSpPr>
              <p:cNvPr id="394" name="Google Shape;663;p21"/>
              <p:cNvSpPr/>
              <p:nvPr/>
            </p:nvSpPr>
            <p:spPr>
              <a:xfrm>
                <a:off x="3061080" y="198216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95" name="Google Shape;664;p21"/>
              <p:cNvSpPr/>
              <p:nvPr/>
            </p:nvSpPr>
            <p:spPr>
              <a:xfrm>
                <a:off x="3082680" y="198216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96" name="Google Shape;665;p21"/>
              <p:cNvSpPr/>
              <p:nvPr/>
            </p:nvSpPr>
            <p:spPr>
              <a:xfrm>
                <a:off x="3038760" y="1982160"/>
                <a:ext cx="1548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97" name="Google Shape;666;p21"/>
              <p:cNvSpPr/>
              <p:nvPr/>
            </p:nvSpPr>
            <p:spPr>
              <a:xfrm>
                <a:off x="3066120" y="1966680"/>
                <a:ext cx="396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98" name="Google Shape;667;p21"/>
              <p:cNvSpPr/>
              <p:nvPr/>
            </p:nvSpPr>
            <p:spPr>
              <a:xfrm>
                <a:off x="3066120" y="2028960"/>
                <a:ext cx="3960" cy="421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720" bIns="187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99" name="Google Shape;668;p21"/>
              <p:cNvSpPr/>
              <p:nvPr/>
            </p:nvSpPr>
            <p:spPr>
              <a:xfrm>
                <a:off x="3066120" y="1902960"/>
                <a:ext cx="396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504000" y="543600"/>
            <a:ext cx="2591640" cy="76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504000" y="1438200"/>
            <a:ext cx="2591640" cy="26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" name="Google Shape;673;p22"/>
          <p:cNvGrpSpPr/>
          <p:nvPr/>
        </p:nvGrpSpPr>
        <p:grpSpPr>
          <a:xfrm>
            <a:off x="477000" y="673920"/>
            <a:ext cx="2640960" cy="3909240"/>
            <a:chOff x="477000" y="673920"/>
            <a:chExt cx="2640960" cy="3909240"/>
          </a:xfrm>
        </p:grpSpPr>
        <p:grpSp>
          <p:nvGrpSpPr>
            <p:cNvPr id="403" name="Google Shape;674;p22"/>
            <p:cNvGrpSpPr/>
            <p:nvPr/>
          </p:nvGrpSpPr>
          <p:grpSpPr>
            <a:xfrm>
              <a:off x="477000" y="3732840"/>
              <a:ext cx="59040" cy="168480"/>
              <a:chOff x="477000" y="3732840"/>
              <a:chExt cx="59040" cy="168480"/>
            </a:xfrm>
          </p:grpSpPr>
          <p:sp>
            <p:nvSpPr>
              <p:cNvPr id="404" name="Google Shape;675;p22"/>
              <p:cNvSpPr/>
              <p:nvPr/>
            </p:nvSpPr>
            <p:spPr>
              <a:xfrm>
                <a:off x="499320" y="381204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05" name="Google Shape;676;p22"/>
              <p:cNvSpPr/>
              <p:nvPr/>
            </p:nvSpPr>
            <p:spPr>
              <a:xfrm>
                <a:off x="520920" y="381204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06" name="Google Shape;677;p22"/>
              <p:cNvSpPr/>
              <p:nvPr/>
            </p:nvSpPr>
            <p:spPr>
              <a:xfrm>
                <a:off x="477000" y="3812040"/>
                <a:ext cx="1548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07" name="Google Shape;678;p22"/>
              <p:cNvSpPr/>
              <p:nvPr/>
            </p:nvSpPr>
            <p:spPr>
              <a:xfrm>
                <a:off x="504720" y="379656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08" name="Google Shape;679;p22"/>
              <p:cNvSpPr/>
              <p:nvPr/>
            </p:nvSpPr>
            <p:spPr>
              <a:xfrm>
                <a:off x="504720" y="3858840"/>
                <a:ext cx="3600" cy="424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080" bIns="19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09" name="Google Shape;680;p22"/>
              <p:cNvSpPr/>
              <p:nvPr/>
            </p:nvSpPr>
            <p:spPr>
              <a:xfrm>
                <a:off x="504720" y="373284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410" name="Google Shape;681;p22"/>
            <p:cNvGrpSpPr/>
            <p:nvPr/>
          </p:nvGrpSpPr>
          <p:grpSpPr>
            <a:xfrm>
              <a:off x="744120" y="4414680"/>
              <a:ext cx="59040" cy="168480"/>
              <a:chOff x="744120" y="4414680"/>
              <a:chExt cx="59040" cy="168480"/>
            </a:xfrm>
          </p:grpSpPr>
          <p:sp>
            <p:nvSpPr>
              <p:cNvPr id="411" name="Google Shape;682;p22"/>
              <p:cNvSpPr/>
              <p:nvPr/>
            </p:nvSpPr>
            <p:spPr>
              <a:xfrm>
                <a:off x="766080" y="449424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12" name="Google Shape;683;p22"/>
              <p:cNvSpPr/>
              <p:nvPr/>
            </p:nvSpPr>
            <p:spPr>
              <a:xfrm>
                <a:off x="788040" y="449424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13" name="Google Shape;684;p22"/>
              <p:cNvSpPr/>
              <p:nvPr/>
            </p:nvSpPr>
            <p:spPr>
              <a:xfrm>
                <a:off x="744120" y="449424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14" name="Google Shape;685;p22"/>
              <p:cNvSpPr/>
              <p:nvPr/>
            </p:nvSpPr>
            <p:spPr>
              <a:xfrm>
                <a:off x="771480" y="447840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15" name="Google Shape;686;p22"/>
              <p:cNvSpPr/>
              <p:nvPr/>
            </p:nvSpPr>
            <p:spPr>
              <a:xfrm>
                <a:off x="771480" y="4540680"/>
                <a:ext cx="3600" cy="424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080" bIns="19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16" name="Google Shape;687;p22"/>
              <p:cNvSpPr/>
              <p:nvPr/>
            </p:nvSpPr>
            <p:spPr>
              <a:xfrm>
                <a:off x="771480" y="441468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417" name="Google Shape;688;p22"/>
            <p:cNvGrpSpPr/>
            <p:nvPr/>
          </p:nvGrpSpPr>
          <p:grpSpPr>
            <a:xfrm>
              <a:off x="3058920" y="1282680"/>
              <a:ext cx="59040" cy="168480"/>
              <a:chOff x="3058920" y="1282680"/>
              <a:chExt cx="59040" cy="168480"/>
            </a:xfrm>
          </p:grpSpPr>
          <p:sp>
            <p:nvSpPr>
              <p:cNvPr id="418" name="Google Shape;689;p22"/>
              <p:cNvSpPr/>
              <p:nvPr/>
            </p:nvSpPr>
            <p:spPr>
              <a:xfrm>
                <a:off x="3081240" y="1362600"/>
                <a:ext cx="15120" cy="100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320" bIns="43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19" name="Google Shape;690;p22"/>
              <p:cNvSpPr/>
              <p:nvPr/>
            </p:nvSpPr>
            <p:spPr>
              <a:xfrm>
                <a:off x="3102840" y="1362600"/>
                <a:ext cx="15120" cy="100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320" bIns="43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20" name="Google Shape;691;p22"/>
              <p:cNvSpPr/>
              <p:nvPr/>
            </p:nvSpPr>
            <p:spPr>
              <a:xfrm>
                <a:off x="3058920" y="1362600"/>
                <a:ext cx="15480" cy="100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320" bIns="43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21" name="Google Shape;692;p22"/>
              <p:cNvSpPr/>
              <p:nvPr/>
            </p:nvSpPr>
            <p:spPr>
              <a:xfrm>
                <a:off x="3086640" y="134676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22" name="Google Shape;693;p22"/>
              <p:cNvSpPr/>
              <p:nvPr/>
            </p:nvSpPr>
            <p:spPr>
              <a:xfrm>
                <a:off x="3086640" y="1409040"/>
                <a:ext cx="3600" cy="421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720" bIns="187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23" name="Google Shape;694;p22"/>
              <p:cNvSpPr/>
              <p:nvPr/>
            </p:nvSpPr>
            <p:spPr>
              <a:xfrm>
                <a:off x="3086640" y="128268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424" name="Google Shape;695;p22"/>
            <p:cNvGrpSpPr/>
            <p:nvPr/>
          </p:nvGrpSpPr>
          <p:grpSpPr>
            <a:xfrm>
              <a:off x="2798640" y="673920"/>
              <a:ext cx="59400" cy="168480"/>
              <a:chOff x="2798640" y="673920"/>
              <a:chExt cx="59400" cy="168480"/>
            </a:xfrm>
          </p:grpSpPr>
          <p:sp>
            <p:nvSpPr>
              <p:cNvPr id="425" name="Google Shape;696;p22"/>
              <p:cNvSpPr/>
              <p:nvPr/>
            </p:nvSpPr>
            <p:spPr>
              <a:xfrm>
                <a:off x="2820960" y="75312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26" name="Google Shape;697;p22"/>
              <p:cNvSpPr/>
              <p:nvPr/>
            </p:nvSpPr>
            <p:spPr>
              <a:xfrm>
                <a:off x="2842560" y="753120"/>
                <a:ext cx="1548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27" name="Google Shape;698;p22"/>
              <p:cNvSpPr/>
              <p:nvPr/>
            </p:nvSpPr>
            <p:spPr>
              <a:xfrm>
                <a:off x="2798640" y="753120"/>
                <a:ext cx="1548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28" name="Google Shape;699;p22"/>
              <p:cNvSpPr/>
              <p:nvPr/>
            </p:nvSpPr>
            <p:spPr>
              <a:xfrm>
                <a:off x="2826360" y="73764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29" name="Google Shape;700;p22"/>
              <p:cNvSpPr/>
              <p:nvPr/>
            </p:nvSpPr>
            <p:spPr>
              <a:xfrm>
                <a:off x="2826360" y="799920"/>
                <a:ext cx="3600" cy="424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080" bIns="19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30" name="Google Shape;701;p22"/>
              <p:cNvSpPr/>
              <p:nvPr/>
            </p:nvSpPr>
            <p:spPr>
              <a:xfrm>
                <a:off x="2826360" y="67392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  <p:grpSp>
        <p:nvGrpSpPr>
          <p:cNvPr id="431" name="Google Shape;702;p22"/>
          <p:cNvGrpSpPr/>
          <p:nvPr/>
        </p:nvGrpSpPr>
        <p:grpSpPr>
          <a:xfrm>
            <a:off x="60120" y="-1182960"/>
            <a:ext cx="3762360" cy="7321680"/>
            <a:chOff x="60120" y="-1182960"/>
            <a:chExt cx="3762360" cy="7321680"/>
          </a:xfrm>
        </p:grpSpPr>
        <p:sp>
          <p:nvSpPr>
            <p:cNvPr id="432" name="Google Shape;703;p22"/>
            <p:cNvSpPr/>
            <p:nvPr/>
          </p:nvSpPr>
          <p:spPr>
            <a:xfrm rot="4814400">
              <a:off x="2062080" y="-259200"/>
              <a:ext cx="1667160" cy="622080"/>
            </a:xfrm>
            <a:custGeom>
              <a:avLst/>
              <a:gdLst>
                <a:gd name="textAreaLeft" fmla="*/ 0 w 1667160"/>
                <a:gd name="textAreaRight" fmla="*/ 1667880 w 1667160"/>
                <a:gd name="textAreaTop" fmla="*/ 0 h 622080"/>
                <a:gd name="textAreaBottom" fmla="*/ 622440 h 622080"/>
              </a:gdLst>
              <a:ahLst/>
              <a:rect l="textAreaLeft" t="textAreaTop" r="textAreaRight" b="textAreaBottom"/>
              <a:pathLst>
                <a:path w="495297" h="436717">
                  <a:moveTo>
                    <a:pt x="180380" y="33690"/>
                  </a:moveTo>
                  <a:cubicBezTo>
                    <a:pt x="95592" y="74333"/>
                    <a:pt x="30596" y="153990"/>
                    <a:pt x="7790" y="245131"/>
                  </a:cubicBezTo>
                  <a:cubicBezTo>
                    <a:pt x="-1495" y="282272"/>
                    <a:pt x="-3939" y="322264"/>
                    <a:pt x="8604" y="358427"/>
                  </a:cubicBezTo>
                  <a:cubicBezTo>
                    <a:pt x="21147" y="394591"/>
                    <a:pt x="50632" y="426274"/>
                    <a:pt x="88017" y="434500"/>
                  </a:cubicBezTo>
                  <a:cubicBezTo>
                    <a:pt x="146009" y="447206"/>
                    <a:pt x="200661" y="403143"/>
                    <a:pt x="238290" y="357287"/>
                  </a:cubicBezTo>
                  <a:cubicBezTo>
                    <a:pt x="275920" y="311350"/>
                    <a:pt x="311024" y="257430"/>
                    <a:pt x="367142" y="238127"/>
                  </a:cubicBezTo>
                  <a:cubicBezTo>
                    <a:pt x="387912" y="230959"/>
                    <a:pt x="410310" y="229168"/>
                    <a:pt x="430673" y="220778"/>
                  </a:cubicBezTo>
                  <a:cubicBezTo>
                    <a:pt x="504628" y="190235"/>
                    <a:pt x="518882" y="77428"/>
                    <a:pt x="453723" y="31246"/>
                  </a:cubicBezTo>
                  <a:cubicBezTo>
                    <a:pt x="382210" y="-19333"/>
                    <a:pt x="253033" y="-1088"/>
                    <a:pt x="180380" y="33690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433" name="Google Shape;704;p22"/>
            <p:cNvSpPr/>
            <p:nvPr/>
          </p:nvSpPr>
          <p:spPr>
            <a:xfrm rot="13102800">
              <a:off x="338400" y="4697280"/>
              <a:ext cx="1033200" cy="1256400"/>
            </a:xfrm>
            <a:custGeom>
              <a:avLst/>
              <a:gdLst>
                <a:gd name="textAreaLeft" fmla="*/ 0 w 1033200"/>
                <a:gd name="textAreaRight" fmla="*/ 1033560 w 1033200"/>
                <a:gd name="textAreaTop" fmla="*/ 0 h 1256400"/>
                <a:gd name="textAreaBottom" fmla="*/ 1257120 h 1256400"/>
              </a:gdLst>
              <a:ahLst/>
              <a:rect l="textAreaLeft" t="textAreaTop" r="textAreaRight" b="textAreaBottom"/>
              <a:pathLst>
                <a:path w="616186" h="397857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434" name="Google Shape;705;p22"/>
            <p:cNvSpPr/>
            <p:nvPr/>
          </p:nvSpPr>
          <p:spPr>
            <a:xfrm rot="5030400">
              <a:off x="-191880" y="4683960"/>
              <a:ext cx="1581120" cy="534960"/>
            </a:xfrm>
            <a:custGeom>
              <a:avLst/>
              <a:gdLst>
                <a:gd name="textAreaLeft" fmla="*/ 0 w 1581120"/>
                <a:gd name="textAreaRight" fmla="*/ 1581840 w 1581120"/>
                <a:gd name="textAreaTop" fmla="*/ 0 h 534960"/>
                <a:gd name="textAreaBottom" fmla="*/ 535320 h 534960"/>
              </a:gdLst>
              <a:ahLst/>
              <a:rect l="textAreaLeft" t="textAreaTop" r="textAreaRight" b="textAreaBottom"/>
              <a:pathLst>
                <a:path w="1507068" h="1341597">
                  <a:moveTo>
                    <a:pt x="1165897" y="65085"/>
                  </a:moveTo>
                  <a:cubicBezTo>
                    <a:pt x="1137390" y="47085"/>
                    <a:pt x="1108801" y="29085"/>
                    <a:pt x="1080294" y="11085"/>
                  </a:cubicBezTo>
                  <a:cubicBezTo>
                    <a:pt x="1016275" y="-29314"/>
                    <a:pt x="886364" y="49529"/>
                    <a:pt x="836029" y="106054"/>
                  </a:cubicBezTo>
                  <a:cubicBezTo>
                    <a:pt x="785693" y="162580"/>
                    <a:pt x="745539" y="229694"/>
                    <a:pt x="684127" y="273839"/>
                  </a:cubicBezTo>
                  <a:cubicBezTo>
                    <a:pt x="559184" y="363514"/>
                    <a:pt x="384232" y="334355"/>
                    <a:pt x="242592" y="394302"/>
                  </a:cubicBezTo>
                  <a:cubicBezTo>
                    <a:pt x="102581" y="453515"/>
                    <a:pt x="9159" y="601427"/>
                    <a:pt x="689" y="753247"/>
                  </a:cubicBezTo>
                  <a:cubicBezTo>
                    <a:pt x="-7782" y="905068"/>
                    <a:pt x="62590" y="1055993"/>
                    <a:pt x="174093" y="1159352"/>
                  </a:cubicBezTo>
                  <a:cubicBezTo>
                    <a:pt x="285597" y="1262711"/>
                    <a:pt x="434648" y="1320702"/>
                    <a:pt x="585818" y="1336666"/>
                  </a:cubicBezTo>
                  <a:cubicBezTo>
                    <a:pt x="736987" y="1352630"/>
                    <a:pt x="890437" y="1328521"/>
                    <a:pt x="1035660" y="1283317"/>
                  </a:cubicBezTo>
                  <a:cubicBezTo>
                    <a:pt x="1193427" y="1234285"/>
                    <a:pt x="1351356" y="1153243"/>
                    <a:pt x="1437529" y="1012255"/>
                  </a:cubicBezTo>
                  <a:cubicBezTo>
                    <a:pt x="1530137" y="860841"/>
                    <a:pt x="1522481" y="664631"/>
                    <a:pt x="1460091" y="498475"/>
                  </a:cubicBezTo>
                  <a:cubicBezTo>
                    <a:pt x="1397701" y="332319"/>
                    <a:pt x="1316007" y="159810"/>
                    <a:pt x="1165897" y="6508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435" name="Google Shape;706;p22"/>
            <p:cNvSpPr/>
            <p:nvPr/>
          </p:nvSpPr>
          <p:spPr>
            <a:xfrm rot="4959000">
              <a:off x="1909080" y="-242640"/>
              <a:ext cx="2643840" cy="850680"/>
            </a:xfrm>
            <a:custGeom>
              <a:avLst/>
              <a:gdLst>
                <a:gd name="textAreaLeft" fmla="*/ 0 w 2643840"/>
                <a:gd name="textAreaRight" fmla="*/ 2644560 w 2643840"/>
                <a:gd name="textAreaTop" fmla="*/ 0 h 850680"/>
                <a:gd name="textAreaBottom" fmla="*/ 851040 h 850680"/>
              </a:gdLst>
              <a:ahLst/>
              <a:rect l="textAreaLeft" t="textAreaTop" r="textAreaRight" b="textAreaBottom"/>
              <a:pathLst>
                <a:path w="1640321" h="1345239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  <p:sp>
        <p:nvSpPr>
          <p:cNvPr id="436" name="PlaceHolder 1"/>
          <p:cNvSpPr>
            <a:spLocks noGrp="1"/>
          </p:cNvSpPr>
          <p:nvPr>
            <p:ph type="title"/>
          </p:nvPr>
        </p:nvSpPr>
        <p:spPr>
          <a:xfrm>
            <a:off x="504000" y="543600"/>
            <a:ext cx="2591640" cy="76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504000" y="1438200"/>
            <a:ext cx="2591640" cy="26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8" name="Google Shape;711;p23"/>
          <p:cNvGrpSpPr/>
          <p:nvPr/>
        </p:nvGrpSpPr>
        <p:grpSpPr>
          <a:xfrm>
            <a:off x="475200" y="589320"/>
            <a:ext cx="2645640" cy="4067280"/>
            <a:chOff x="475200" y="589320"/>
            <a:chExt cx="2645640" cy="4067280"/>
          </a:xfrm>
        </p:grpSpPr>
        <p:grpSp>
          <p:nvGrpSpPr>
            <p:cNvPr id="439" name="Google Shape;712;p23"/>
            <p:cNvGrpSpPr/>
            <p:nvPr/>
          </p:nvGrpSpPr>
          <p:grpSpPr>
            <a:xfrm>
              <a:off x="3061800" y="3055680"/>
              <a:ext cx="59040" cy="168480"/>
              <a:chOff x="3061800" y="3055680"/>
              <a:chExt cx="59040" cy="168480"/>
            </a:xfrm>
          </p:grpSpPr>
          <p:sp>
            <p:nvSpPr>
              <p:cNvPr id="440" name="Google Shape;713;p23"/>
              <p:cNvSpPr/>
              <p:nvPr/>
            </p:nvSpPr>
            <p:spPr>
              <a:xfrm>
                <a:off x="3083760" y="3135600"/>
                <a:ext cx="15120" cy="100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320" bIns="43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41" name="Google Shape;714;p23"/>
              <p:cNvSpPr/>
              <p:nvPr/>
            </p:nvSpPr>
            <p:spPr>
              <a:xfrm>
                <a:off x="3105360" y="3135600"/>
                <a:ext cx="15480" cy="100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320" bIns="43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42" name="Google Shape;715;p23"/>
              <p:cNvSpPr/>
              <p:nvPr/>
            </p:nvSpPr>
            <p:spPr>
              <a:xfrm>
                <a:off x="3061800" y="3135600"/>
                <a:ext cx="15120" cy="100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320" bIns="43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43" name="Google Shape;716;p23"/>
              <p:cNvSpPr/>
              <p:nvPr/>
            </p:nvSpPr>
            <p:spPr>
              <a:xfrm>
                <a:off x="3089160" y="311976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44" name="Google Shape;717;p23"/>
              <p:cNvSpPr/>
              <p:nvPr/>
            </p:nvSpPr>
            <p:spPr>
              <a:xfrm>
                <a:off x="3089160" y="3182040"/>
                <a:ext cx="3600" cy="421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720" bIns="187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45" name="Google Shape;718;p23"/>
              <p:cNvSpPr/>
              <p:nvPr/>
            </p:nvSpPr>
            <p:spPr>
              <a:xfrm>
                <a:off x="3089160" y="305568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446" name="Google Shape;719;p23"/>
            <p:cNvGrpSpPr/>
            <p:nvPr/>
          </p:nvGrpSpPr>
          <p:grpSpPr>
            <a:xfrm>
              <a:off x="475200" y="1241640"/>
              <a:ext cx="59040" cy="168120"/>
              <a:chOff x="475200" y="1241640"/>
              <a:chExt cx="59040" cy="168120"/>
            </a:xfrm>
          </p:grpSpPr>
          <p:sp>
            <p:nvSpPr>
              <p:cNvPr id="447" name="Google Shape;720;p23"/>
              <p:cNvSpPr/>
              <p:nvPr/>
            </p:nvSpPr>
            <p:spPr>
              <a:xfrm>
                <a:off x="497520" y="1321200"/>
                <a:ext cx="15120" cy="100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320" bIns="43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48" name="Google Shape;721;p23"/>
              <p:cNvSpPr/>
              <p:nvPr/>
            </p:nvSpPr>
            <p:spPr>
              <a:xfrm>
                <a:off x="519120" y="1321200"/>
                <a:ext cx="15120" cy="100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320" bIns="43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49" name="Google Shape;722;p23"/>
              <p:cNvSpPr/>
              <p:nvPr/>
            </p:nvSpPr>
            <p:spPr>
              <a:xfrm>
                <a:off x="475200" y="1321200"/>
                <a:ext cx="15480" cy="100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320" bIns="43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50" name="Google Shape;723;p23"/>
              <p:cNvSpPr/>
              <p:nvPr/>
            </p:nvSpPr>
            <p:spPr>
              <a:xfrm>
                <a:off x="502920" y="130572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51" name="Google Shape;724;p23"/>
              <p:cNvSpPr/>
              <p:nvPr/>
            </p:nvSpPr>
            <p:spPr>
              <a:xfrm>
                <a:off x="502920" y="1367640"/>
                <a:ext cx="3600" cy="421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720" bIns="187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52" name="Google Shape;725;p23"/>
              <p:cNvSpPr/>
              <p:nvPr/>
            </p:nvSpPr>
            <p:spPr>
              <a:xfrm>
                <a:off x="502920" y="124164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453" name="Google Shape;726;p23"/>
            <p:cNvGrpSpPr/>
            <p:nvPr/>
          </p:nvGrpSpPr>
          <p:grpSpPr>
            <a:xfrm>
              <a:off x="937080" y="589320"/>
              <a:ext cx="59040" cy="168120"/>
              <a:chOff x="937080" y="589320"/>
              <a:chExt cx="59040" cy="168120"/>
            </a:xfrm>
          </p:grpSpPr>
          <p:sp>
            <p:nvSpPr>
              <p:cNvPr id="454" name="Google Shape;727;p23"/>
              <p:cNvSpPr/>
              <p:nvPr/>
            </p:nvSpPr>
            <p:spPr>
              <a:xfrm>
                <a:off x="959040" y="66852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55" name="Google Shape;728;p23"/>
              <p:cNvSpPr/>
              <p:nvPr/>
            </p:nvSpPr>
            <p:spPr>
              <a:xfrm>
                <a:off x="981000" y="66852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56" name="Google Shape;729;p23"/>
              <p:cNvSpPr/>
              <p:nvPr/>
            </p:nvSpPr>
            <p:spPr>
              <a:xfrm>
                <a:off x="937080" y="66852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57" name="Google Shape;730;p23"/>
              <p:cNvSpPr/>
              <p:nvPr/>
            </p:nvSpPr>
            <p:spPr>
              <a:xfrm>
                <a:off x="964440" y="65304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58" name="Google Shape;731;p23"/>
              <p:cNvSpPr/>
              <p:nvPr/>
            </p:nvSpPr>
            <p:spPr>
              <a:xfrm>
                <a:off x="964440" y="714960"/>
                <a:ext cx="3600" cy="424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080" bIns="19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59" name="Google Shape;732;p23"/>
              <p:cNvSpPr/>
              <p:nvPr/>
            </p:nvSpPr>
            <p:spPr>
              <a:xfrm>
                <a:off x="964440" y="58932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460" name="Google Shape;733;p23"/>
            <p:cNvGrpSpPr/>
            <p:nvPr/>
          </p:nvGrpSpPr>
          <p:grpSpPr>
            <a:xfrm>
              <a:off x="2799000" y="4488480"/>
              <a:ext cx="59040" cy="168120"/>
              <a:chOff x="2799000" y="4488480"/>
              <a:chExt cx="59040" cy="168120"/>
            </a:xfrm>
          </p:grpSpPr>
          <p:sp>
            <p:nvSpPr>
              <p:cNvPr id="461" name="Google Shape;734;p23"/>
              <p:cNvSpPr/>
              <p:nvPr/>
            </p:nvSpPr>
            <p:spPr>
              <a:xfrm>
                <a:off x="2820960" y="456768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62" name="Google Shape;735;p23"/>
              <p:cNvSpPr/>
              <p:nvPr/>
            </p:nvSpPr>
            <p:spPr>
              <a:xfrm>
                <a:off x="2842920" y="456768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63" name="Google Shape;736;p23"/>
              <p:cNvSpPr/>
              <p:nvPr/>
            </p:nvSpPr>
            <p:spPr>
              <a:xfrm>
                <a:off x="2799000" y="456768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64" name="Google Shape;737;p23"/>
              <p:cNvSpPr/>
              <p:nvPr/>
            </p:nvSpPr>
            <p:spPr>
              <a:xfrm>
                <a:off x="2826360" y="455220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65" name="Google Shape;738;p23"/>
              <p:cNvSpPr/>
              <p:nvPr/>
            </p:nvSpPr>
            <p:spPr>
              <a:xfrm>
                <a:off x="2826360" y="4614120"/>
                <a:ext cx="3600" cy="424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080" bIns="19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66" name="Google Shape;739;p23"/>
              <p:cNvSpPr/>
              <p:nvPr/>
            </p:nvSpPr>
            <p:spPr>
              <a:xfrm>
                <a:off x="2826360" y="448848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  <p:grpSp>
        <p:nvGrpSpPr>
          <p:cNvPr id="467" name="Google Shape;740;p23"/>
          <p:cNvGrpSpPr/>
          <p:nvPr/>
        </p:nvGrpSpPr>
        <p:grpSpPr>
          <a:xfrm>
            <a:off x="-415440" y="-1469520"/>
            <a:ext cx="4278240" cy="7927200"/>
            <a:chOff x="-415440" y="-1469520"/>
            <a:chExt cx="4278240" cy="7927200"/>
          </a:xfrm>
        </p:grpSpPr>
        <p:sp>
          <p:nvSpPr>
            <p:cNvPr id="468" name="Google Shape;741;p23"/>
            <p:cNvSpPr/>
            <p:nvPr/>
          </p:nvSpPr>
          <p:spPr>
            <a:xfrm flipH="1" rot="18333000">
              <a:off x="-378360" y="-1382040"/>
              <a:ext cx="1002960" cy="1531800"/>
            </a:xfrm>
            <a:custGeom>
              <a:avLst/>
              <a:gdLst>
                <a:gd name="textAreaLeft" fmla="*/ 360 w 1002960"/>
                <a:gd name="textAreaRight" fmla="*/ 1003680 w 1002960"/>
                <a:gd name="textAreaTop" fmla="*/ 0 h 1531800"/>
                <a:gd name="textAreaBottom" fmla="*/ 1532520 h 153180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469" name="Google Shape;742;p23"/>
            <p:cNvSpPr/>
            <p:nvPr/>
          </p:nvSpPr>
          <p:spPr>
            <a:xfrm rot="6797400">
              <a:off x="-1133640" y="731160"/>
              <a:ext cx="2299320" cy="987840"/>
            </a:xfrm>
            <a:custGeom>
              <a:avLst/>
              <a:gdLst>
                <a:gd name="textAreaLeft" fmla="*/ 0 w 2299320"/>
                <a:gd name="textAreaRight" fmla="*/ 2300040 w 2299320"/>
                <a:gd name="textAreaTop" fmla="*/ 0 h 987840"/>
                <a:gd name="textAreaBottom" fmla="*/ 988200 h 987840"/>
              </a:gdLst>
              <a:ah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r"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470" name="Google Shape;743;p23"/>
            <p:cNvSpPr/>
            <p:nvPr/>
          </p:nvSpPr>
          <p:spPr>
            <a:xfrm rot="18372000">
              <a:off x="2583000" y="3731400"/>
              <a:ext cx="1791360" cy="1267920"/>
            </a:xfrm>
            <a:custGeom>
              <a:avLst/>
              <a:gdLst>
                <a:gd name="textAreaLeft" fmla="*/ 0 w 1791360"/>
                <a:gd name="textAreaRight" fmla="*/ 1791720 w 1791360"/>
                <a:gd name="textAreaTop" fmla="*/ 0 h 1267920"/>
                <a:gd name="textAreaBottom" fmla="*/ 1268640 h 1267920"/>
              </a:gdLst>
              <a:ah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471" name="Google Shape;744;p23"/>
            <p:cNvSpPr/>
            <p:nvPr/>
          </p:nvSpPr>
          <p:spPr>
            <a:xfrm flipH="1" rot="7044600">
              <a:off x="3126600" y="4420440"/>
              <a:ext cx="1168920" cy="1315080"/>
            </a:xfrm>
            <a:custGeom>
              <a:avLst/>
              <a:gdLst>
                <a:gd name="textAreaLeft" fmla="*/ -360 w 1168920"/>
                <a:gd name="textAreaRight" fmla="*/ 1168920 w 1168920"/>
                <a:gd name="textAreaTop" fmla="*/ 0 h 1315080"/>
                <a:gd name="textAreaBottom" fmla="*/ 1315440 h 131508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  <p:sp>
        <p:nvSpPr>
          <p:cNvPr id="472" name="PlaceHolder 1"/>
          <p:cNvSpPr>
            <a:spLocks noGrp="1"/>
          </p:cNvSpPr>
          <p:nvPr>
            <p:ph type="title"/>
          </p:nvPr>
        </p:nvSpPr>
        <p:spPr>
          <a:xfrm>
            <a:off x="504000" y="543600"/>
            <a:ext cx="2591640" cy="76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3" name="PlaceHolder 2"/>
          <p:cNvSpPr>
            <a:spLocks noGrp="1"/>
          </p:cNvSpPr>
          <p:nvPr>
            <p:ph type="body"/>
          </p:nvPr>
        </p:nvSpPr>
        <p:spPr>
          <a:xfrm>
            <a:off x="504000" y="1438200"/>
            <a:ext cx="2591640" cy="26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4" name="Google Shape;753;p24"/>
          <p:cNvGrpSpPr/>
          <p:nvPr/>
        </p:nvGrpSpPr>
        <p:grpSpPr>
          <a:xfrm>
            <a:off x="481680" y="1102680"/>
            <a:ext cx="2664000" cy="3202920"/>
            <a:chOff x="481680" y="1102680"/>
            <a:chExt cx="2664000" cy="3202920"/>
          </a:xfrm>
        </p:grpSpPr>
        <p:grpSp>
          <p:nvGrpSpPr>
            <p:cNvPr id="475" name="Google Shape;754;p24"/>
            <p:cNvGrpSpPr/>
            <p:nvPr/>
          </p:nvGrpSpPr>
          <p:grpSpPr>
            <a:xfrm>
              <a:off x="584280" y="1102680"/>
              <a:ext cx="59040" cy="168120"/>
              <a:chOff x="584280" y="1102680"/>
              <a:chExt cx="59040" cy="168120"/>
            </a:xfrm>
          </p:grpSpPr>
          <p:sp>
            <p:nvSpPr>
              <p:cNvPr id="476" name="Google Shape;755;p24"/>
              <p:cNvSpPr/>
              <p:nvPr/>
            </p:nvSpPr>
            <p:spPr>
              <a:xfrm>
                <a:off x="606600" y="118188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77" name="Google Shape;756;p24"/>
              <p:cNvSpPr/>
              <p:nvPr/>
            </p:nvSpPr>
            <p:spPr>
              <a:xfrm>
                <a:off x="628200" y="118188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78" name="Google Shape;757;p24"/>
              <p:cNvSpPr/>
              <p:nvPr/>
            </p:nvSpPr>
            <p:spPr>
              <a:xfrm>
                <a:off x="584280" y="1181880"/>
                <a:ext cx="1548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79" name="Google Shape;758;p24"/>
              <p:cNvSpPr/>
              <p:nvPr/>
            </p:nvSpPr>
            <p:spPr>
              <a:xfrm>
                <a:off x="611640" y="1166400"/>
                <a:ext cx="396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80" name="Google Shape;759;p24"/>
              <p:cNvSpPr/>
              <p:nvPr/>
            </p:nvSpPr>
            <p:spPr>
              <a:xfrm>
                <a:off x="611640" y="1228320"/>
                <a:ext cx="3960" cy="424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080" bIns="19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81" name="Google Shape;760;p24"/>
              <p:cNvSpPr/>
              <p:nvPr/>
            </p:nvSpPr>
            <p:spPr>
              <a:xfrm>
                <a:off x="611640" y="1102680"/>
                <a:ext cx="396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482" name="Google Shape;761;p24"/>
            <p:cNvGrpSpPr/>
            <p:nvPr/>
          </p:nvGrpSpPr>
          <p:grpSpPr>
            <a:xfrm>
              <a:off x="481680" y="1931400"/>
              <a:ext cx="59040" cy="168480"/>
              <a:chOff x="481680" y="1931400"/>
              <a:chExt cx="59040" cy="168480"/>
            </a:xfrm>
          </p:grpSpPr>
          <p:sp>
            <p:nvSpPr>
              <p:cNvPr id="483" name="Google Shape;762;p24"/>
              <p:cNvSpPr/>
              <p:nvPr/>
            </p:nvSpPr>
            <p:spPr>
              <a:xfrm>
                <a:off x="504000" y="2010960"/>
                <a:ext cx="15120" cy="100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320" bIns="43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84" name="Google Shape;763;p24"/>
              <p:cNvSpPr/>
              <p:nvPr/>
            </p:nvSpPr>
            <p:spPr>
              <a:xfrm>
                <a:off x="525600" y="2010960"/>
                <a:ext cx="15120" cy="100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320" bIns="43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85" name="Google Shape;764;p24"/>
              <p:cNvSpPr/>
              <p:nvPr/>
            </p:nvSpPr>
            <p:spPr>
              <a:xfrm>
                <a:off x="481680" y="2010960"/>
                <a:ext cx="15480" cy="100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320" bIns="43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86" name="Google Shape;765;p24"/>
              <p:cNvSpPr/>
              <p:nvPr/>
            </p:nvSpPr>
            <p:spPr>
              <a:xfrm>
                <a:off x="509400" y="199548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87" name="Google Shape;766;p24"/>
              <p:cNvSpPr/>
              <p:nvPr/>
            </p:nvSpPr>
            <p:spPr>
              <a:xfrm>
                <a:off x="509400" y="2057760"/>
                <a:ext cx="3600" cy="421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720" bIns="187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88" name="Google Shape;767;p24"/>
              <p:cNvSpPr/>
              <p:nvPr/>
            </p:nvSpPr>
            <p:spPr>
              <a:xfrm>
                <a:off x="509400" y="193140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489" name="Google Shape;768;p24"/>
            <p:cNvGrpSpPr/>
            <p:nvPr/>
          </p:nvGrpSpPr>
          <p:grpSpPr>
            <a:xfrm>
              <a:off x="2931120" y="4137120"/>
              <a:ext cx="59400" cy="168480"/>
              <a:chOff x="2931120" y="4137120"/>
              <a:chExt cx="59400" cy="168480"/>
            </a:xfrm>
          </p:grpSpPr>
          <p:sp>
            <p:nvSpPr>
              <p:cNvPr id="490" name="Google Shape;769;p24"/>
              <p:cNvSpPr/>
              <p:nvPr/>
            </p:nvSpPr>
            <p:spPr>
              <a:xfrm>
                <a:off x="2953440" y="421632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91" name="Google Shape;770;p24"/>
              <p:cNvSpPr/>
              <p:nvPr/>
            </p:nvSpPr>
            <p:spPr>
              <a:xfrm>
                <a:off x="2975040" y="4216320"/>
                <a:ext cx="1548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92" name="Google Shape;771;p24"/>
              <p:cNvSpPr/>
              <p:nvPr/>
            </p:nvSpPr>
            <p:spPr>
              <a:xfrm>
                <a:off x="2931120" y="4216320"/>
                <a:ext cx="1548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93" name="Google Shape;772;p24"/>
              <p:cNvSpPr/>
              <p:nvPr/>
            </p:nvSpPr>
            <p:spPr>
              <a:xfrm>
                <a:off x="2958840" y="420084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94" name="Google Shape;773;p24"/>
              <p:cNvSpPr/>
              <p:nvPr/>
            </p:nvSpPr>
            <p:spPr>
              <a:xfrm>
                <a:off x="2958840" y="4263120"/>
                <a:ext cx="3600" cy="424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080" bIns="19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95" name="Google Shape;774;p24"/>
              <p:cNvSpPr/>
              <p:nvPr/>
            </p:nvSpPr>
            <p:spPr>
              <a:xfrm>
                <a:off x="2958840" y="413712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496" name="Google Shape;775;p24"/>
            <p:cNvGrpSpPr/>
            <p:nvPr/>
          </p:nvGrpSpPr>
          <p:grpSpPr>
            <a:xfrm>
              <a:off x="3086640" y="3336480"/>
              <a:ext cx="59040" cy="168120"/>
              <a:chOff x="3086640" y="3336480"/>
              <a:chExt cx="59040" cy="168120"/>
            </a:xfrm>
          </p:grpSpPr>
          <p:sp>
            <p:nvSpPr>
              <p:cNvPr id="497" name="Google Shape;776;p24"/>
              <p:cNvSpPr/>
              <p:nvPr/>
            </p:nvSpPr>
            <p:spPr>
              <a:xfrm>
                <a:off x="3108600" y="3415680"/>
                <a:ext cx="1548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98" name="Google Shape;777;p24"/>
              <p:cNvSpPr/>
              <p:nvPr/>
            </p:nvSpPr>
            <p:spPr>
              <a:xfrm>
                <a:off x="3130560" y="341568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99" name="Google Shape;778;p24"/>
              <p:cNvSpPr/>
              <p:nvPr/>
            </p:nvSpPr>
            <p:spPr>
              <a:xfrm>
                <a:off x="3086640" y="341568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00" name="Google Shape;779;p24"/>
              <p:cNvSpPr/>
              <p:nvPr/>
            </p:nvSpPr>
            <p:spPr>
              <a:xfrm>
                <a:off x="3114000" y="3400200"/>
                <a:ext cx="396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01" name="Google Shape;780;p24"/>
              <p:cNvSpPr/>
              <p:nvPr/>
            </p:nvSpPr>
            <p:spPr>
              <a:xfrm>
                <a:off x="3114000" y="3462480"/>
                <a:ext cx="3960" cy="421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720" bIns="187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02" name="Google Shape;781;p24"/>
              <p:cNvSpPr/>
              <p:nvPr/>
            </p:nvSpPr>
            <p:spPr>
              <a:xfrm>
                <a:off x="3114000" y="3336480"/>
                <a:ext cx="396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  <p:grpSp>
        <p:nvGrpSpPr>
          <p:cNvPr id="503" name="Google Shape;782;p24"/>
          <p:cNvGrpSpPr/>
          <p:nvPr/>
        </p:nvGrpSpPr>
        <p:grpSpPr>
          <a:xfrm>
            <a:off x="-41040" y="-915840"/>
            <a:ext cx="3479040" cy="6933600"/>
            <a:chOff x="-41040" y="-915840"/>
            <a:chExt cx="3479040" cy="6933600"/>
          </a:xfrm>
        </p:grpSpPr>
        <p:sp>
          <p:nvSpPr>
            <p:cNvPr id="504" name="Google Shape;783;p24"/>
            <p:cNvSpPr/>
            <p:nvPr/>
          </p:nvSpPr>
          <p:spPr>
            <a:xfrm rot="19008600">
              <a:off x="308520" y="20160"/>
              <a:ext cx="944280" cy="1395360"/>
            </a:xfrm>
            <a:custGeom>
              <a:avLst/>
              <a:gdLst>
                <a:gd name="textAreaLeft" fmla="*/ 0 w 944280"/>
                <a:gd name="textAreaRight" fmla="*/ 944640 w 944280"/>
                <a:gd name="textAreaTop" fmla="*/ 0 h 1395360"/>
                <a:gd name="textAreaBottom" fmla="*/ 1396080 h 1395360"/>
              </a:gdLst>
              <a:ahLst/>
              <a:rect l="textAreaLeft" t="textAreaTop" r="textAreaRight" b="textAreaBottom"/>
              <a:pathLst>
                <a:path w="495297" h="436717">
                  <a:moveTo>
                    <a:pt x="180380" y="33690"/>
                  </a:moveTo>
                  <a:cubicBezTo>
                    <a:pt x="95592" y="74333"/>
                    <a:pt x="30596" y="153990"/>
                    <a:pt x="7790" y="245131"/>
                  </a:cubicBezTo>
                  <a:cubicBezTo>
                    <a:pt x="-1495" y="282272"/>
                    <a:pt x="-3939" y="322264"/>
                    <a:pt x="8604" y="358427"/>
                  </a:cubicBezTo>
                  <a:cubicBezTo>
                    <a:pt x="21147" y="394591"/>
                    <a:pt x="50632" y="426274"/>
                    <a:pt x="88017" y="434500"/>
                  </a:cubicBezTo>
                  <a:cubicBezTo>
                    <a:pt x="146009" y="447206"/>
                    <a:pt x="200661" y="403143"/>
                    <a:pt x="238290" y="357287"/>
                  </a:cubicBezTo>
                  <a:cubicBezTo>
                    <a:pt x="275920" y="311350"/>
                    <a:pt x="311024" y="257430"/>
                    <a:pt x="367142" y="238127"/>
                  </a:cubicBezTo>
                  <a:cubicBezTo>
                    <a:pt x="387912" y="230959"/>
                    <a:pt x="410310" y="229168"/>
                    <a:pt x="430673" y="220778"/>
                  </a:cubicBezTo>
                  <a:cubicBezTo>
                    <a:pt x="504628" y="190235"/>
                    <a:pt x="518882" y="77428"/>
                    <a:pt x="453723" y="31246"/>
                  </a:cubicBezTo>
                  <a:cubicBezTo>
                    <a:pt x="382210" y="-19333"/>
                    <a:pt x="253033" y="-1088"/>
                    <a:pt x="180380" y="33690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505" name="Google Shape;784;p24"/>
            <p:cNvSpPr/>
            <p:nvPr/>
          </p:nvSpPr>
          <p:spPr>
            <a:xfrm rot="13776000">
              <a:off x="2527920" y="4805280"/>
              <a:ext cx="888120" cy="1060560"/>
            </a:xfrm>
            <a:custGeom>
              <a:avLst/>
              <a:gdLst>
                <a:gd name="textAreaLeft" fmla="*/ 0 w 888120"/>
                <a:gd name="textAreaRight" fmla="*/ 888480 w 888120"/>
                <a:gd name="textAreaTop" fmla="*/ 0 h 1060560"/>
                <a:gd name="textAreaBottom" fmla="*/ 1061280 h 1060560"/>
              </a:gdLst>
              <a:ahLst/>
              <a:rect l="textAreaLeft" t="textAreaTop" r="textAreaRight" b="textAreaBottom"/>
              <a:pathLst>
                <a:path w="1480978" h="1263926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506" name="Google Shape;785;p24"/>
            <p:cNvSpPr/>
            <p:nvPr/>
          </p:nvSpPr>
          <p:spPr>
            <a:xfrm rot="10800000">
              <a:off x="2628360" y="3850560"/>
              <a:ext cx="809640" cy="2030760"/>
            </a:xfrm>
            <a:custGeom>
              <a:avLst/>
              <a:gdLst>
                <a:gd name="textAreaLeft" fmla="*/ 0 w 809640"/>
                <a:gd name="textAreaRight" fmla="*/ 810000 w 809640"/>
                <a:gd name="textAreaTop" fmla="*/ 0 h 2030760"/>
                <a:gd name="textAreaBottom" fmla="*/ 2031480 h 2030760"/>
              </a:gdLst>
              <a:ahLst/>
              <a:rect l="textAreaLeft" t="textAreaTop" r="textAreaRight" b="textAreaBottom"/>
              <a:pathLst>
                <a:path w="495297" h="436717">
                  <a:moveTo>
                    <a:pt x="180380" y="33690"/>
                  </a:moveTo>
                  <a:cubicBezTo>
                    <a:pt x="95592" y="74333"/>
                    <a:pt x="30596" y="153990"/>
                    <a:pt x="7790" y="245131"/>
                  </a:cubicBezTo>
                  <a:cubicBezTo>
                    <a:pt x="-1495" y="282272"/>
                    <a:pt x="-3939" y="322264"/>
                    <a:pt x="8604" y="358427"/>
                  </a:cubicBezTo>
                  <a:cubicBezTo>
                    <a:pt x="21147" y="394591"/>
                    <a:pt x="50632" y="426274"/>
                    <a:pt x="88017" y="434500"/>
                  </a:cubicBezTo>
                  <a:cubicBezTo>
                    <a:pt x="146009" y="447206"/>
                    <a:pt x="200661" y="403143"/>
                    <a:pt x="238290" y="357287"/>
                  </a:cubicBezTo>
                  <a:cubicBezTo>
                    <a:pt x="275920" y="311350"/>
                    <a:pt x="311024" y="257430"/>
                    <a:pt x="367142" y="238127"/>
                  </a:cubicBezTo>
                  <a:cubicBezTo>
                    <a:pt x="387912" y="230959"/>
                    <a:pt x="410310" y="229168"/>
                    <a:pt x="430673" y="220778"/>
                  </a:cubicBezTo>
                  <a:cubicBezTo>
                    <a:pt x="504628" y="190235"/>
                    <a:pt x="518882" y="77428"/>
                    <a:pt x="453723" y="31246"/>
                  </a:cubicBezTo>
                  <a:cubicBezTo>
                    <a:pt x="382210" y="-19333"/>
                    <a:pt x="253033" y="-1088"/>
                    <a:pt x="180380" y="33690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507" name="Google Shape;786;p24"/>
            <p:cNvSpPr/>
            <p:nvPr/>
          </p:nvSpPr>
          <p:spPr>
            <a:xfrm flipH="1" rot="18521400">
              <a:off x="-159480" y="-680040"/>
              <a:ext cx="1083960" cy="999720"/>
            </a:xfrm>
            <a:custGeom>
              <a:avLst/>
              <a:gdLst>
                <a:gd name="textAreaLeft" fmla="*/ -360 w 1083960"/>
                <a:gd name="textAreaRight" fmla="*/ 1083960 w 1083960"/>
                <a:gd name="textAreaTop" fmla="*/ 0 h 999720"/>
                <a:gd name="textAreaBottom" fmla="*/ 1000440 h 999720"/>
              </a:gdLst>
              <a:ah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  <p:sp>
        <p:nvSpPr>
          <p:cNvPr id="508" name="PlaceHolder 1"/>
          <p:cNvSpPr>
            <a:spLocks noGrp="1"/>
          </p:cNvSpPr>
          <p:nvPr>
            <p:ph type="title"/>
          </p:nvPr>
        </p:nvSpPr>
        <p:spPr>
          <a:xfrm>
            <a:off x="504000" y="543600"/>
            <a:ext cx="2591640" cy="76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9" name="PlaceHolder 2"/>
          <p:cNvSpPr>
            <a:spLocks noGrp="1"/>
          </p:cNvSpPr>
          <p:nvPr>
            <p:ph type="body"/>
          </p:nvPr>
        </p:nvSpPr>
        <p:spPr>
          <a:xfrm>
            <a:off x="504000" y="1438200"/>
            <a:ext cx="2591640" cy="26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oogle Shape;797;p25"/>
          <p:cNvGrpSpPr/>
          <p:nvPr/>
        </p:nvGrpSpPr>
        <p:grpSpPr>
          <a:xfrm>
            <a:off x="549000" y="673920"/>
            <a:ext cx="2568960" cy="3977280"/>
            <a:chOff x="549000" y="673920"/>
            <a:chExt cx="2568960" cy="3977280"/>
          </a:xfrm>
        </p:grpSpPr>
        <p:grpSp>
          <p:nvGrpSpPr>
            <p:cNvPr id="511" name="Google Shape;798;p25"/>
            <p:cNvGrpSpPr/>
            <p:nvPr/>
          </p:nvGrpSpPr>
          <p:grpSpPr>
            <a:xfrm>
              <a:off x="549000" y="3596400"/>
              <a:ext cx="59040" cy="168120"/>
              <a:chOff x="549000" y="3596400"/>
              <a:chExt cx="59040" cy="168120"/>
            </a:xfrm>
          </p:grpSpPr>
          <p:sp>
            <p:nvSpPr>
              <p:cNvPr id="512" name="Google Shape;799;p25"/>
              <p:cNvSpPr/>
              <p:nvPr/>
            </p:nvSpPr>
            <p:spPr>
              <a:xfrm>
                <a:off x="571320" y="3675960"/>
                <a:ext cx="15120" cy="100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320" bIns="43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13" name="Google Shape;800;p25"/>
              <p:cNvSpPr/>
              <p:nvPr/>
            </p:nvSpPr>
            <p:spPr>
              <a:xfrm>
                <a:off x="592920" y="3675960"/>
                <a:ext cx="15120" cy="100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320" bIns="43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14" name="Google Shape;801;p25"/>
              <p:cNvSpPr/>
              <p:nvPr/>
            </p:nvSpPr>
            <p:spPr>
              <a:xfrm>
                <a:off x="549000" y="3675960"/>
                <a:ext cx="15480" cy="100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320" bIns="43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15" name="Google Shape;802;p25"/>
              <p:cNvSpPr/>
              <p:nvPr/>
            </p:nvSpPr>
            <p:spPr>
              <a:xfrm>
                <a:off x="576720" y="3660480"/>
                <a:ext cx="3600" cy="4320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080" bIns="19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16" name="Google Shape;803;p25"/>
              <p:cNvSpPr/>
              <p:nvPr/>
            </p:nvSpPr>
            <p:spPr>
              <a:xfrm>
                <a:off x="576720" y="3722400"/>
                <a:ext cx="3600" cy="421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720" bIns="187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17" name="Google Shape;804;p25"/>
              <p:cNvSpPr/>
              <p:nvPr/>
            </p:nvSpPr>
            <p:spPr>
              <a:xfrm>
                <a:off x="576720" y="359640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518" name="Google Shape;805;p25"/>
            <p:cNvGrpSpPr/>
            <p:nvPr/>
          </p:nvGrpSpPr>
          <p:grpSpPr>
            <a:xfrm>
              <a:off x="984240" y="4483080"/>
              <a:ext cx="58680" cy="168120"/>
              <a:chOff x="984240" y="4483080"/>
              <a:chExt cx="58680" cy="168120"/>
            </a:xfrm>
          </p:grpSpPr>
          <p:sp>
            <p:nvSpPr>
              <p:cNvPr id="519" name="Google Shape;806;p25"/>
              <p:cNvSpPr/>
              <p:nvPr/>
            </p:nvSpPr>
            <p:spPr>
              <a:xfrm>
                <a:off x="1006200" y="456228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20" name="Google Shape;807;p25"/>
              <p:cNvSpPr/>
              <p:nvPr/>
            </p:nvSpPr>
            <p:spPr>
              <a:xfrm>
                <a:off x="1027800" y="456228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21" name="Google Shape;808;p25"/>
              <p:cNvSpPr/>
              <p:nvPr/>
            </p:nvSpPr>
            <p:spPr>
              <a:xfrm>
                <a:off x="984240" y="456228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22" name="Google Shape;809;p25"/>
              <p:cNvSpPr/>
              <p:nvPr/>
            </p:nvSpPr>
            <p:spPr>
              <a:xfrm>
                <a:off x="1011600" y="454680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23" name="Google Shape;810;p25"/>
              <p:cNvSpPr/>
              <p:nvPr/>
            </p:nvSpPr>
            <p:spPr>
              <a:xfrm>
                <a:off x="1011600" y="4609080"/>
                <a:ext cx="3600" cy="421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720" bIns="187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24" name="Google Shape;811;p25"/>
              <p:cNvSpPr/>
              <p:nvPr/>
            </p:nvSpPr>
            <p:spPr>
              <a:xfrm>
                <a:off x="1011600" y="448308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525" name="Google Shape;812;p25"/>
            <p:cNvGrpSpPr/>
            <p:nvPr/>
          </p:nvGrpSpPr>
          <p:grpSpPr>
            <a:xfrm>
              <a:off x="3058920" y="1897200"/>
              <a:ext cx="59040" cy="168480"/>
              <a:chOff x="3058920" y="1897200"/>
              <a:chExt cx="59040" cy="168480"/>
            </a:xfrm>
          </p:grpSpPr>
          <p:sp>
            <p:nvSpPr>
              <p:cNvPr id="526" name="Google Shape;813;p25"/>
              <p:cNvSpPr/>
              <p:nvPr/>
            </p:nvSpPr>
            <p:spPr>
              <a:xfrm>
                <a:off x="3081240" y="197676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27" name="Google Shape;814;p25"/>
              <p:cNvSpPr/>
              <p:nvPr/>
            </p:nvSpPr>
            <p:spPr>
              <a:xfrm>
                <a:off x="3102840" y="197676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28" name="Google Shape;815;p25"/>
              <p:cNvSpPr/>
              <p:nvPr/>
            </p:nvSpPr>
            <p:spPr>
              <a:xfrm>
                <a:off x="3058920" y="1976760"/>
                <a:ext cx="1548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29" name="Google Shape;816;p25"/>
              <p:cNvSpPr/>
              <p:nvPr/>
            </p:nvSpPr>
            <p:spPr>
              <a:xfrm>
                <a:off x="3086640" y="196092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30" name="Google Shape;817;p25"/>
              <p:cNvSpPr/>
              <p:nvPr/>
            </p:nvSpPr>
            <p:spPr>
              <a:xfrm>
                <a:off x="3086640" y="2023200"/>
                <a:ext cx="3600" cy="424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080" bIns="19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31" name="Google Shape;818;p25"/>
              <p:cNvSpPr/>
              <p:nvPr/>
            </p:nvSpPr>
            <p:spPr>
              <a:xfrm>
                <a:off x="3086640" y="189720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532" name="Google Shape;819;p25"/>
            <p:cNvGrpSpPr/>
            <p:nvPr/>
          </p:nvGrpSpPr>
          <p:grpSpPr>
            <a:xfrm>
              <a:off x="2798640" y="673920"/>
              <a:ext cx="59400" cy="168480"/>
              <a:chOff x="2798640" y="673920"/>
              <a:chExt cx="59400" cy="168480"/>
            </a:xfrm>
          </p:grpSpPr>
          <p:sp>
            <p:nvSpPr>
              <p:cNvPr id="533" name="Google Shape;820;p25"/>
              <p:cNvSpPr/>
              <p:nvPr/>
            </p:nvSpPr>
            <p:spPr>
              <a:xfrm>
                <a:off x="2820960" y="75312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34" name="Google Shape;821;p25"/>
              <p:cNvSpPr/>
              <p:nvPr/>
            </p:nvSpPr>
            <p:spPr>
              <a:xfrm>
                <a:off x="2842560" y="753120"/>
                <a:ext cx="1548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35" name="Google Shape;822;p25"/>
              <p:cNvSpPr/>
              <p:nvPr/>
            </p:nvSpPr>
            <p:spPr>
              <a:xfrm>
                <a:off x="2798640" y="753120"/>
                <a:ext cx="1548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36" name="Google Shape;823;p25"/>
              <p:cNvSpPr/>
              <p:nvPr/>
            </p:nvSpPr>
            <p:spPr>
              <a:xfrm>
                <a:off x="2826360" y="73764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37" name="Google Shape;824;p25"/>
              <p:cNvSpPr/>
              <p:nvPr/>
            </p:nvSpPr>
            <p:spPr>
              <a:xfrm>
                <a:off x="2826360" y="799920"/>
                <a:ext cx="3600" cy="424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080" bIns="19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38" name="Google Shape;825;p25"/>
              <p:cNvSpPr/>
              <p:nvPr/>
            </p:nvSpPr>
            <p:spPr>
              <a:xfrm>
                <a:off x="2826360" y="67392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  <p:grpSp>
        <p:nvGrpSpPr>
          <p:cNvPr id="539" name="Google Shape;826;p25"/>
          <p:cNvGrpSpPr/>
          <p:nvPr/>
        </p:nvGrpSpPr>
        <p:grpSpPr>
          <a:xfrm>
            <a:off x="-190080" y="-721080"/>
            <a:ext cx="3994560" cy="7320240"/>
            <a:chOff x="-190080" y="-721080"/>
            <a:chExt cx="3994560" cy="7320240"/>
          </a:xfrm>
        </p:grpSpPr>
        <p:sp>
          <p:nvSpPr>
            <p:cNvPr id="540" name="Google Shape;827;p25"/>
            <p:cNvSpPr/>
            <p:nvPr/>
          </p:nvSpPr>
          <p:spPr>
            <a:xfrm rot="4909800">
              <a:off x="2122560" y="-110160"/>
              <a:ext cx="1710360" cy="606240"/>
            </a:xfrm>
            <a:custGeom>
              <a:avLst/>
              <a:gdLst>
                <a:gd name="textAreaLeft" fmla="*/ 0 w 1710360"/>
                <a:gd name="textAreaRight" fmla="*/ 1711080 w 1710360"/>
                <a:gd name="textAreaTop" fmla="*/ 0 h 606240"/>
                <a:gd name="textAreaBottom" fmla="*/ 606600 h 606240"/>
              </a:gdLst>
              <a:ahLst/>
              <a:rect l="textAreaLeft" t="textAreaTop" r="textAreaRight" b="textAreaBottom"/>
              <a:pathLst>
                <a:path w="495297" h="436717">
                  <a:moveTo>
                    <a:pt x="180380" y="33690"/>
                  </a:moveTo>
                  <a:cubicBezTo>
                    <a:pt x="95592" y="74333"/>
                    <a:pt x="30596" y="153990"/>
                    <a:pt x="7790" y="245131"/>
                  </a:cubicBezTo>
                  <a:cubicBezTo>
                    <a:pt x="-1495" y="282272"/>
                    <a:pt x="-3939" y="322264"/>
                    <a:pt x="8604" y="358427"/>
                  </a:cubicBezTo>
                  <a:cubicBezTo>
                    <a:pt x="21147" y="394591"/>
                    <a:pt x="50632" y="426274"/>
                    <a:pt x="88017" y="434500"/>
                  </a:cubicBezTo>
                  <a:cubicBezTo>
                    <a:pt x="146009" y="447206"/>
                    <a:pt x="200661" y="403143"/>
                    <a:pt x="238290" y="357287"/>
                  </a:cubicBezTo>
                  <a:cubicBezTo>
                    <a:pt x="275920" y="311350"/>
                    <a:pt x="311024" y="257430"/>
                    <a:pt x="367142" y="238127"/>
                  </a:cubicBezTo>
                  <a:cubicBezTo>
                    <a:pt x="387912" y="230959"/>
                    <a:pt x="410310" y="229168"/>
                    <a:pt x="430673" y="220778"/>
                  </a:cubicBezTo>
                  <a:cubicBezTo>
                    <a:pt x="504628" y="190235"/>
                    <a:pt x="518882" y="77428"/>
                    <a:pt x="453723" y="31246"/>
                  </a:cubicBezTo>
                  <a:cubicBezTo>
                    <a:pt x="382210" y="-19333"/>
                    <a:pt x="253033" y="-1088"/>
                    <a:pt x="180380" y="33690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541" name="Google Shape;828;p25"/>
            <p:cNvSpPr/>
            <p:nvPr/>
          </p:nvSpPr>
          <p:spPr>
            <a:xfrm rot="15618000">
              <a:off x="2064960" y="960840"/>
              <a:ext cx="2538720" cy="781560"/>
            </a:xfrm>
            <a:custGeom>
              <a:avLst/>
              <a:gdLst>
                <a:gd name="textAreaLeft" fmla="*/ 0 w 2538720"/>
                <a:gd name="textAreaRight" fmla="*/ 2539440 w 2538720"/>
                <a:gd name="textAreaTop" fmla="*/ 0 h 781560"/>
                <a:gd name="textAreaBottom" fmla="*/ 781920 h 781560"/>
              </a:gdLst>
              <a:ahLst/>
              <a:rect l="textAreaLeft" t="textAreaTop" r="textAreaRight" b="textAreaBottom"/>
              <a:pathLst>
                <a:path w="749" h="940">
                  <a:moveTo>
                    <a:pt x="523" y="343"/>
                  </a:moveTo>
                  <a:cubicBezTo>
                    <a:pt x="445" y="317"/>
                    <a:pt x="491" y="0"/>
                    <a:pt x="364" y="0"/>
                  </a:cubicBezTo>
                  <a:cubicBezTo>
                    <a:pt x="237" y="0"/>
                    <a:pt x="251" y="362"/>
                    <a:pt x="212" y="363"/>
                  </a:cubicBezTo>
                  <a:cubicBezTo>
                    <a:pt x="173" y="365"/>
                    <a:pt x="159" y="210"/>
                    <a:pt x="104" y="217"/>
                  </a:cubicBezTo>
                  <a:cubicBezTo>
                    <a:pt x="48" y="224"/>
                    <a:pt x="0" y="470"/>
                    <a:pt x="0" y="470"/>
                  </a:cubicBezTo>
                  <a:cubicBezTo>
                    <a:pt x="0" y="470"/>
                    <a:pt x="0" y="470"/>
                    <a:pt x="0" y="470"/>
                  </a:cubicBezTo>
                  <a:cubicBezTo>
                    <a:pt x="0" y="470"/>
                    <a:pt x="48" y="716"/>
                    <a:pt x="104" y="723"/>
                  </a:cubicBezTo>
                  <a:cubicBezTo>
                    <a:pt x="159" y="730"/>
                    <a:pt x="173" y="574"/>
                    <a:pt x="212" y="576"/>
                  </a:cubicBezTo>
                  <a:cubicBezTo>
                    <a:pt x="251" y="578"/>
                    <a:pt x="237" y="939"/>
                    <a:pt x="364" y="939"/>
                  </a:cubicBezTo>
                  <a:cubicBezTo>
                    <a:pt x="491" y="940"/>
                    <a:pt x="445" y="623"/>
                    <a:pt x="523" y="596"/>
                  </a:cubicBezTo>
                  <a:cubicBezTo>
                    <a:pt x="601" y="570"/>
                    <a:pt x="749" y="636"/>
                    <a:pt x="749" y="470"/>
                  </a:cubicBezTo>
                  <a:cubicBezTo>
                    <a:pt x="749" y="304"/>
                    <a:pt x="601" y="370"/>
                    <a:pt x="523" y="34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542" name="Google Shape;829;p25"/>
            <p:cNvSpPr/>
            <p:nvPr/>
          </p:nvSpPr>
          <p:spPr>
            <a:xfrm rot="15037800">
              <a:off x="69480" y="5296680"/>
              <a:ext cx="1635480" cy="797400"/>
            </a:xfrm>
            <a:custGeom>
              <a:avLst/>
              <a:gdLst>
                <a:gd name="textAreaLeft" fmla="*/ 0 w 1635480"/>
                <a:gd name="textAreaRight" fmla="*/ 1636200 w 1635480"/>
                <a:gd name="textAreaTop" fmla="*/ 0 h 797400"/>
                <a:gd name="textAreaBottom" fmla="*/ 797760 h 797400"/>
              </a:gdLst>
              <a:ahLst/>
              <a:rect l="textAreaLeft" t="textAreaTop" r="textAreaRight" b="textAreaBottom"/>
              <a:pathLst>
                <a:path w="1602734" h="1249425">
                  <a:moveTo>
                    <a:pt x="839130" y="6411"/>
                  </a:moveTo>
                  <a:cubicBezTo>
                    <a:pt x="626223" y="-20549"/>
                    <a:pt x="400853" y="37769"/>
                    <a:pt x="237222" y="176639"/>
                  </a:cubicBezTo>
                  <a:cubicBezTo>
                    <a:pt x="73592" y="315510"/>
                    <a:pt x="-21622" y="535911"/>
                    <a:pt x="4197" y="748981"/>
                  </a:cubicBezTo>
                  <a:cubicBezTo>
                    <a:pt x="30016" y="962051"/>
                    <a:pt x="182489" y="1158343"/>
                    <a:pt x="387252" y="1222688"/>
                  </a:cubicBezTo>
                  <a:cubicBezTo>
                    <a:pt x="525226" y="1266019"/>
                    <a:pt x="675010" y="1250706"/>
                    <a:pt x="816162" y="1219023"/>
                  </a:cubicBezTo>
                  <a:cubicBezTo>
                    <a:pt x="957313" y="1187339"/>
                    <a:pt x="1095124" y="1139854"/>
                    <a:pt x="1238230" y="1119004"/>
                  </a:cubicBezTo>
                  <a:cubicBezTo>
                    <a:pt x="1299642" y="1110044"/>
                    <a:pt x="1362928" y="1105809"/>
                    <a:pt x="1419698" y="1080804"/>
                  </a:cubicBezTo>
                  <a:cubicBezTo>
                    <a:pt x="1515890" y="1038451"/>
                    <a:pt x="1579827" y="939572"/>
                    <a:pt x="1597175" y="835887"/>
                  </a:cubicBezTo>
                  <a:cubicBezTo>
                    <a:pt x="1614443" y="732284"/>
                    <a:pt x="1589845" y="625097"/>
                    <a:pt x="1546107" y="529558"/>
                  </a:cubicBezTo>
                  <a:cubicBezTo>
                    <a:pt x="1415707" y="244812"/>
                    <a:pt x="1152709" y="46077"/>
                    <a:pt x="839130" y="6411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543" name="Google Shape;830;p25"/>
            <p:cNvSpPr/>
            <p:nvPr/>
          </p:nvSpPr>
          <p:spPr>
            <a:xfrm rot="14652000">
              <a:off x="-271800" y="5016960"/>
              <a:ext cx="1902240" cy="1011240"/>
            </a:xfrm>
            <a:custGeom>
              <a:avLst/>
              <a:gdLst>
                <a:gd name="textAreaLeft" fmla="*/ 0 w 1902240"/>
                <a:gd name="textAreaRight" fmla="*/ 1902960 w 1902240"/>
                <a:gd name="textAreaTop" fmla="*/ 0 h 1011240"/>
                <a:gd name="textAreaBottom" fmla="*/ 1011600 h 1011240"/>
              </a:gdLst>
              <a:ahLst/>
              <a:rect l="textAreaLeft" t="textAreaTop" r="textAreaRight" b="textAreaBottom"/>
              <a:pathLst>
                <a:path w="616186" h="397857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  <p:sp>
        <p:nvSpPr>
          <p:cNvPr id="544" name="PlaceHolder 1"/>
          <p:cNvSpPr>
            <a:spLocks noGrp="1"/>
          </p:cNvSpPr>
          <p:nvPr>
            <p:ph type="title"/>
          </p:nvPr>
        </p:nvSpPr>
        <p:spPr>
          <a:xfrm>
            <a:off x="504000" y="543600"/>
            <a:ext cx="2591640" cy="76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5" name="PlaceHolder 2"/>
          <p:cNvSpPr>
            <a:spLocks noGrp="1"/>
          </p:cNvSpPr>
          <p:nvPr>
            <p:ph type="body"/>
          </p:nvPr>
        </p:nvSpPr>
        <p:spPr>
          <a:xfrm>
            <a:off x="504000" y="1438200"/>
            <a:ext cx="2591640" cy="26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845;p26"/>
          <p:cNvGrpSpPr/>
          <p:nvPr/>
        </p:nvGrpSpPr>
        <p:grpSpPr>
          <a:xfrm>
            <a:off x="521280" y="1149840"/>
            <a:ext cx="2562840" cy="3445920"/>
            <a:chOff x="521280" y="1149840"/>
            <a:chExt cx="2562840" cy="3445920"/>
          </a:xfrm>
        </p:grpSpPr>
        <p:grpSp>
          <p:nvGrpSpPr>
            <p:cNvPr id="547" name="Google Shape;846;p26"/>
            <p:cNvGrpSpPr/>
            <p:nvPr/>
          </p:nvGrpSpPr>
          <p:grpSpPr>
            <a:xfrm>
              <a:off x="521280" y="3750840"/>
              <a:ext cx="59040" cy="168480"/>
              <a:chOff x="521280" y="3750840"/>
              <a:chExt cx="59040" cy="168480"/>
            </a:xfrm>
          </p:grpSpPr>
          <p:sp>
            <p:nvSpPr>
              <p:cNvPr id="548" name="Google Shape;847;p26"/>
              <p:cNvSpPr/>
              <p:nvPr/>
            </p:nvSpPr>
            <p:spPr>
              <a:xfrm>
                <a:off x="543600" y="383004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49" name="Google Shape;848;p26"/>
              <p:cNvSpPr/>
              <p:nvPr/>
            </p:nvSpPr>
            <p:spPr>
              <a:xfrm>
                <a:off x="565200" y="383004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50" name="Google Shape;849;p26"/>
              <p:cNvSpPr/>
              <p:nvPr/>
            </p:nvSpPr>
            <p:spPr>
              <a:xfrm>
                <a:off x="521280" y="3830040"/>
                <a:ext cx="1548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51" name="Google Shape;850;p26"/>
              <p:cNvSpPr/>
              <p:nvPr/>
            </p:nvSpPr>
            <p:spPr>
              <a:xfrm>
                <a:off x="549000" y="381456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52" name="Google Shape;851;p26"/>
              <p:cNvSpPr/>
              <p:nvPr/>
            </p:nvSpPr>
            <p:spPr>
              <a:xfrm>
                <a:off x="549000" y="3876840"/>
                <a:ext cx="3600" cy="424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080" bIns="19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53" name="Google Shape;852;p26"/>
              <p:cNvSpPr/>
              <p:nvPr/>
            </p:nvSpPr>
            <p:spPr>
              <a:xfrm>
                <a:off x="549000" y="375084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554" name="Google Shape;853;p26"/>
            <p:cNvGrpSpPr/>
            <p:nvPr/>
          </p:nvGrpSpPr>
          <p:grpSpPr>
            <a:xfrm>
              <a:off x="776520" y="4427280"/>
              <a:ext cx="59040" cy="168480"/>
              <a:chOff x="776520" y="4427280"/>
              <a:chExt cx="59040" cy="168480"/>
            </a:xfrm>
          </p:grpSpPr>
          <p:sp>
            <p:nvSpPr>
              <p:cNvPr id="555" name="Google Shape;854;p26"/>
              <p:cNvSpPr/>
              <p:nvPr/>
            </p:nvSpPr>
            <p:spPr>
              <a:xfrm>
                <a:off x="798480" y="4507200"/>
                <a:ext cx="15480" cy="100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320" bIns="43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56" name="Google Shape;855;p26"/>
              <p:cNvSpPr/>
              <p:nvPr/>
            </p:nvSpPr>
            <p:spPr>
              <a:xfrm>
                <a:off x="820440" y="4507200"/>
                <a:ext cx="15120" cy="100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320" bIns="43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57" name="Google Shape;856;p26"/>
              <p:cNvSpPr/>
              <p:nvPr/>
            </p:nvSpPr>
            <p:spPr>
              <a:xfrm>
                <a:off x="776520" y="4507200"/>
                <a:ext cx="15120" cy="100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320" bIns="43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58" name="Google Shape;857;p26"/>
              <p:cNvSpPr/>
              <p:nvPr/>
            </p:nvSpPr>
            <p:spPr>
              <a:xfrm>
                <a:off x="803880" y="449172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59" name="Google Shape;858;p26"/>
              <p:cNvSpPr/>
              <p:nvPr/>
            </p:nvSpPr>
            <p:spPr>
              <a:xfrm>
                <a:off x="803880" y="4553640"/>
                <a:ext cx="3600" cy="421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720" bIns="187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60" name="Google Shape;859;p26"/>
              <p:cNvSpPr/>
              <p:nvPr/>
            </p:nvSpPr>
            <p:spPr>
              <a:xfrm>
                <a:off x="803880" y="442728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561" name="Google Shape;860;p26"/>
            <p:cNvGrpSpPr/>
            <p:nvPr/>
          </p:nvGrpSpPr>
          <p:grpSpPr>
            <a:xfrm>
              <a:off x="3025080" y="1149840"/>
              <a:ext cx="59040" cy="168480"/>
              <a:chOff x="3025080" y="1149840"/>
              <a:chExt cx="59040" cy="168480"/>
            </a:xfrm>
          </p:grpSpPr>
          <p:sp>
            <p:nvSpPr>
              <p:cNvPr id="562" name="Google Shape;861;p26"/>
              <p:cNvSpPr/>
              <p:nvPr/>
            </p:nvSpPr>
            <p:spPr>
              <a:xfrm>
                <a:off x="3047400" y="122904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63" name="Google Shape;862;p26"/>
              <p:cNvSpPr/>
              <p:nvPr/>
            </p:nvSpPr>
            <p:spPr>
              <a:xfrm>
                <a:off x="3069000" y="122904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64" name="Google Shape;863;p26"/>
              <p:cNvSpPr/>
              <p:nvPr/>
            </p:nvSpPr>
            <p:spPr>
              <a:xfrm>
                <a:off x="3025080" y="1229040"/>
                <a:ext cx="1548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65" name="Google Shape;864;p26"/>
              <p:cNvSpPr/>
              <p:nvPr/>
            </p:nvSpPr>
            <p:spPr>
              <a:xfrm>
                <a:off x="3052440" y="1213560"/>
                <a:ext cx="396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66" name="Google Shape;865;p26"/>
              <p:cNvSpPr/>
              <p:nvPr/>
            </p:nvSpPr>
            <p:spPr>
              <a:xfrm>
                <a:off x="3052440" y="1275840"/>
                <a:ext cx="3960" cy="424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080" bIns="19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67" name="Google Shape;866;p26"/>
              <p:cNvSpPr/>
              <p:nvPr/>
            </p:nvSpPr>
            <p:spPr>
              <a:xfrm>
                <a:off x="3052440" y="1149840"/>
                <a:ext cx="396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568" name="Google Shape;867;p26"/>
            <p:cNvGrpSpPr/>
            <p:nvPr/>
          </p:nvGrpSpPr>
          <p:grpSpPr>
            <a:xfrm>
              <a:off x="2985480" y="1701000"/>
              <a:ext cx="59040" cy="168480"/>
              <a:chOff x="2985480" y="1701000"/>
              <a:chExt cx="59040" cy="168480"/>
            </a:xfrm>
          </p:grpSpPr>
          <p:sp>
            <p:nvSpPr>
              <p:cNvPr id="569" name="Google Shape;868;p26"/>
              <p:cNvSpPr/>
              <p:nvPr/>
            </p:nvSpPr>
            <p:spPr>
              <a:xfrm>
                <a:off x="3007800" y="178056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70" name="Google Shape;869;p26"/>
              <p:cNvSpPr/>
              <p:nvPr/>
            </p:nvSpPr>
            <p:spPr>
              <a:xfrm>
                <a:off x="3029400" y="178056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71" name="Google Shape;870;p26"/>
              <p:cNvSpPr/>
              <p:nvPr/>
            </p:nvSpPr>
            <p:spPr>
              <a:xfrm>
                <a:off x="2985480" y="1780560"/>
                <a:ext cx="1548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72" name="Google Shape;871;p26"/>
              <p:cNvSpPr/>
              <p:nvPr/>
            </p:nvSpPr>
            <p:spPr>
              <a:xfrm>
                <a:off x="3013200" y="176472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73" name="Google Shape;872;p26"/>
              <p:cNvSpPr/>
              <p:nvPr/>
            </p:nvSpPr>
            <p:spPr>
              <a:xfrm>
                <a:off x="3013200" y="1827000"/>
                <a:ext cx="3600" cy="424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080" bIns="19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74" name="Google Shape;873;p26"/>
              <p:cNvSpPr/>
              <p:nvPr/>
            </p:nvSpPr>
            <p:spPr>
              <a:xfrm>
                <a:off x="3013200" y="170100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  <p:grpSp>
        <p:nvGrpSpPr>
          <p:cNvPr id="575" name="Google Shape;874;p26"/>
          <p:cNvGrpSpPr/>
          <p:nvPr/>
        </p:nvGrpSpPr>
        <p:grpSpPr>
          <a:xfrm>
            <a:off x="-123120" y="-1559880"/>
            <a:ext cx="3958560" cy="7717680"/>
            <a:chOff x="-123120" y="-1559880"/>
            <a:chExt cx="3958560" cy="7717680"/>
          </a:xfrm>
        </p:grpSpPr>
        <p:sp>
          <p:nvSpPr>
            <p:cNvPr id="576" name="Google Shape;875;p26"/>
            <p:cNvSpPr/>
            <p:nvPr/>
          </p:nvSpPr>
          <p:spPr>
            <a:xfrm flipH="1" rot="946200">
              <a:off x="212040" y="4032720"/>
              <a:ext cx="1213560" cy="1870560"/>
            </a:xfrm>
            <a:custGeom>
              <a:avLst/>
              <a:gdLst>
                <a:gd name="textAreaLeft" fmla="*/ -360 w 1213560"/>
                <a:gd name="textAreaRight" fmla="*/ 1213560 w 1213560"/>
                <a:gd name="textAreaTop" fmla="*/ 0 h 1870560"/>
                <a:gd name="textAreaBottom" fmla="*/ 1871280 h 1870560"/>
              </a:gdLst>
              <a:ah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577" name="Google Shape;876;p26"/>
            <p:cNvSpPr/>
            <p:nvPr/>
          </p:nvSpPr>
          <p:spPr>
            <a:xfrm rot="16200000">
              <a:off x="-631800" y="4413240"/>
              <a:ext cx="1848960" cy="831240"/>
            </a:xfrm>
            <a:custGeom>
              <a:avLst/>
              <a:gdLst>
                <a:gd name="textAreaLeft" fmla="*/ 0 w 1848960"/>
                <a:gd name="textAreaRight" fmla="*/ 1849680 w 1848960"/>
                <a:gd name="textAreaTop" fmla="*/ 0 h 831240"/>
                <a:gd name="textAreaBottom" fmla="*/ 831600 h 83124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578" name="Google Shape;877;p26"/>
            <p:cNvSpPr/>
            <p:nvPr/>
          </p:nvSpPr>
          <p:spPr>
            <a:xfrm flipH="1" rot="3194400">
              <a:off x="2435040" y="-1105920"/>
              <a:ext cx="1774080" cy="1279800"/>
            </a:xfrm>
            <a:custGeom>
              <a:avLst/>
              <a:gdLst>
                <a:gd name="textAreaLeft" fmla="*/ 360 w 1774080"/>
                <a:gd name="textAreaRight" fmla="*/ 1774800 w 1774080"/>
                <a:gd name="textAreaTop" fmla="*/ 0 h 1279800"/>
                <a:gd name="textAreaBottom" fmla="*/ 1280520 h 1279800"/>
              </a:gdLst>
              <a:ah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579" name="Google Shape;878;p26"/>
            <p:cNvSpPr/>
            <p:nvPr/>
          </p:nvSpPr>
          <p:spPr>
            <a:xfrm rot="6010800">
              <a:off x="2398680" y="669240"/>
              <a:ext cx="1672920" cy="918720"/>
            </a:xfrm>
            <a:custGeom>
              <a:avLst/>
              <a:gdLst>
                <a:gd name="textAreaLeft" fmla="*/ 0 w 1672920"/>
                <a:gd name="textAreaRight" fmla="*/ 1673640 w 1672920"/>
                <a:gd name="textAreaTop" fmla="*/ 0 h 918720"/>
                <a:gd name="textAreaBottom" fmla="*/ 919080 h 91872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  <p:sp>
        <p:nvSpPr>
          <p:cNvPr id="580" name="PlaceHolder 1"/>
          <p:cNvSpPr>
            <a:spLocks noGrp="1"/>
          </p:cNvSpPr>
          <p:nvPr>
            <p:ph type="title"/>
          </p:nvPr>
        </p:nvSpPr>
        <p:spPr>
          <a:xfrm>
            <a:off x="504000" y="543600"/>
            <a:ext cx="2591640" cy="76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1" name="PlaceHolder 2"/>
          <p:cNvSpPr>
            <a:spLocks noGrp="1"/>
          </p:cNvSpPr>
          <p:nvPr>
            <p:ph type="body"/>
          </p:nvPr>
        </p:nvSpPr>
        <p:spPr>
          <a:xfrm>
            <a:off x="504000" y="1438200"/>
            <a:ext cx="2591640" cy="26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2" name="Google Shape;886;p27"/>
          <p:cNvGrpSpPr/>
          <p:nvPr/>
        </p:nvGrpSpPr>
        <p:grpSpPr>
          <a:xfrm>
            <a:off x="-132840" y="-1252440"/>
            <a:ext cx="3942720" cy="9042120"/>
            <a:chOff x="-132840" y="-1252440"/>
            <a:chExt cx="3942720" cy="9042120"/>
          </a:xfrm>
        </p:grpSpPr>
        <p:sp>
          <p:nvSpPr>
            <p:cNvPr id="583" name="Google Shape;887;p27"/>
            <p:cNvSpPr/>
            <p:nvPr/>
          </p:nvSpPr>
          <p:spPr>
            <a:xfrm rot="4237800">
              <a:off x="1715760" y="-375480"/>
              <a:ext cx="2502000" cy="907560"/>
            </a:xfrm>
            <a:custGeom>
              <a:avLst/>
              <a:gdLst>
                <a:gd name="textAreaLeft" fmla="*/ 0 w 2502000"/>
                <a:gd name="textAreaRight" fmla="*/ 2502720 w 2502000"/>
                <a:gd name="textAreaTop" fmla="*/ 0 h 907560"/>
                <a:gd name="textAreaBottom" fmla="*/ 907920 h 907560"/>
              </a:gdLst>
              <a:ah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584" name="Google Shape;888;p27"/>
            <p:cNvSpPr/>
            <p:nvPr/>
          </p:nvSpPr>
          <p:spPr>
            <a:xfrm flipH="1" rot="7807800">
              <a:off x="592560" y="5118480"/>
              <a:ext cx="1451160" cy="2573640"/>
            </a:xfrm>
            <a:custGeom>
              <a:avLst/>
              <a:gdLst>
                <a:gd name="textAreaLeft" fmla="*/ 0 w 1451160"/>
                <a:gd name="textAreaRight" fmla="*/ 1451880 w 1451160"/>
                <a:gd name="textAreaTop" fmla="*/ 0 h 2573640"/>
                <a:gd name="textAreaBottom" fmla="*/ 2574360 h 257364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  <p:grpSp>
        <p:nvGrpSpPr>
          <p:cNvPr id="585" name="Google Shape;889;p27"/>
          <p:cNvGrpSpPr/>
          <p:nvPr/>
        </p:nvGrpSpPr>
        <p:grpSpPr>
          <a:xfrm>
            <a:off x="1528920" y="700560"/>
            <a:ext cx="1577160" cy="3871800"/>
            <a:chOff x="1528920" y="700560"/>
            <a:chExt cx="1577160" cy="3871800"/>
          </a:xfrm>
        </p:grpSpPr>
        <p:grpSp>
          <p:nvGrpSpPr>
            <p:cNvPr id="586" name="Google Shape;890;p27"/>
            <p:cNvGrpSpPr/>
            <p:nvPr/>
          </p:nvGrpSpPr>
          <p:grpSpPr>
            <a:xfrm>
              <a:off x="2818800" y="700560"/>
              <a:ext cx="58680" cy="168480"/>
              <a:chOff x="2818800" y="700560"/>
              <a:chExt cx="58680" cy="168480"/>
            </a:xfrm>
          </p:grpSpPr>
          <p:sp>
            <p:nvSpPr>
              <p:cNvPr id="587" name="Google Shape;891;p27"/>
              <p:cNvSpPr/>
              <p:nvPr/>
            </p:nvSpPr>
            <p:spPr>
              <a:xfrm>
                <a:off x="2840760" y="78012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88" name="Google Shape;892;p27"/>
              <p:cNvSpPr/>
              <p:nvPr/>
            </p:nvSpPr>
            <p:spPr>
              <a:xfrm>
                <a:off x="2862360" y="78012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89" name="Google Shape;893;p27"/>
              <p:cNvSpPr/>
              <p:nvPr/>
            </p:nvSpPr>
            <p:spPr>
              <a:xfrm>
                <a:off x="2818800" y="78012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90" name="Google Shape;894;p27"/>
              <p:cNvSpPr/>
              <p:nvPr/>
            </p:nvSpPr>
            <p:spPr>
              <a:xfrm>
                <a:off x="2846160" y="76428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91" name="Google Shape;895;p27"/>
              <p:cNvSpPr/>
              <p:nvPr/>
            </p:nvSpPr>
            <p:spPr>
              <a:xfrm>
                <a:off x="2846160" y="826560"/>
                <a:ext cx="3600" cy="424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080" bIns="19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92" name="Google Shape;896;p27"/>
              <p:cNvSpPr/>
              <p:nvPr/>
            </p:nvSpPr>
            <p:spPr>
              <a:xfrm>
                <a:off x="2846160" y="70056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593" name="Google Shape;897;p27"/>
            <p:cNvGrpSpPr/>
            <p:nvPr/>
          </p:nvGrpSpPr>
          <p:grpSpPr>
            <a:xfrm>
              <a:off x="1528920" y="4403880"/>
              <a:ext cx="59040" cy="168480"/>
              <a:chOff x="1528920" y="4403880"/>
              <a:chExt cx="59040" cy="168480"/>
            </a:xfrm>
          </p:grpSpPr>
          <p:sp>
            <p:nvSpPr>
              <p:cNvPr id="594" name="Google Shape;898;p27"/>
              <p:cNvSpPr/>
              <p:nvPr/>
            </p:nvSpPr>
            <p:spPr>
              <a:xfrm>
                <a:off x="1551240" y="448344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95" name="Google Shape;899;p27"/>
              <p:cNvSpPr/>
              <p:nvPr/>
            </p:nvSpPr>
            <p:spPr>
              <a:xfrm>
                <a:off x="1572840" y="448344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96" name="Google Shape;900;p27"/>
              <p:cNvSpPr/>
              <p:nvPr/>
            </p:nvSpPr>
            <p:spPr>
              <a:xfrm>
                <a:off x="1528920" y="4483440"/>
                <a:ext cx="1548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97" name="Google Shape;901;p27"/>
              <p:cNvSpPr/>
              <p:nvPr/>
            </p:nvSpPr>
            <p:spPr>
              <a:xfrm>
                <a:off x="1556640" y="446760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98" name="Google Shape;902;p27"/>
              <p:cNvSpPr/>
              <p:nvPr/>
            </p:nvSpPr>
            <p:spPr>
              <a:xfrm>
                <a:off x="1556640" y="4529880"/>
                <a:ext cx="3600" cy="424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080" bIns="19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99" name="Google Shape;903;p27"/>
              <p:cNvSpPr/>
              <p:nvPr/>
            </p:nvSpPr>
            <p:spPr>
              <a:xfrm>
                <a:off x="1556640" y="440388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600" name="Google Shape;904;p27"/>
            <p:cNvGrpSpPr/>
            <p:nvPr/>
          </p:nvGrpSpPr>
          <p:grpSpPr>
            <a:xfrm>
              <a:off x="3047400" y="3871080"/>
              <a:ext cx="58680" cy="168120"/>
              <a:chOff x="3047400" y="3871080"/>
              <a:chExt cx="58680" cy="168120"/>
            </a:xfrm>
          </p:grpSpPr>
          <p:sp>
            <p:nvSpPr>
              <p:cNvPr id="601" name="Google Shape;905;p27"/>
              <p:cNvSpPr/>
              <p:nvPr/>
            </p:nvSpPr>
            <p:spPr>
              <a:xfrm>
                <a:off x="3069360" y="395028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02" name="Google Shape;906;p27"/>
              <p:cNvSpPr/>
              <p:nvPr/>
            </p:nvSpPr>
            <p:spPr>
              <a:xfrm>
                <a:off x="3090960" y="395028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03" name="Google Shape;907;p27"/>
              <p:cNvSpPr/>
              <p:nvPr/>
            </p:nvSpPr>
            <p:spPr>
              <a:xfrm>
                <a:off x="3047400" y="395028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04" name="Google Shape;908;p27"/>
              <p:cNvSpPr/>
              <p:nvPr/>
            </p:nvSpPr>
            <p:spPr>
              <a:xfrm>
                <a:off x="3074760" y="393480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05" name="Google Shape;909;p27"/>
              <p:cNvSpPr/>
              <p:nvPr/>
            </p:nvSpPr>
            <p:spPr>
              <a:xfrm>
                <a:off x="3074760" y="3996720"/>
                <a:ext cx="3600" cy="424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080" bIns="19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06" name="Google Shape;910;p27"/>
              <p:cNvSpPr/>
              <p:nvPr/>
            </p:nvSpPr>
            <p:spPr>
              <a:xfrm>
                <a:off x="3074760" y="387108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  <p:sp>
        <p:nvSpPr>
          <p:cNvPr id="607" name="PlaceHolder 1"/>
          <p:cNvSpPr>
            <a:spLocks noGrp="1"/>
          </p:cNvSpPr>
          <p:nvPr>
            <p:ph type="title"/>
          </p:nvPr>
        </p:nvSpPr>
        <p:spPr>
          <a:xfrm>
            <a:off x="504000" y="543600"/>
            <a:ext cx="2591640" cy="76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8" name="PlaceHolder 2"/>
          <p:cNvSpPr>
            <a:spLocks noGrp="1"/>
          </p:cNvSpPr>
          <p:nvPr>
            <p:ph type="body"/>
          </p:nvPr>
        </p:nvSpPr>
        <p:spPr>
          <a:xfrm>
            <a:off x="504000" y="1438200"/>
            <a:ext cx="2591640" cy="26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308;p11"/>
          <p:cNvGrpSpPr/>
          <p:nvPr/>
        </p:nvGrpSpPr>
        <p:grpSpPr>
          <a:xfrm>
            <a:off x="-33840" y="-1455120"/>
            <a:ext cx="3988800" cy="7776720"/>
            <a:chOff x="-33840" y="-1455120"/>
            <a:chExt cx="3988800" cy="7776720"/>
          </a:xfrm>
        </p:grpSpPr>
        <p:sp>
          <p:nvSpPr>
            <p:cNvPr id="30" name="Google Shape;309;p11"/>
            <p:cNvSpPr/>
            <p:nvPr/>
          </p:nvSpPr>
          <p:spPr>
            <a:xfrm flipH="1" rot="5235600">
              <a:off x="1825560" y="3773880"/>
              <a:ext cx="2858760" cy="1306080"/>
            </a:xfrm>
            <a:custGeom>
              <a:avLst/>
              <a:gdLst>
                <a:gd name="textAreaLeft" fmla="*/ -360 w 2858760"/>
                <a:gd name="textAreaRight" fmla="*/ 2859480 w 2858760"/>
                <a:gd name="textAreaTop" fmla="*/ 0 h 1306080"/>
                <a:gd name="textAreaBottom" fmla="*/ 1306440 h 130608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31" name="Google Shape;310;p11"/>
            <p:cNvSpPr/>
            <p:nvPr/>
          </p:nvSpPr>
          <p:spPr>
            <a:xfrm rot="18406200">
              <a:off x="122400" y="-1001160"/>
              <a:ext cx="1774080" cy="1279440"/>
            </a:xfrm>
            <a:custGeom>
              <a:avLst/>
              <a:gdLst>
                <a:gd name="textAreaLeft" fmla="*/ 0 w 1774080"/>
                <a:gd name="textAreaRight" fmla="*/ 1774440 w 1774080"/>
                <a:gd name="textAreaTop" fmla="*/ 0 h 1279440"/>
                <a:gd name="textAreaBottom" fmla="*/ 1280160 h 1279440"/>
              </a:gdLst>
              <a:ah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  <p:grpSp>
        <p:nvGrpSpPr>
          <p:cNvPr id="32" name="Google Shape;311;p11"/>
          <p:cNvGrpSpPr/>
          <p:nvPr/>
        </p:nvGrpSpPr>
        <p:grpSpPr>
          <a:xfrm>
            <a:off x="2118960" y="527400"/>
            <a:ext cx="884520" cy="1123920"/>
            <a:chOff x="2118960" y="527400"/>
            <a:chExt cx="884520" cy="1123920"/>
          </a:xfrm>
        </p:grpSpPr>
        <p:grpSp>
          <p:nvGrpSpPr>
            <p:cNvPr id="33" name="Google Shape;312;p11"/>
            <p:cNvGrpSpPr/>
            <p:nvPr/>
          </p:nvGrpSpPr>
          <p:grpSpPr>
            <a:xfrm>
              <a:off x="2118960" y="527400"/>
              <a:ext cx="59040" cy="168480"/>
              <a:chOff x="2118960" y="527400"/>
              <a:chExt cx="59040" cy="168480"/>
            </a:xfrm>
          </p:grpSpPr>
          <p:sp>
            <p:nvSpPr>
              <p:cNvPr id="34" name="Google Shape;313;p11"/>
              <p:cNvSpPr/>
              <p:nvPr/>
            </p:nvSpPr>
            <p:spPr>
              <a:xfrm>
                <a:off x="2141280" y="60696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5" name="Google Shape;314;p11"/>
              <p:cNvSpPr/>
              <p:nvPr/>
            </p:nvSpPr>
            <p:spPr>
              <a:xfrm>
                <a:off x="2162880" y="60696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6" name="Google Shape;315;p11"/>
              <p:cNvSpPr/>
              <p:nvPr/>
            </p:nvSpPr>
            <p:spPr>
              <a:xfrm>
                <a:off x="2118960" y="606960"/>
                <a:ext cx="1548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7" name="Google Shape;316;p11"/>
              <p:cNvSpPr/>
              <p:nvPr/>
            </p:nvSpPr>
            <p:spPr>
              <a:xfrm>
                <a:off x="2146680" y="59112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8" name="Google Shape;317;p11"/>
              <p:cNvSpPr/>
              <p:nvPr/>
            </p:nvSpPr>
            <p:spPr>
              <a:xfrm>
                <a:off x="2146680" y="653400"/>
                <a:ext cx="3600" cy="424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080" bIns="19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39" name="Google Shape;318;p11"/>
              <p:cNvSpPr/>
              <p:nvPr/>
            </p:nvSpPr>
            <p:spPr>
              <a:xfrm>
                <a:off x="2146680" y="52740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40" name="Google Shape;319;p11"/>
            <p:cNvGrpSpPr/>
            <p:nvPr/>
          </p:nvGrpSpPr>
          <p:grpSpPr>
            <a:xfrm>
              <a:off x="2944440" y="1483200"/>
              <a:ext cx="59040" cy="168120"/>
              <a:chOff x="2944440" y="1483200"/>
              <a:chExt cx="59040" cy="168120"/>
            </a:xfrm>
          </p:grpSpPr>
          <p:sp>
            <p:nvSpPr>
              <p:cNvPr id="41" name="Google Shape;320;p11"/>
              <p:cNvSpPr/>
              <p:nvPr/>
            </p:nvSpPr>
            <p:spPr>
              <a:xfrm>
                <a:off x="2966760" y="1562760"/>
                <a:ext cx="15120" cy="100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320" bIns="43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2" name="Google Shape;321;p11"/>
              <p:cNvSpPr/>
              <p:nvPr/>
            </p:nvSpPr>
            <p:spPr>
              <a:xfrm>
                <a:off x="2988360" y="1562760"/>
                <a:ext cx="15120" cy="100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320" bIns="43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3" name="Google Shape;322;p11"/>
              <p:cNvSpPr/>
              <p:nvPr/>
            </p:nvSpPr>
            <p:spPr>
              <a:xfrm>
                <a:off x="2944440" y="1562760"/>
                <a:ext cx="15480" cy="100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320" bIns="43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4" name="Google Shape;323;p11"/>
              <p:cNvSpPr/>
              <p:nvPr/>
            </p:nvSpPr>
            <p:spPr>
              <a:xfrm>
                <a:off x="2972160" y="154728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5" name="Google Shape;324;p11"/>
              <p:cNvSpPr/>
              <p:nvPr/>
            </p:nvSpPr>
            <p:spPr>
              <a:xfrm>
                <a:off x="2972160" y="1609200"/>
                <a:ext cx="3600" cy="421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720" bIns="187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46" name="Google Shape;325;p11"/>
              <p:cNvSpPr/>
              <p:nvPr/>
            </p:nvSpPr>
            <p:spPr>
              <a:xfrm>
                <a:off x="2972160" y="148320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543600"/>
            <a:ext cx="2591640" cy="76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438200"/>
            <a:ext cx="2591640" cy="26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9" name="Google Shape;913;p28"/>
          <p:cNvGrpSpPr/>
          <p:nvPr/>
        </p:nvGrpSpPr>
        <p:grpSpPr>
          <a:xfrm>
            <a:off x="486720" y="673920"/>
            <a:ext cx="2654640" cy="4021920"/>
            <a:chOff x="486720" y="673920"/>
            <a:chExt cx="2654640" cy="4021920"/>
          </a:xfrm>
        </p:grpSpPr>
        <p:grpSp>
          <p:nvGrpSpPr>
            <p:cNvPr id="610" name="Google Shape;914;p28"/>
            <p:cNvGrpSpPr/>
            <p:nvPr/>
          </p:nvGrpSpPr>
          <p:grpSpPr>
            <a:xfrm>
              <a:off x="744120" y="673920"/>
              <a:ext cx="59040" cy="168480"/>
              <a:chOff x="744120" y="673920"/>
              <a:chExt cx="59040" cy="168480"/>
            </a:xfrm>
          </p:grpSpPr>
          <p:sp>
            <p:nvSpPr>
              <p:cNvPr id="611" name="Google Shape;915;p28"/>
              <p:cNvSpPr/>
              <p:nvPr/>
            </p:nvSpPr>
            <p:spPr>
              <a:xfrm>
                <a:off x="766080" y="75312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12" name="Google Shape;916;p28"/>
              <p:cNvSpPr/>
              <p:nvPr/>
            </p:nvSpPr>
            <p:spPr>
              <a:xfrm>
                <a:off x="788040" y="75312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13" name="Google Shape;917;p28"/>
              <p:cNvSpPr/>
              <p:nvPr/>
            </p:nvSpPr>
            <p:spPr>
              <a:xfrm>
                <a:off x="744120" y="75312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14" name="Google Shape;918;p28"/>
              <p:cNvSpPr/>
              <p:nvPr/>
            </p:nvSpPr>
            <p:spPr>
              <a:xfrm>
                <a:off x="771480" y="73764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15" name="Google Shape;919;p28"/>
              <p:cNvSpPr/>
              <p:nvPr/>
            </p:nvSpPr>
            <p:spPr>
              <a:xfrm>
                <a:off x="771480" y="799920"/>
                <a:ext cx="3600" cy="424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080" bIns="19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16" name="Google Shape;920;p28"/>
              <p:cNvSpPr/>
              <p:nvPr/>
            </p:nvSpPr>
            <p:spPr>
              <a:xfrm>
                <a:off x="771480" y="67392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617" name="Google Shape;921;p28"/>
            <p:cNvGrpSpPr/>
            <p:nvPr/>
          </p:nvGrpSpPr>
          <p:grpSpPr>
            <a:xfrm>
              <a:off x="3082680" y="3688200"/>
              <a:ext cx="58680" cy="167760"/>
              <a:chOff x="3082680" y="3688200"/>
              <a:chExt cx="58680" cy="167760"/>
            </a:xfrm>
          </p:grpSpPr>
          <p:sp>
            <p:nvSpPr>
              <p:cNvPr id="618" name="Google Shape;922;p28"/>
              <p:cNvSpPr/>
              <p:nvPr/>
            </p:nvSpPr>
            <p:spPr>
              <a:xfrm>
                <a:off x="3104640" y="376740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19" name="Google Shape;923;p28"/>
              <p:cNvSpPr/>
              <p:nvPr/>
            </p:nvSpPr>
            <p:spPr>
              <a:xfrm>
                <a:off x="3126240" y="376740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20" name="Google Shape;924;p28"/>
              <p:cNvSpPr/>
              <p:nvPr/>
            </p:nvSpPr>
            <p:spPr>
              <a:xfrm>
                <a:off x="3082680" y="376740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21" name="Google Shape;925;p28"/>
              <p:cNvSpPr/>
              <p:nvPr/>
            </p:nvSpPr>
            <p:spPr>
              <a:xfrm>
                <a:off x="3110040" y="375192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22" name="Google Shape;926;p28"/>
              <p:cNvSpPr/>
              <p:nvPr/>
            </p:nvSpPr>
            <p:spPr>
              <a:xfrm>
                <a:off x="3110040" y="3813840"/>
                <a:ext cx="3600" cy="421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720" bIns="187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23" name="Google Shape;927;p28"/>
              <p:cNvSpPr/>
              <p:nvPr/>
            </p:nvSpPr>
            <p:spPr>
              <a:xfrm>
                <a:off x="3110040" y="368820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624" name="Google Shape;928;p28"/>
            <p:cNvGrpSpPr/>
            <p:nvPr/>
          </p:nvGrpSpPr>
          <p:grpSpPr>
            <a:xfrm>
              <a:off x="486720" y="1799640"/>
              <a:ext cx="59040" cy="168120"/>
              <a:chOff x="486720" y="1799640"/>
              <a:chExt cx="59040" cy="168120"/>
            </a:xfrm>
          </p:grpSpPr>
          <p:sp>
            <p:nvSpPr>
              <p:cNvPr id="625" name="Google Shape;929;p28"/>
              <p:cNvSpPr/>
              <p:nvPr/>
            </p:nvSpPr>
            <p:spPr>
              <a:xfrm>
                <a:off x="509040" y="1879200"/>
                <a:ext cx="15120" cy="100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320" bIns="43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26" name="Google Shape;930;p28"/>
              <p:cNvSpPr/>
              <p:nvPr/>
            </p:nvSpPr>
            <p:spPr>
              <a:xfrm>
                <a:off x="530640" y="1879200"/>
                <a:ext cx="15120" cy="100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320" bIns="43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27" name="Google Shape;931;p28"/>
              <p:cNvSpPr/>
              <p:nvPr/>
            </p:nvSpPr>
            <p:spPr>
              <a:xfrm>
                <a:off x="486720" y="1879200"/>
                <a:ext cx="15480" cy="100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320" bIns="43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28" name="Google Shape;932;p28"/>
              <p:cNvSpPr/>
              <p:nvPr/>
            </p:nvSpPr>
            <p:spPr>
              <a:xfrm>
                <a:off x="514440" y="186372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29" name="Google Shape;933;p28"/>
              <p:cNvSpPr/>
              <p:nvPr/>
            </p:nvSpPr>
            <p:spPr>
              <a:xfrm>
                <a:off x="514440" y="1925640"/>
                <a:ext cx="3600" cy="421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720" bIns="187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30" name="Google Shape;934;p28"/>
              <p:cNvSpPr/>
              <p:nvPr/>
            </p:nvSpPr>
            <p:spPr>
              <a:xfrm>
                <a:off x="514440" y="179964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631" name="Google Shape;935;p28"/>
            <p:cNvGrpSpPr/>
            <p:nvPr/>
          </p:nvGrpSpPr>
          <p:grpSpPr>
            <a:xfrm>
              <a:off x="2711520" y="4527360"/>
              <a:ext cx="59040" cy="168480"/>
              <a:chOff x="2711520" y="4527360"/>
              <a:chExt cx="59040" cy="168480"/>
            </a:xfrm>
          </p:grpSpPr>
          <p:sp>
            <p:nvSpPr>
              <p:cNvPr id="632" name="Google Shape;936;p28"/>
              <p:cNvSpPr/>
              <p:nvPr/>
            </p:nvSpPr>
            <p:spPr>
              <a:xfrm>
                <a:off x="2733480" y="460692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33" name="Google Shape;937;p28"/>
              <p:cNvSpPr/>
              <p:nvPr/>
            </p:nvSpPr>
            <p:spPr>
              <a:xfrm>
                <a:off x="2755080" y="4606920"/>
                <a:ext cx="1548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34" name="Google Shape;938;p28"/>
              <p:cNvSpPr/>
              <p:nvPr/>
            </p:nvSpPr>
            <p:spPr>
              <a:xfrm>
                <a:off x="2711520" y="460692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35" name="Google Shape;939;p28"/>
              <p:cNvSpPr/>
              <p:nvPr/>
            </p:nvSpPr>
            <p:spPr>
              <a:xfrm>
                <a:off x="2738880" y="459144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36" name="Google Shape;940;p28"/>
              <p:cNvSpPr/>
              <p:nvPr/>
            </p:nvSpPr>
            <p:spPr>
              <a:xfrm>
                <a:off x="2738880" y="4653720"/>
                <a:ext cx="3600" cy="421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720" bIns="187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37" name="Google Shape;941;p28"/>
              <p:cNvSpPr/>
              <p:nvPr/>
            </p:nvSpPr>
            <p:spPr>
              <a:xfrm>
                <a:off x="2738880" y="452736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  <p:grpSp>
        <p:nvGrpSpPr>
          <p:cNvPr id="638" name="Google Shape;942;p28"/>
          <p:cNvGrpSpPr/>
          <p:nvPr/>
        </p:nvGrpSpPr>
        <p:grpSpPr>
          <a:xfrm>
            <a:off x="-209880" y="-1045800"/>
            <a:ext cx="4019760" cy="7491240"/>
            <a:chOff x="-209880" y="-1045800"/>
            <a:chExt cx="4019760" cy="7491240"/>
          </a:xfrm>
        </p:grpSpPr>
        <p:sp>
          <p:nvSpPr>
            <p:cNvPr id="639" name="Google Shape;943;p28"/>
            <p:cNvSpPr/>
            <p:nvPr/>
          </p:nvSpPr>
          <p:spPr>
            <a:xfrm flipH="1" rot="15787200">
              <a:off x="-631800" y="1059840"/>
              <a:ext cx="1761120" cy="872640"/>
            </a:xfrm>
            <a:custGeom>
              <a:avLst/>
              <a:gdLst>
                <a:gd name="textAreaLeft" fmla="*/ 360 w 1761120"/>
                <a:gd name="textAreaRight" fmla="*/ 1762560 w 1761120"/>
                <a:gd name="textAreaTop" fmla="*/ 0 h 872640"/>
                <a:gd name="textAreaBottom" fmla="*/ 873000 h 87264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640" name="Google Shape;944;p28"/>
            <p:cNvSpPr/>
            <p:nvPr/>
          </p:nvSpPr>
          <p:spPr>
            <a:xfrm flipH="1" rot="5223600">
              <a:off x="2302560" y="4186800"/>
              <a:ext cx="1832400" cy="839160"/>
            </a:xfrm>
            <a:custGeom>
              <a:avLst/>
              <a:gdLst>
                <a:gd name="textAreaLeft" fmla="*/ 360 w 1832400"/>
                <a:gd name="textAreaRight" fmla="*/ 1833120 w 1832400"/>
                <a:gd name="textAreaTop" fmla="*/ 0 h 839160"/>
                <a:gd name="textAreaBottom" fmla="*/ 839520 h 83916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641" name="Google Shape;945;p28"/>
            <p:cNvSpPr/>
            <p:nvPr/>
          </p:nvSpPr>
          <p:spPr>
            <a:xfrm rot="19185600">
              <a:off x="2813760" y="3932640"/>
              <a:ext cx="1473840" cy="1540800"/>
            </a:xfrm>
            <a:custGeom>
              <a:avLst/>
              <a:gdLst>
                <a:gd name="textAreaLeft" fmla="*/ 0 w 1473840"/>
                <a:gd name="textAreaRight" fmla="*/ 1474200 w 1473840"/>
                <a:gd name="textAreaTop" fmla="*/ 0 h 1540800"/>
                <a:gd name="textAreaBottom" fmla="*/ 1541520 h 1540800"/>
              </a:gdLst>
              <a:ah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r"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642" name="Google Shape;946;p28"/>
            <p:cNvSpPr/>
            <p:nvPr/>
          </p:nvSpPr>
          <p:spPr>
            <a:xfrm rot="8500200">
              <a:off x="-610560" y="-140040"/>
              <a:ext cx="1441440" cy="1575360"/>
            </a:xfrm>
            <a:custGeom>
              <a:avLst/>
              <a:gdLst>
                <a:gd name="textAreaLeft" fmla="*/ 0 w 1441440"/>
                <a:gd name="textAreaRight" fmla="*/ 1441800 w 1441440"/>
                <a:gd name="textAreaTop" fmla="*/ 0 h 1575360"/>
                <a:gd name="textAreaBottom" fmla="*/ 1576080 h 1575360"/>
              </a:gdLst>
              <a:ah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  <p:sp>
        <p:nvSpPr>
          <p:cNvPr id="643" name="PlaceHolder 1"/>
          <p:cNvSpPr>
            <a:spLocks noGrp="1"/>
          </p:cNvSpPr>
          <p:nvPr>
            <p:ph type="title"/>
          </p:nvPr>
        </p:nvSpPr>
        <p:spPr>
          <a:xfrm>
            <a:off x="504000" y="543600"/>
            <a:ext cx="2591640" cy="76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4" name="PlaceHolder 2"/>
          <p:cNvSpPr>
            <a:spLocks noGrp="1"/>
          </p:cNvSpPr>
          <p:nvPr>
            <p:ph type="body"/>
          </p:nvPr>
        </p:nvSpPr>
        <p:spPr>
          <a:xfrm>
            <a:off x="504000" y="1438200"/>
            <a:ext cx="2591640" cy="26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Google Shape;949;p29"/>
          <p:cNvGrpSpPr/>
          <p:nvPr/>
        </p:nvGrpSpPr>
        <p:grpSpPr>
          <a:xfrm>
            <a:off x="459360" y="1280880"/>
            <a:ext cx="2721240" cy="3156840"/>
            <a:chOff x="459360" y="1280880"/>
            <a:chExt cx="2721240" cy="3156840"/>
          </a:xfrm>
        </p:grpSpPr>
        <p:grpSp>
          <p:nvGrpSpPr>
            <p:cNvPr id="646" name="Google Shape;950;p29"/>
            <p:cNvGrpSpPr/>
            <p:nvPr/>
          </p:nvGrpSpPr>
          <p:grpSpPr>
            <a:xfrm>
              <a:off x="758160" y="4269600"/>
              <a:ext cx="59040" cy="168120"/>
              <a:chOff x="758160" y="4269600"/>
              <a:chExt cx="59040" cy="168120"/>
            </a:xfrm>
          </p:grpSpPr>
          <p:sp>
            <p:nvSpPr>
              <p:cNvPr id="647" name="Google Shape;951;p29"/>
              <p:cNvSpPr/>
              <p:nvPr/>
            </p:nvSpPr>
            <p:spPr>
              <a:xfrm>
                <a:off x="780480" y="434880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48" name="Google Shape;952;p29"/>
              <p:cNvSpPr/>
              <p:nvPr/>
            </p:nvSpPr>
            <p:spPr>
              <a:xfrm>
                <a:off x="802080" y="434880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49" name="Google Shape;953;p29"/>
              <p:cNvSpPr/>
              <p:nvPr/>
            </p:nvSpPr>
            <p:spPr>
              <a:xfrm>
                <a:off x="758160" y="434880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50" name="Google Shape;954;p29"/>
              <p:cNvSpPr/>
              <p:nvPr/>
            </p:nvSpPr>
            <p:spPr>
              <a:xfrm>
                <a:off x="785520" y="4333320"/>
                <a:ext cx="396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51" name="Google Shape;955;p29"/>
              <p:cNvSpPr/>
              <p:nvPr/>
            </p:nvSpPr>
            <p:spPr>
              <a:xfrm>
                <a:off x="785520" y="4395240"/>
                <a:ext cx="3960" cy="424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080" bIns="19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52" name="Google Shape;956;p29"/>
              <p:cNvSpPr/>
              <p:nvPr/>
            </p:nvSpPr>
            <p:spPr>
              <a:xfrm>
                <a:off x="785520" y="4269600"/>
                <a:ext cx="396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653" name="Google Shape;957;p29"/>
            <p:cNvGrpSpPr/>
            <p:nvPr/>
          </p:nvGrpSpPr>
          <p:grpSpPr>
            <a:xfrm>
              <a:off x="459360" y="3688200"/>
              <a:ext cx="59040" cy="167760"/>
              <a:chOff x="459360" y="3688200"/>
              <a:chExt cx="59040" cy="167760"/>
            </a:xfrm>
          </p:grpSpPr>
          <p:sp>
            <p:nvSpPr>
              <p:cNvPr id="654" name="Google Shape;958;p29"/>
              <p:cNvSpPr/>
              <p:nvPr/>
            </p:nvSpPr>
            <p:spPr>
              <a:xfrm>
                <a:off x="481680" y="376740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55" name="Google Shape;959;p29"/>
              <p:cNvSpPr/>
              <p:nvPr/>
            </p:nvSpPr>
            <p:spPr>
              <a:xfrm>
                <a:off x="503280" y="376740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56" name="Google Shape;960;p29"/>
              <p:cNvSpPr/>
              <p:nvPr/>
            </p:nvSpPr>
            <p:spPr>
              <a:xfrm>
                <a:off x="459360" y="3767400"/>
                <a:ext cx="1548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57" name="Google Shape;961;p29"/>
              <p:cNvSpPr/>
              <p:nvPr/>
            </p:nvSpPr>
            <p:spPr>
              <a:xfrm>
                <a:off x="487080" y="375192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58" name="Google Shape;962;p29"/>
              <p:cNvSpPr/>
              <p:nvPr/>
            </p:nvSpPr>
            <p:spPr>
              <a:xfrm>
                <a:off x="487080" y="3813840"/>
                <a:ext cx="3600" cy="421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720" bIns="187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59" name="Google Shape;963;p29"/>
              <p:cNvSpPr/>
              <p:nvPr/>
            </p:nvSpPr>
            <p:spPr>
              <a:xfrm>
                <a:off x="487080" y="368820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660" name="Google Shape;964;p29"/>
            <p:cNvGrpSpPr/>
            <p:nvPr/>
          </p:nvGrpSpPr>
          <p:grpSpPr>
            <a:xfrm>
              <a:off x="3036960" y="1280880"/>
              <a:ext cx="59040" cy="168480"/>
              <a:chOff x="3036960" y="1280880"/>
              <a:chExt cx="59040" cy="168480"/>
            </a:xfrm>
          </p:grpSpPr>
          <p:sp>
            <p:nvSpPr>
              <p:cNvPr id="661" name="Google Shape;965;p29"/>
              <p:cNvSpPr/>
              <p:nvPr/>
            </p:nvSpPr>
            <p:spPr>
              <a:xfrm>
                <a:off x="3058920" y="1360440"/>
                <a:ext cx="1548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62" name="Google Shape;966;p29"/>
              <p:cNvSpPr/>
              <p:nvPr/>
            </p:nvSpPr>
            <p:spPr>
              <a:xfrm>
                <a:off x="3080880" y="136044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63" name="Google Shape;967;p29"/>
              <p:cNvSpPr/>
              <p:nvPr/>
            </p:nvSpPr>
            <p:spPr>
              <a:xfrm>
                <a:off x="3036960" y="1360440"/>
                <a:ext cx="1548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64" name="Google Shape;968;p29"/>
              <p:cNvSpPr/>
              <p:nvPr/>
            </p:nvSpPr>
            <p:spPr>
              <a:xfrm>
                <a:off x="3064320" y="1344600"/>
                <a:ext cx="396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65" name="Google Shape;969;p29"/>
              <p:cNvSpPr/>
              <p:nvPr/>
            </p:nvSpPr>
            <p:spPr>
              <a:xfrm>
                <a:off x="3064320" y="1406880"/>
                <a:ext cx="3960" cy="424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080" bIns="19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66" name="Google Shape;970;p29"/>
              <p:cNvSpPr/>
              <p:nvPr/>
            </p:nvSpPr>
            <p:spPr>
              <a:xfrm>
                <a:off x="3064320" y="1280880"/>
                <a:ext cx="396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667" name="Google Shape;971;p29"/>
            <p:cNvGrpSpPr/>
            <p:nvPr/>
          </p:nvGrpSpPr>
          <p:grpSpPr>
            <a:xfrm>
              <a:off x="3121920" y="1944720"/>
              <a:ext cx="58680" cy="168120"/>
              <a:chOff x="3121920" y="1944720"/>
              <a:chExt cx="58680" cy="168120"/>
            </a:xfrm>
          </p:grpSpPr>
          <p:sp>
            <p:nvSpPr>
              <p:cNvPr id="668" name="Google Shape;972;p29"/>
              <p:cNvSpPr/>
              <p:nvPr/>
            </p:nvSpPr>
            <p:spPr>
              <a:xfrm>
                <a:off x="3143880" y="202428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69" name="Google Shape;973;p29"/>
              <p:cNvSpPr/>
              <p:nvPr/>
            </p:nvSpPr>
            <p:spPr>
              <a:xfrm>
                <a:off x="3165480" y="202428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70" name="Google Shape;974;p29"/>
              <p:cNvSpPr/>
              <p:nvPr/>
            </p:nvSpPr>
            <p:spPr>
              <a:xfrm>
                <a:off x="3121920" y="202428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71" name="Google Shape;975;p29"/>
              <p:cNvSpPr/>
              <p:nvPr/>
            </p:nvSpPr>
            <p:spPr>
              <a:xfrm>
                <a:off x="3149280" y="200880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72" name="Google Shape;976;p29"/>
              <p:cNvSpPr/>
              <p:nvPr/>
            </p:nvSpPr>
            <p:spPr>
              <a:xfrm>
                <a:off x="3149280" y="2070720"/>
                <a:ext cx="3600" cy="421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720" bIns="187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73" name="Google Shape;977;p29"/>
              <p:cNvSpPr/>
              <p:nvPr/>
            </p:nvSpPr>
            <p:spPr>
              <a:xfrm>
                <a:off x="3149280" y="194472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  <p:grpSp>
        <p:nvGrpSpPr>
          <p:cNvPr id="674" name="Google Shape;978;p29"/>
          <p:cNvGrpSpPr/>
          <p:nvPr/>
        </p:nvGrpSpPr>
        <p:grpSpPr>
          <a:xfrm>
            <a:off x="-238680" y="-1549080"/>
            <a:ext cx="3997800" cy="8498160"/>
            <a:chOff x="-238680" y="-1549080"/>
            <a:chExt cx="3997800" cy="8498160"/>
          </a:xfrm>
        </p:grpSpPr>
        <p:sp>
          <p:nvSpPr>
            <p:cNvPr id="675" name="Google Shape;979;p29"/>
            <p:cNvSpPr/>
            <p:nvPr/>
          </p:nvSpPr>
          <p:spPr>
            <a:xfrm flipH="1" rot="17710200">
              <a:off x="2014560" y="-1355760"/>
              <a:ext cx="1224000" cy="1255680"/>
            </a:xfrm>
            <a:custGeom>
              <a:avLst/>
              <a:gdLst>
                <a:gd name="textAreaLeft" fmla="*/ 360 w 1224000"/>
                <a:gd name="textAreaRight" fmla="*/ 1224720 w 1224000"/>
                <a:gd name="textAreaTop" fmla="*/ 0 h 1255680"/>
                <a:gd name="textAreaBottom" fmla="*/ 1256040 h 125568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676" name="Google Shape;980;p29"/>
            <p:cNvSpPr/>
            <p:nvPr/>
          </p:nvSpPr>
          <p:spPr>
            <a:xfrm rot="3529200">
              <a:off x="-585720" y="4158360"/>
              <a:ext cx="1960200" cy="1158480"/>
            </a:xfrm>
            <a:custGeom>
              <a:avLst/>
              <a:gdLst>
                <a:gd name="textAreaLeft" fmla="*/ 0 w 1960200"/>
                <a:gd name="textAreaRight" fmla="*/ 1960920 w 1960200"/>
                <a:gd name="textAreaTop" fmla="*/ 0 h 1158480"/>
                <a:gd name="textAreaBottom" fmla="*/ 1159200 h 1158480"/>
              </a:gdLst>
              <a:ah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r"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677" name="Google Shape;981;p29"/>
            <p:cNvSpPr/>
            <p:nvPr/>
          </p:nvSpPr>
          <p:spPr>
            <a:xfrm rot="15661800">
              <a:off x="1720080" y="342000"/>
              <a:ext cx="3083400" cy="736560"/>
            </a:xfrm>
            <a:custGeom>
              <a:avLst/>
              <a:gdLst>
                <a:gd name="textAreaLeft" fmla="*/ 0 w 3083400"/>
                <a:gd name="textAreaRight" fmla="*/ 3084120 w 3083400"/>
                <a:gd name="textAreaTop" fmla="*/ 0 h 736560"/>
                <a:gd name="textAreaBottom" fmla="*/ 736920 h 736560"/>
              </a:gdLst>
              <a:ah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678" name="Google Shape;982;p29"/>
            <p:cNvSpPr/>
            <p:nvPr/>
          </p:nvSpPr>
          <p:spPr>
            <a:xfrm flipH="1" rot="15787200">
              <a:off x="-660600" y="4689360"/>
              <a:ext cx="1761480" cy="872640"/>
            </a:xfrm>
            <a:custGeom>
              <a:avLst/>
              <a:gdLst>
                <a:gd name="textAreaLeft" fmla="*/ -360 w 1761480"/>
                <a:gd name="textAreaRight" fmla="*/ 1762200 w 1761480"/>
                <a:gd name="textAreaTop" fmla="*/ 0 h 872640"/>
                <a:gd name="textAreaBottom" fmla="*/ 873000 h 87264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  <p:sp>
        <p:nvSpPr>
          <p:cNvPr id="679" name="PlaceHolder 1"/>
          <p:cNvSpPr>
            <a:spLocks noGrp="1"/>
          </p:cNvSpPr>
          <p:nvPr>
            <p:ph type="title"/>
          </p:nvPr>
        </p:nvSpPr>
        <p:spPr>
          <a:xfrm>
            <a:off x="504000" y="543600"/>
            <a:ext cx="2591640" cy="76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0" name="PlaceHolder 2"/>
          <p:cNvSpPr>
            <a:spLocks noGrp="1"/>
          </p:cNvSpPr>
          <p:nvPr>
            <p:ph type="body"/>
          </p:nvPr>
        </p:nvSpPr>
        <p:spPr>
          <a:xfrm>
            <a:off x="504000" y="1438200"/>
            <a:ext cx="2591640" cy="26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1" name="Google Shape;985;p30"/>
          <p:cNvGrpSpPr/>
          <p:nvPr/>
        </p:nvGrpSpPr>
        <p:grpSpPr>
          <a:xfrm>
            <a:off x="518400" y="758520"/>
            <a:ext cx="2398680" cy="3949560"/>
            <a:chOff x="518400" y="758520"/>
            <a:chExt cx="2398680" cy="3949560"/>
          </a:xfrm>
        </p:grpSpPr>
        <p:grpSp>
          <p:nvGrpSpPr>
            <p:cNvPr id="682" name="Google Shape;986;p30"/>
            <p:cNvGrpSpPr/>
            <p:nvPr/>
          </p:nvGrpSpPr>
          <p:grpSpPr>
            <a:xfrm>
              <a:off x="2408400" y="4539600"/>
              <a:ext cx="59040" cy="168480"/>
              <a:chOff x="2408400" y="4539600"/>
              <a:chExt cx="59040" cy="168480"/>
            </a:xfrm>
          </p:grpSpPr>
          <p:sp>
            <p:nvSpPr>
              <p:cNvPr id="683" name="Google Shape;987;p30"/>
              <p:cNvSpPr/>
              <p:nvPr/>
            </p:nvSpPr>
            <p:spPr>
              <a:xfrm>
                <a:off x="2430720" y="461880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84" name="Google Shape;988;p30"/>
              <p:cNvSpPr/>
              <p:nvPr/>
            </p:nvSpPr>
            <p:spPr>
              <a:xfrm>
                <a:off x="2452320" y="461880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85" name="Google Shape;989;p30"/>
              <p:cNvSpPr/>
              <p:nvPr/>
            </p:nvSpPr>
            <p:spPr>
              <a:xfrm>
                <a:off x="2408400" y="4618800"/>
                <a:ext cx="1548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86" name="Google Shape;990;p30"/>
              <p:cNvSpPr/>
              <p:nvPr/>
            </p:nvSpPr>
            <p:spPr>
              <a:xfrm>
                <a:off x="2436120" y="460332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87" name="Google Shape;991;p30"/>
              <p:cNvSpPr/>
              <p:nvPr/>
            </p:nvSpPr>
            <p:spPr>
              <a:xfrm>
                <a:off x="2436120" y="4665600"/>
                <a:ext cx="3600" cy="424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080" bIns="19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88" name="Google Shape;992;p30"/>
              <p:cNvSpPr/>
              <p:nvPr/>
            </p:nvSpPr>
            <p:spPr>
              <a:xfrm>
                <a:off x="2436120" y="453960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689" name="Google Shape;993;p30"/>
            <p:cNvGrpSpPr/>
            <p:nvPr/>
          </p:nvGrpSpPr>
          <p:grpSpPr>
            <a:xfrm>
              <a:off x="518400" y="1271520"/>
              <a:ext cx="59040" cy="168480"/>
              <a:chOff x="518400" y="1271520"/>
              <a:chExt cx="59040" cy="168480"/>
            </a:xfrm>
          </p:grpSpPr>
          <p:sp>
            <p:nvSpPr>
              <p:cNvPr id="690" name="Google Shape;994;p30"/>
              <p:cNvSpPr/>
              <p:nvPr/>
            </p:nvSpPr>
            <p:spPr>
              <a:xfrm>
                <a:off x="540720" y="1351080"/>
                <a:ext cx="15120" cy="100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320" bIns="43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91" name="Google Shape;995;p30"/>
              <p:cNvSpPr/>
              <p:nvPr/>
            </p:nvSpPr>
            <p:spPr>
              <a:xfrm>
                <a:off x="562320" y="1351080"/>
                <a:ext cx="15120" cy="100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320" bIns="43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92" name="Google Shape;996;p30"/>
              <p:cNvSpPr/>
              <p:nvPr/>
            </p:nvSpPr>
            <p:spPr>
              <a:xfrm>
                <a:off x="518400" y="1351080"/>
                <a:ext cx="15480" cy="100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320" bIns="43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93" name="Google Shape;997;p30"/>
              <p:cNvSpPr/>
              <p:nvPr/>
            </p:nvSpPr>
            <p:spPr>
              <a:xfrm>
                <a:off x="546120" y="133560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94" name="Google Shape;998;p30"/>
              <p:cNvSpPr/>
              <p:nvPr/>
            </p:nvSpPr>
            <p:spPr>
              <a:xfrm>
                <a:off x="546120" y="1397520"/>
                <a:ext cx="3600" cy="424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080" bIns="19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95" name="Google Shape;999;p30"/>
              <p:cNvSpPr/>
              <p:nvPr/>
            </p:nvSpPr>
            <p:spPr>
              <a:xfrm>
                <a:off x="546120" y="127152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696" name="Google Shape;1000;p30"/>
            <p:cNvGrpSpPr/>
            <p:nvPr/>
          </p:nvGrpSpPr>
          <p:grpSpPr>
            <a:xfrm>
              <a:off x="723960" y="758520"/>
              <a:ext cx="59040" cy="168480"/>
              <a:chOff x="723960" y="758520"/>
              <a:chExt cx="59040" cy="168480"/>
            </a:xfrm>
          </p:grpSpPr>
          <p:sp>
            <p:nvSpPr>
              <p:cNvPr id="697" name="Google Shape;1001;p30"/>
              <p:cNvSpPr/>
              <p:nvPr/>
            </p:nvSpPr>
            <p:spPr>
              <a:xfrm>
                <a:off x="746280" y="83808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98" name="Google Shape;1002;p30"/>
              <p:cNvSpPr/>
              <p:nvPr/>
            </p:nvSpPr>
            <p:spPr>
              <a:xfrm>
                <a:off x="767880" y="83808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99" name="Google Shape;1003;p30"/>
              <p:cNvSpPr/>
              <p:nvPr/>
            </p:nvSpPr>
            <p:spPr>
              <a:xfrm>
                <a:off x="723960" y="838080"/>
                <a:ext cx="1548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00" name="Google Shape;1004;p30"/>
              <p:cNvSpPr/>
              <p:nvPr/>
            </p:nvSpPr>
            <p:spPr>
              <a:xfrm>
                <a:off x="751680" y="82224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01" name="Google Shape;1005;p30"/>
              <p:cNvSpPr/>
              <p:nvPr/>
            </p:nvSpPr>
            <p:spPr>
              <a:xfrm>
                <a:off x="751680" y="884520"/>
                <a:ext cx="3600" cy="424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080" bIns="19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02" name="Google Shape;1006;p30"/>
              <p:cNvSpPr/>
              <p:nvPr/>
            </p:nvSpPr>
            <p:spPr>
              <a:xfrm>
                <a:off x="751680" y="75852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703" name="Google Shape;1007;p30"/>
            <p:cNvGrpSpPr/>
            <p:nvPr/>
          </p:nvGrpSpPr>
          <p:grpSpPr>
            <a:xfrm>
              <a:off x="2858040" y="4310640"/>
              <a:ext cx="59040" cy="168120"/>
              <a:chOff x="2858040" y="4310640"/>
              <a:chExt cx="59040" cy="168120"/>
            </a:xfrm>
          </p:grpSpPr>
          <p:sp>
            <p:nvSpPr>
              <p:cNvPr id="704" name="Google Shape;1008;p30"/>
              <p:cNvSpPr/>
              <p:nvPr/>
            </p:nvSpPr>
            <p:spPr>
              <a:xfrm>
                <a:off x="2880000" y="4389840"/>
                <a:ext cx="1548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05" name="Google Shape;1009;p30"/>
              <p:cNvSpPr/>
              <p:nvPr/>
            </p:nvSpPr>
            <p:spPr>
              <a:xfrm>
                <a:off x="2901600" y="4389840"/>
                <a:ext cx="1548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06" name="Google Shape;1010;p30"/>
              <p:cNvSpPr/>
              <p:nvPr/>
            </p:nvSpPr>
            <p:spPr>
              <a:xfrm>
                <a:off x="2858040" y="438984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07" name="Google Shape;1011;p30"/>
              <p:cNvSpPr/>
              <p:nvPr/>
            </p:nvSpPr>
            <p:spPr>
              <a:xfrm>
                <a:off x="2885400" y="437436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08" name="Google Shape;1012;p30"/>
              <p:cNvSpPr/>
              <p:nvPr/>
            </p:nvSpPr>
            <p:spPr>
              <a:xfrm>
                <a:off x="2885400" y="4436280"/>
                <a:ext cx="3600" cy="424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080" bIns="19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09" name="Google Shape;1013;p30"/>
              <p:cNvSpPr/>
              <p:nvPr/>
            </p:nvSpPr>
            <p:spPr>
              <a:xfrm>
                <a:off x="2885400" y="431064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  <p:grpSp>
        <p:nvGrpSpPr>
          <p:cNvPr id="710" name="Google Shape;1014;p30"/>
          <p:cNvGrpSpPr/>
          <p:nvPr/>
        </p:nvGrpSpPr>
        <p:grpSpPr>
          <a:xfrm>
            <a:off x="-262440" y="-1595160"/>
            <a:ext cx="3944160" cy="8226360"/>
            <a:chOff x="-262440" y="-1595160"/>
            <a:chExt cx="3944160" cy="8226360"/>
          </a:xfrm>
        </p:grpSpPr>
        <p:sp>
          <p:nvSpPr>
            <p:cNvPr id="711" name="Google Shape;1015;p30"/>
            <p:cNvSpPr/>
            <p:nvPr/>
          </p:nvSpPr>
          <p:spPr>
            <a:xfrm rot="18016800">
              <a:off x="53280" y="-1016280"/>
              <a:ext cx="1994400" cy="1138680"/>
            </a:xfrm>
            <a:custGeom>
              <a:avLst/>
              <a:gdLst>
                <a:gd name="textAreaLeft" fmla="*/ 0 w 1994400"/>
                <a:gd name="textAreaRight" fmla="*/ 1995120 w 1994400"/>
                <a:gd name="textAreaTop" fmla="*/ 0 h 1138680"/>
                <a:gd name="textAreaBottom" fmla="*/ 1139400 h 1138680"/>
              </a:gdLst>
              <a:ah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r"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712" name="Google Shape;1016;p30"/>
            <p:cNvSpPr/>
            <p:nvPr/>
          </p:nvSpPr>
          <p:spPr>
            <a:xfrm rot="20025600">
              <a:off x="2732040" y="3927600"/>
              <a:ext cx="1289160" cy="1761480"/>
            </a:xfrm>
            <a:custGeom>
              <a:avLst/>
              <a:gdLst>
                <a:gd name="textAreaLeft" fmla="*/ 0 w 1289160"/>
                <a:gd name="textAreaRight" fmla="*/ 1289520 w 1289160"/>
                <a:gd name="textAreaTop" fmla="*/ 0 h 1761480"/>
                <a:gd name="textAreaBottom" fmla="*/ 1762200 h 1761480"/>
              </a:gdLst>
              <a:ah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713" name="Google Shape;1017;p30"/>
            <p:cNvSpPr/>
            <p:nvPr/>
          </p:nvSpPr>
          <p:spPr>
            <a:xfrm flipH="1" rot="15749400">
              <a:off x="-679320" y="1078560"/>
              <a:ext cx="1746360" cy="880200"/>
            </a:xfrm>
            <a:custGeom>
              <a:avLst/>
              <a:gdLst>
                <a:gd name="textAreaLeft" fmla="*/ -360 w 1746360"/>
                <a:gd name="textAreaRight" fmla="*/ 1747080 w 1746360"/>
                <a:gd name="textAreaTop" fmla="*/ 0 h 880200"/>
                <a:gd name="textAreaBottom" fmla="*/ 880560 h 88020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714" name="Google Shape;1018;p30"/>
            <p:cNvSpPr/>
            <p:nvPr/>
          </p:nvSpPr>
          <p:spPr>
            <a:xfrm flipH="1" rot="5741400">
              <a:off x="1884600" y="5268960"/>
              <a:ext cx="1787760" cy="859680"/>
            </a:xfrm>
            <a:custGeom>
              <a:avLst/>
              <a:gdLst>
                <a:gd name="textAreaLeft" fmla="*/ 360 w 1787760"/>
                <a:gd name="textAreaRight" fmla="*/ 1788480 w 1787760"/>
                <a:gd name="textAreaTop" fmla="*/ 0 h 859680"/>
                <a:gd name="textAreaBottom" fmla="*/ 860040 h 85968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  <p:sp>
        <p:nvSpPr>
          <p:cNvPr id="715" name="PlaceHolder 1"/>
          <p:cNvSpPr>
            <a:spLocks noGrp="1"/>
          </p:cNvSpPr>
          <p:nvPr>
            <p:ph type="title"/>
          </p:nvPr>
        </p:nvSpPr>
        <p:spPr>
          <a:xfrm>
            <a:off x="504000" y="543600"/>
            <a:ext cx="2591640" cy="76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6" name="PlaceHolder 2"/>
          <p:cNvSpPr>
            <a:spLocks noGrp="1"/>
          </p:cNvSpPr>
          <p:nvPr>
            <p:ph type="body"/>
          </p:nvPr>
        </p:nvSpPr>
        <p:spPr>
          <a:xfrm>
            <a:off x="504000" y="1438200"/>
            <a:ext cx="2591640" cy="26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" name="Google Shape;80;p4"/>
          <p:cNvGrpSpPr/>
          <p:nvPr/>
        </p:nvGrpSpPr>
        <p:grpSpPr>
          <a:xfrm>
            <a:off x="-86760" y="-1652760"/>
            <a:ext cx="3710880" cy="8052840"/>
            <a:chOff x="-86760" y="-1652760"/>
            <a:chExt cx="3710880" cy="8052840"/>
          </a:xfrm>
        </p:grpSpPr>
        <p:sp>
          <p:nvSpPr>
            <p:cNvPr id="718" name="Google Shape;81;p4"/>
            <p:cNvSpPr/>
            <p:nvPr/>
          </p:nvSpPr>
          <p:spPr>
            <a:xfrm rot="20653200">
              <a:off x="2515680" y="4273920"/>
              <a:ext cx="1213560" cy="1871280"/>
            </a:xfrm>
            <a:custGeom>
              <a:avLst/>
              <a:gdLst>
                <a:gd name="textAreaLeft" fmla="*/ 0 w 1213560"/>
                <a:gd name="textAreaRight" fmla="*/ 1213920 w 1213560"/>
                <a:gd name="textAreaTop" fmla="*/ 0 h 1871280"/>
                <a:gd name="textAreaBottom" fmla="*/ 1872000 h 1871280"/>
              </a:gdLst>
              <a:ah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719" name="Google Shape;82;p4"/>
            <p:cNvSpPr/>
            <p:nvPr/>
          </p:nvSpPr>
          <p:spPr>
            <a:xfrm flipH="1" rot="16200000">
              <a:off x="-687600" y="-423360"/>
              <a:ext cx="2181960" cy="981000"/>
            </a:xfrm>
            <a:custGeom>
              <a:avLst/>
              <a:gdLst>
                <a:gd name="textAreaLeft" fmla="*/ -360 w 2181960"/>
                <a:gd name="textAreaRight" fmla="*/ 2182680 w 2181960"/>
                <a:gd name="textAreaTop" fmla="*/ 0 h 981000"/>
                <a:gd name="textAreaBottom" fmla="*/ 981360 h 98100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720" name="Google Shape;83;p4"/>
            <p:cNvSpPr/>
            <p:nvPr/>
          </p:nvSpPr>
          <p:spPr>
            <a:xfrm rot="18345600">
              <a:off x="68400" y="-1181520"/>
              <a:ext cx="1805040" cy="1258560"/>
            </a:xfrm>
            <a:custGeom>
              <a:avLst/>
              <a:gdLst>
                <a:gd name="textAreaLeft" fmla="*/ 0 w 1805040"/>
                <a:gd name="textAreaRight" fmla="*/ 1805400 w 1805040"/>
                <a:gd name="textAreaTop" fmla="*/ 0 h 1258560"/>
                <a:gd name="textAreaBottom" fmla="*/ 1259280 h 1258560"/>
              </a:gdLst>
              <a:ah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721" name="Google Shape;84;p4"/>
            <p:cNvSpPr/>
            <p:nvPr/>
          </p:nvSpPr>
          <p:spPr>
            <a:xfrm flipH="1" rot="5400000">
              <a:off x="2283480" y="4654800"/>
              <a:ext cx="1848960" cy="831240"/>
            </a:xfrm>
            <a:custGeom>
              <a:avLst/>
              <a:gdLst>
                <a:gd name="textAreaLeft" fmla="*/ 360 w 1848960"/>
                <a:gd name="textAreaRight" fmla="*/ 1849680 w 1848960"/>
                <a:gd name="textAreaTop" fmla="*/ 0 h 831240"/>
                <a:gd name="textAreaBottom" fmla="*/ 831600 h 83124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  <p:grpSp>
        <p:nvGrpSpPr>
          <p:cNvPr id="722" name="Google Shape;85;p4"/>
          <p:cNvGrpSpPr/>
          <p:nvPr/>
        </p:nvGrpSpPr>
        <p:grpSpPr>
          <a:xfrm>
            <a:off x="524880" y="644040"/>
            <a:ext cx="2609280" cy="3921120"/>
            <a:chOff x="524880" y="644040"/>
            <a:chExt cx="2609280" cy="3921120"/>
          </a:xfrm>
        </p:grpSpPr>
        <p:grpSp>
          <p:nvGrpSpPr>
            <p:cNvPr id="723" name="Google Shape;86;p4"/>
            <p:cNvGrpSpPr/>
            <p:nvPr/>
          </p:nvGrpSpPr>
          <p:grpSpPr>
            <a:xfrm>
              <a:off x="524880" y="1146600"/>
              <a:ext cx="59040" cy="168120"/>
              <a:chOff x="524880" y="1146600"/>
              <a:chExt cx="59040" cy="168120"/>
            </a:xfrm>
          </p:grpSpPr>
          <p:sp>
            <p:nvSpPr>
              <p:cNvPr id="724" name="Google Shape;87;p4"/>
              <p:cNvSpPr/>
              <p:nvPr/>
            </p:nvSpPr>
            <p:spPr>
              <a:xfrm>
                <a:off x="547200" y="122580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25" name="Google Shape;88;p4"/>
              <p:cNvSpPr/>
              <p:nvPr/>
            </p:nvSpPr>
            <p:spPr>
              <a:xfrm>
                <a:off x="568800" y="122580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26" name="Google Shape;89;p4"/>
              <p:cNvSpPr/>
              <p:nvPr/>
            </p:nvSpPr>
            <p:spPr>
              <a:xfrm>
                <a:off x="524880" y="1225800"/>
                <a:ext cx="1548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27" name="Google Shape;90;p4"/>
              <p:cNvSpPr/>
              <p:nvPr/>
            </p:nvSpPr>
            <p:spPr>
              <a:xfrm>
                <a:off x="552600" y="121032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28" name="Google Shape;91;p4"/>
              <p:cNvSpPr/>
              <p:nvPr/>
            </p:nvSpPr>
            <p:spPr>
              <a:xfrm>
                <a:off x="552600" y="1272600"/>
                <a:ext cx="3600" cy="421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720" bIns="187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29" name="Google Shape;92;p4"/>
              <p:cNvSpPr/>
              <p:nvPr/>
            </p:nvSpPr>
            <p:spPr>
              <a:xfrm>
                <a:off x="552600" y="114660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730" name="Google Shape;93;p4"/>
            <p:cNvGrpSpPr/>
            <p:nvPr/>
          </p:nvGrpSpPr>
          <p:grpSpPr>
            <a:xfrm>
              <a:off x="660960" y="644040"/>
              <a:ext cx="59040" cy="168480"/>
              <a:chOff x="660960" y="644040"/>
              <a:chExt cx="59040" cy="168480"/>
            </a:xfrm>
          </p:grpSpPr>
          <p:sp>
            <p:nvSpPr>
              <p:cNvPr id="731" name="Google Shape;94;p4"/>
              <p:cNvSpPr/>
              <p:nvPr/>
            </p:nvSpPr>
            <p:spPr>
              <a:xfrm>
                <a:off x="682920" y="723240"/>
                <a:ext cx="1548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32" name="Google Shape;95;p4"/>
              <p:cNvSpPr/>
              <p:nvPr/>
            </p:nvSpPr>
            <p:spPr>
              <a:xfrm>
                <a:off x="704880" y="72324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33" name="Google Shape;96;p4"/>
              <p:cNvSpPr/>
              <p:nvPr/>
            </p:nvSpPr>
            <p:spPr>
              <a:xfrm>
                <a:off x="660960" y="72324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34" name="Google Shape;97;p4"/>
              <p:cNvSpPr/>
              <p:nvPr/>
            </p:nvSpPr>
            <p:spPr>
              <a:xfrm>
                <a:off x="688320" y="707760"/>
                <a:ext cx="396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35" name="Google Shape;98;p4"/>
              <p:cNvSpPr/>
              <p:nvPr/>
            </p:nvSpPr>
            <p:spPr>
              <a:xfrm>
                <a:off x="688320" y="770040"/>
                <a:ext cx="3960" cy="424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080" bIns="19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36" name="Google Shape;99;p4"/>
              <p:cNvSpPr/>
              <p:nvPr/>
            </p:nvSpPr>
            <p:spPr>
              <a:xfrm>
                <a:off x="688320" y="644040"/>
                <a:ext cx="396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737" name="Google Shape;100;p4"/>
            <p:cNvGrpSpPr/>
            <p:nvPr/>
          </p:nvGrpSpPr>
          <p:grpSpPr>
            <a:xfrm>
              <a:off x="3074760" y="3876120"/>
              <a:ext cx="59400" cy="168120"/>
              <a:chOff x="3074760" y="3876120"/>
              <a:chExt cx="59400" cy="168120"/>
            </a:xfrm>
          </p:grpSpPr>
          <p:sp>
            <p:nvSpPr>
              <p:cNvPr id="738" name="Google Shape;101;p4"/>
              <p:cNvSpPr/>
              <p:nvPr/>
            </p:nvSpPr>
            <p:spPr>
              <a:xfrm>
                <a:off x="3097080" y="3955680"/>
                <a:ext cx="15120" cy="100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320" bIns="43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39" name="Google Shape;102;p4"/>
              <p:cNvSpPr/>
              <p:nvPr/>
            </p:nvSpPr>
            <p:spPr>
              <a:xfrm>
                <a:off x="3118680" y="3955680"/>
                <a:ext cx="15480" cy="100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320" bIns="43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40" name="Google Shape;103;p4"/>
              <p:cNvSpPr/>
              <p:nvPr/>
            </p:nvSpPr>
            <p:spPr>
              <a:xfrm>
                <a:off x="3074760" y="3955680"/>
                <a:ext cx="15480" cy="100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320" bIns="43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41" name="Google Shape;104;p4"/>
              <p:cNvSpPr/>
              <p:nvPr/>
            </p:nvSpPr>
            <p:spPr>
              <a:xfrm>
                <a:off x="3102480" y="3940200"/>
                <a:ext cx="3600" cy="4320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080" bIns="19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42" name="Google Shape;105;p4"/>
              <p:cNvSpPr/>
              <p:nvPr/>
            </p:nvSpPr>
            <p:spPr>
              <a:xfrm>
                <a:off x="3102480" y="4002120"/>
                <a:ext cx="3600" cy="421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720" bIns="187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43" name="Google Shape;106;p4"/>
              <p:cNvSpPr/>
              <p:nvPr/>
            </p:nvSpPr>
            <p:spPr>
              <a:xfrm>
                <a:off x="3102480" y="387612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744" name="Google Shape;107;p4"/>
            <p:cNvGrpSpPr/>
            <p:nvPr/>
          </p:nvGrpSpPr>
          <p:grpSpPr>
            <a:xfrm>
              <a:off x="2768040" y="4396680"/>
              <a:ext cx="59040" cy="168480"/>
              <a:chOff x="2768040" y="4396680"/>
              <a:chExt cx="59040" cy="168480"/>
            </a:xfrm>
          </p:grpSpPr>
          <p:sp>
            <p:nvSpPr>
              <p:cNvPr id="745" name="Google Shape;108;p4"/>
              <p:cNvSpPr/>
              <p:nvPr/>
            </p:nvSpPr>
            <p:spPr>
              <a:xfrm>
                <a:off x="2790360" y="447588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46" name="Google Shape;109;p4"/>
              <p:cNvSpPr/>
              <p:nvPr/>
            </p:nvSpPr>
            <p:spPr>
              <a:xfrm>
                <a:off x="2811960" y="447588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47" name="Google Shape;110;p4"/>
              <p:cNvSpPr/>
              <p:nvPr/>
            </p:nvSpPr>
            <p:spPr>
              <a:xfrm>
                <a:off x="2768040" y="4475880"/>
                <a:ext cx="1548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48" name="Google Shape;111;p4"/>
              <p:cNvSpPr/>
              <p:nvPr/>
            </p:nvSpPr>
            <p:spPr>
              <a:xfrm>
                <a:off x="2795400" y="4460400"/>
                <a:ext cx="396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49" name="Google Shape;112;p4"/>
              <p:cNvSpPr/>
              <p:nvPr/>
            </p:nvSpPr>
            <p:spPr>
              <a:xfrm>
                <a:off x="2795400" y="4522680"/>
                <a:ext cx="3960" cy="424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080" bIns="19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50" name="Google Shape;113;p4"/>
              <p:cNvSpPr/>
              <p:nvPr/>
            </p:nvSpPr>
            <p:spPr>
              <a:xfrm>
                <a:off x="2795400" y="4396680"/>
                <a:ext cx="396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  <p:sp>
        <p:nvSpPr>
          <p:cNvPr id="751" name="PlaceHolder 1"/>
          <p:cNvSpPr>
            <a:spLocks noGrp="1"/>
          </p:cNvSpPr>
          <p:nvPr>
            <p:ph type="title"/>
          </p:nvPr>
        </p:nvSpPr>
        <p:spPr>
          <a:xfrm>
            <a:off x="504000" y="543600"/>
            <a:ext cx="2591640" cy="76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2" name="PlaceHolder 2"/>
          <p:cNvSpPr>
            <a:spLocks noGrp="1"/>
          </p:cNvSpPr>
          <p:nvPr>
            <p:ph type="body"/>
          </p:nvPr>
        </p:nvSpPr>
        <p:spPr>
          <a:xfrm>
            <a:off x="504000" y="1437840"/>
            <a:ext cx="2591640" cy="26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2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01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7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0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5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5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5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1022;p31"/>
          <p:cNvSpPr/>
          <p:nvPr/>
        </p:nvSpPr>
        <p:spPr>
          <a:xfrm>
            <a:off x="584280" y="3595680"/>
            <a:ext cx="1260360" cy="75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1" lang="en" sz="1000" strike="noStrike" u="none">
                <a:solidFill>
                  <a:schemeClr val="dk1"/>
                </a:solidFill>
                <a:uFillTx/>
                <a:latin typeface="DM Sans"/>
                <a:ea typeface="DM Sans"/>
              </a:rPr>
              <a:t>CREDITS:</a:t>
            </a:r>
            <a:r>
              <a:rPr b="0" lang="en" sz="1000" strike="noStrike" u="none">
                <a:solidFill>
                  <a:schemeClr val="dk1"/>
                </a:solidFill>
                <a:uFillTx/>
                <a:latin typeface="DM Sans"/>
                <a:ea typeface="DM Sans"/>
              </a:rPr>
              <a:t> This presentation template was created by </a:t>
            </a:r>
            <a:r>
              <a:rPr b="1" lang="en" sz="1000" strike="noStrike" u="sng">
                <a:solidFill>
                  <a:schemeClr val="dk1"/>
                </a:solidFill>
                <a:uFillTx/>
                <a:latin typeface="DM Sans"/>
                <a:ea typeface="DM Sans"/>
                <a:hlinkClick r:id="rId2"/>
              </a:rPr>
              <a:t>Slidesgo</a:t>
            </a:r>
            <a:r>
              <a:rPr b="0" lang="en" sz="1000" strike="noStrike" u="none">
                <a:solidFill>
                  <a:schemeClr val="dk1"/>
                </a:solidFill>
                <a:uFillTx/>
                <a:latin typeface="DM Sans"/>
                <a:ea typeface="DM Sans"/>
              </a:rPr>
              <a:t>, and includes icons, infographics &amp; images by </a:t>
            </a:r>
            <a:r>
              <a:rPr b="1" lang="en" sz="1000" strike="noStrike" u="sng">
                <a:solidFill>
                  <a:schemeClr val="dk1"/>
                </a:solidFill>
                <a:uFillTx/>
                <a:latin typeface="DM Sans"/>
                <a:ea typeface="DM Sans"/>
                <a:hlinkClick r:id="rId3"/>
              </a:rPr>
              <a:t>Freepik</a:t>
            </a:r>
            <a:r>
              <a:rPr b="0" lang="en" sz="1000" strike="noStrike" u="sng">
                <a:solidFill>
                  <a:schemeClr val="dk1"/>
                </a:solidFill>
                <a:uFillTx/>
                <a:latin typeface="DM Sans"/>
                <a:ea typeface="DM Sans"/>
              </a:rPr>
              <a:t> </a:t>
            </a:r>
            <a:endParaRPr b="0" lang="pt-BR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756" name="Google Shape;1023;p31"/>
          <p:cNvGrpSpPr/>
          <p:nvPr/>
        </p:nvGrpSpPr>
        <p:grpSpPr>
          <a:xfrm>
            <a:off x="1757160" y="637920"/>
            <a:ext cx="1375200" cy="3894480"/>
            <a:chOff x="1757160" y="637920"/>
            <a:chExt cx="1375200" cy="3894480"/>
          </a:xfrm>
        </p:grpSpPr>
        <p:grpSp>
          <p:nvGrpSpPr>
            <p:cNvPr id="757" name="Google Shape;1024;p31"/>
            <p:cNvGrpSpPr/>
            <p:nvPr/>
          </p:nvGrpSpPr>
          <p:grpSpPr>
            <a:xfrm>
              <a:off x="1757160" y="4364640"/>
              <a:ext cx="59040" cy="167760"/>
              <a:chOff x="1757160" y="4364640"/>
              <a:chExt cx="59040" cy="167760"/>
            </a:xfrm>
          </p:grpSpPr>
          <p:sp>
            <p:nvSpPr>
              <p:cNvPr id="758" name="Google Shape;1025;p31"/>
              <p:cNvSpPr/>
              <p:nvPr/>
            </p:nvSpPr>
            <p:spPr>
              <a:xfrm>
                <a:off x="1779480" y="444384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59" name="Google Shape;1026;p31"/>
              <p:cNvSpPr/>
              <p:nvPr/>
            </p:nvSpPr>
            <p:spPr>
              <a:xfrm>
                <a:off x="1801080" y="444384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60" name="Google Shape;1027;p31"/>
              <p:cNvSpPr/>
              <p:nvPr/>
            </p:nvSpPr>
            <p:spPr>
              <a:xfrm>
                <a:off x="1757160" y="4443840"/>
                <a:ext cx="1548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61" name="Google Shape;1028;p31"/>
              <p:cNvSpPr/>
              <p:nvPr/>
            </p:nvSpPr>
            <p:spPr>
              <a:xfrm>
                <a:off x="1784880" y="442836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62" name="Google Shape;1029;p31"/>
              <p:cNvSpPr/>
              <p:nvPr/>
            </p:nvSpPr>
            <p:spPr>
              <a:xfrm>
                <a:off x="1784880" y="4490280"/>
                <a:ext cx="3600" cy="421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720" bIns="187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63" name="Google Shape;1030;p31"/>
              <p:cNvSpPr/>
              <p:nvPr/>
            </p:nvSpPr>
            <p:spPr>
              <a:xfrm>
                <a:off x="1784880" y="4364640"/>
                <a:ext cx="3600" cy="4320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080" bIns="19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764" name="Google Shape;1031;p31"/>
            <p:cNvGrpSpPr/>
            <p:nvPr/>
          </p:nvGrpSpPr>
          <p:grpSpPr>
            <a:xfrm>
              <a:off x="3029400" y="4170960"/>
              <a:ext cx="102960" cy="293400"/>
              <a:chOff x="3029400" y="4170960"/>
              <a:chExt cx="102960" cy="293400"/>
            </a:xfrm>
          </p:grpSpPr>
          <p:sp>
            <p:nvSpPr>
              <p:cNvPr id="765" name="Google Shape;1032;p31"/>
              <p:cNvSpPr/>
              <p:nvPr/>
            </p:nvSpPr>
            <p:spPr>
              <a:xfrm>
                <a:off x="3074040" y="431352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66" name="Google Shape;1033;p31"/>
              <p:cNvSpPr/>
              <p:nvPr/>
            </p:nvSpPr>
            <p:spPr>
              <a:xfrm>
                <a:off x="3095640" y="431352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67" name="Google Shape;1034;p31"/>
              <p:cNvSpPr/>
              <p:nvPr/>
            </p:nvSpPr>
            <p:spPr>
              <a:xfrm>
                <a:off x="3117240" y="431352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68" name="Google Shape;1035;p31"/>
              <p:cNvSpPr/>
              <p:nvPr/>
            </p:nvSpPr>
            <p:spPr>
              <a:xfrm>
                <a:off x="3051720" y="431352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69" name="Google Shape;1036;p31"/>
              <p:cNvSpPr/>
              <p:nvPr/>
            </p:nvSpPr>
            <p:spPr>
              <a:xfrm>
                <a:off x="3029400" y="431352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70" name="Google Shape;1037;p31"/>
              <p:cNvSpPr/>
              <p:nvPr/>
            </p:nvSpPr>
            <p:spPr>
              <a:xfrm>
                <a:off x="3079440" y="429768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71" name="Google Shape;1038;p31"/>
              <p:cNvSpPr/>
              <p:nvPr/>
            </p:nvSpPr>
            <p:spPr>
              <a:xfrm>
                <a:off x="3079440" y="4359960"/>
                <a:ext cx="3600" cy="421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720" bIns="187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72" name="Google Shape;1039;p31"/>
              <p:cNvSpPr/>
              <p:nvPr/>
            </p:nvSpPr>
            <p:spPr>
              <a:xfrm>
                <a:off x="3079440" y="442080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73" name="Google Shape;1040;p31"/>
              <p:cNvSpPr/>
              <p:nvPr/>
            </p:nvSpPr>
            <p:spPr>
              <a:xfrm>
                <a:off x="3079440" y="423396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74" name="Google Shape;1041;p31"/>
              <p:cNvSpPr/>
              <p:nvPr/>
            </p:nvSpPr>
            <p:spPr>
              <a:xfrm>
                <a:off x="3079440" y="417096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775" name="Google Shape;1042;p31"/>
            <p:cNvGrpSpPr/>
            <p:nvPr/>
          </p:nvGrpSpPr>
          <p:grpSpPr>
            <a:xfrm>
              <a:off x="3015000" y="637920"/>
              <a:ext cx="59040" cy="168480"/>
              <a:chOff x="3015000" y="637920"/>
              <a:chExt cx="59040" cy="168480"/>
            </a:xfrm>
          </p:grpSpPr>
          <p:sp>
            <p:nvSpPr>
              <p:cNvPr id="776" name="Google Shape;1043;p31"/>
              <p:cNvSpPr/>
              <p:nvPr/>
            </p:nvSpPr>
            <p:spPr>
              <a:xfrm>
                <a:off x="3037320" y="71748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77" name="Google Shape;1044;p31"/>
              <p:cNvSpPr/>
              <p:nvPr/>
            </p:nvSpPr>
            <p:spPr>
              <a:xfrm>
                <a:off x="3058920" y="71748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78" name="Google Shape;1045;p31"/>
              <p:cNvSpPr/>
              <p:nvPr/>
            </p:nvSpPr>
            <p:spPr>
              <a:xfrm>
                <a:off x="3015000" y="717480"/>
                <a:ext cx="1548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79" name="Google Shape;1046;p31"/>
              <p:cNvSpPr/>
              <p:nvPr/>
            </p:nvSpPr>
            <p:spPr>
              <a:xfrm>
                <a:off x="3042360" y="701640"/>
                <a:ext cx="396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80" name="Google Shape;1047;p31"/>
              <p:cNvSpPr/>
              <p:nvPr/>
            </p:nvSpPr>
            <p:spPr>
              <a:xfrm>
                <a:off x="3042360" y="763920"/>
                <a:ext cx="3960" cy="424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080" bIns="19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81" name="Google Shape;1048;p31"/>
              <p:cNvSpPr/>
              <p:nvPr/>
            </p:nvSpPr>
            <p:spPr>
              <a:xfrm>
                <a:off x="3042360" y="637920"/>
                <a:ext cx="396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  <p:grpSp>
        <p:nvGrpSpPr>
          <p:cNvPr id="782" name="Google Shape;1049;p31"/>
          <p:cNvGrpSpPr/>
          <p:nvPr/>
        </p:nvGrpSpPr>
        <p:grpSpPr>
          <a:xfrm>
            <a:off x="-279360" y="-1718640"/>
            <a:ext cx="1666080" cy="8562240"/>
            <a:chOff x="-279360" y="-1718640"/>
            <a:chExt cx="1666080" cy="8562240"/>
          </a:xfrm>
        </p:grpSpPr>
        <p:sp>
          <p:nvSpPr>
            <p:cNvPr id="783" name="Google Shape;1050;p31"/>
            <p:cNvSpPr/>
            <p:nvPr/>
          </p:nvSpPr>
          <p:spPr>
            <a:xfrm rot="15449400">
              <a:off x="-772920" y="5097240"/>
              <a:ext cx="2419200" cy="929520"/>
            </a:xfrm>
            <a:custGeom>
              <a:avLst/>
              <a:gdLst>
                <a:gd name="textAreaLeft" fmla="*/ 0 w 2419200"/>
                <a:gd name="textAreaRight" fmla="*/ 2419920 w 2419200"/>
                <a:gd name="textAreaTop" fmla="*/ 0 h 929520"/>
                <a:gd name="textAreaBottom" fmla="*/ 929880 h 929520"/>
              </a:gdLst>
              <a:ahLst/>
              <a:rect l="textAreaLeft" t="textAreaTop" r="textAreaRight" b="textAreaBottom"/>
              <a:pathLst>
                <a:path w="1640321" h="1345239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784" name="Google Shape;1051;p31"/>
            <p:cNvSpPr/>
            <p:nvPr/>
          </p:nvSpPr>
          <p:spPr>
            <a:xfrm rot="17756400">
              <a:off x="-75960" y="-1064880"/>
              <a:ext cx="2138760" cy="1094400"/>
            </a:xfrm>
            <a:custGeom>
              <a:avLst/>
              <a:gdLst>
                <a:gd name="textAreaLeft" fmla="*/ 0 w 2138760"/>
                <a:gd name="textAreaRight" fmla="*/ 2139480 w 2138760"/>
                <a:gd name="textAreaTop" fmla="*/ 0 h 1094400"/>
                <a:gd name="textAreaBottom" fmla="*/ 1094760 h 1094400"/>
              </a:gdLst>
              <a:ahLst/>
              <a:rect l="textAreaLeft" t="textAreaTop" r="textAreaRight" b="textAreaBottom"/>
              <a:pathLst>
                <a:path w="749" h="940">
                  <a:moveTo>
                    <a:pt x="523" y="343"/>
                  </a:moveTo>
                  <a:cubicBezTo>
                    <a:pt x="445" y="317"/>
                    <a:pt x="491" y="0"/>
                    <a:pt x="364" y="0"/>
                  </a:cubicBezTo>
                  <a:cubicBezTo>
                    <a:pt x="237" y="0"/>
                    <a:pt x="251" y="362"/>
                    <a:pt x="212" y="363"/>
                  </a:cubicBezTo>
                  <a:cubicBezTo>
                    <a:pt x="173" y="365"/>
                    <a:pt x="159" y="210"/>
                    <a:pt x="104" y="217"/>
                  </a:cubicBezTo>
                  <a:cubicBezTo>
                    <a:pt x="48" y="224"/>
                    <a:pt x="0" y="470"/>
                    <a:pt x="0" y="470"/>
                  </a:cubicBezTo>
                  <a:cubicBezTo>
                    <a:pt x="0" y="470"/>
                    <a:pt x="0" y="470"/>
                    <a:pt x="0" y="470"/>
                  </a:cubicBezTo>
                  <a:cubicBezTo>
                    <a:pt x="0" y="470"/>
                    <a:pt x="48" y="716"/>
                    <a:pt x="104" y="723"/>
                  </a:cubicBezTo>
                  <a:cubicBezTo>
                    <a:pt x="159" y="730"/>
                    <a:pt x="173" y="574"/>
                    <a:pt x="212" y="576"/>
                  </a:cubicBezTo>
                  <a:cubicBezTo>
                    <a:pt x="251" y="578"/>
                    <a:pt x="237" y="939"/>
                    <a:pt x="364" y="939"/>
                  </a:cubicBezTo>
                  <a:cubicBezTo>
                    <a:pt x="491" y="940"/>
                    <a:pt x="445" y="623"/>
                    <a:pt x="523" y="596"/>
                  </a:cubicBezTo>
                  <a:cubicBezTo>
                    <a:pt x="601" y="570"/>
                    <a:pt x="749" y="636"/>
                    <a:pt x="749" y="470"/>
                  </a:cubicBezTo>
                  <a:cubicBezTo>
                    <a:pt x="749" y="304"/>
                    <a:pt x="601" y="370"/>
                    <a:pt x="523" y="343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  <p:sp>
        <p:nvSpPr>
          <p:cNvPr id="785" name="PlaceHolder 1"/>
          <p:cNvSpPr>
            <a:spLocks noGrp="1"/>
          </p:cNvSpPr>
          <p:nvPr>
            <p:ph type="title"/>
          </p:nvPr>
        </p:nvSpPr>
        <p:spPr>
          <a:xfrm>
            <a:off x="504000" y="543600"/>
            <a:ext cx="2591640" cy="76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6" name="PlaceHolder 2"/>
          <p:cNvSpPr>
            <a:spLocks noGrp="1"/>
          </p:cNvSpPr>
          <p:nvPr>
            <p:ph type="body"/>
          </p:nvPr>
        </p:nvSpPr>
        <p:spPr>
          <a:xfrm>
            <a:off x="504000" y="1437840"/>
            <a:ext cx="1264680" cy="26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2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01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7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0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5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5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5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7" name="PlaceHolder 3"/>
          <p:cNvSpPr>
            <a:spLocks noGrp="1"/>
          </p:cNvSpPr>
          <p:nvPr>
            <p:ph type="body"/>
          </p:nvPr>
        </p:nvSpPr>
        <p:spPr>
          <a:xfrm>
            <a:off x="1832040" y="1437840"/>
            <a:ext cx="1264680" cy="26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2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01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7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0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5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5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5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4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1022;p31"/>
          <p:cNvSpPr/>
          <p:nvPr/>
        </p:nvSpPr>
        <p:spPr>
          <a:xfrm>
            <a:off x="584280" y="3595680"/>
            <a:ext cx="1260360" cy="75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1" lang="en" sz="1000" strike="noStrike" u="none">
                <a:solidFill>
                  <a:schemeClr val="dk1"/>
                </a:solidFill>
                <a:uFillTx/>
                <a:latin typeface="DM Sans"/>
                <a:ea typeface="DM Sans"/>
              </a:rPr>
              <a:t>CREDITS:</a:t>
            </a:r>
            <a:r>
              <a:rPr b="0" lang="en" sz="1000" strike="noStrike" u="none">
                <a:solidFill>
                  <a:schemeClr val="dk1"/>
                </a:solidFill>
                <a:uFillTx/>
                <a:latin typeface="DM Sans"/>
                <a:ea typeface="DM Sans"/>
              </a:rPr>
              <a:t> This presentation template was created by </a:t>
            </a:r>
            <a:r>
              <a:rPr b="1" lang="en" sz="1000" strike="noStrike" u="sng">
                <a:solidFill>
                  <a:schemeClr val="dk1"/>
                </a:solidFill>
                <a:uFillTx/>
                <a:latin typeface="DM Sans"/>
                <a:ea typeface="DM Sans"/>
                <a:hlinkClick r:id="rId2"/>
              </a:rPr>
              <a:t>Slidesgo</a:t>
            </a:r>
            <a:r>
              <a:rPr b="0" lang="en" sz="1000" strike="noStrike" u="none">
                <a:solidFill>
                  <a:schemeClr val="dk1"/>
                </a:solidFill>
                <a:uFillTx/>
                <a:latin typeface="DM Sans"/>
                <a:ea typeface="DM Sans"/>
              </a:rPr>
              <a:t>, and includes icons, infographics &amp; images by </a:t>
            </a:r>
            <a:r>
              <a:rPr b="1" lang="en" sz="1000" strike="noStrike" u="sng">
                <a:solidFill>
                  <a:schemeClr val="dk1"/>
                </a:solidFill>
                <a:uFillTx/>
                <a:latin typeface="DM Sans"/>
                <a:ea typeface="DM Sans"/>
                <a:hlinkClick r:id="rId3"/>
              </a:rPr>
              <a:t>Freepik</a:t>
            </a:r>
            <a:r>
              <a:rPr b="0" lang="en" sz="1000" strike="noStrike" u="sng">
                <a:solidFill>
                  <a:schemeClr val="dk1"/>
                </a:solidFill>
                <a:uFillTx/>
                <a:latin typeface="DM Sans"/>
                <a:ea typeface="DM Sans"/>
              </a:rPr>
              <a:t> </a:t>
            </a:r>
            <a:endParaRPr b="0" lang="pt-BR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792" name="Google Shape;1023;p31"/>
          <p:cNvGrpSpPr/>
          <p:nvPr/>
        </p:nvGrpSpPr>
        <p:grpSpPr>
          <a:xfrm>
            <a:off x="1757160" y="637920"/>
            <a:ext cx="1375200" cy="3894480"/>
            <a:chOff x="1757160" y="637920"/>
            <a:chExt cx="1375200" cy="3894480"/>
          </a:xfrm>
        </p:grpSpPr>
        <p:grpSp>
          <p:nvGrpSpPr>
            <p:cNvPr id="793" name="Google Shape;1024;p31"/>
            <p:cNvGrpSpPr/>
            <p:nvPr/>
          </p:nvGrpSpPr>
          <p:grpSpPr>
            <a:xfrm>
              <a:off x="1757160" y="4364640"/>
              <a:ext cx="59040" cy="167760"/>
              <a:chOff x="1757160" y="4364640"/>
              <a:chExt cx="59040" cy="167760"/>
            </a:xfrm>
          </p:grpSpPr>
          <p:sp>
            <p:nvSpPr>
              <p:cNvPr id="794" name="Google Shape;1025;p31"/>
              <p:cNvSpPr/>
              <p:nvPr/>
            </p:nvSpPr>
            <p:spPr>
              <a:xfrm>
                <a:off x="1779480" y="444384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95" name="Google Shape;1026;p31"/>
              <p:cNvSpPr/>
              <p:nvPr/>
            </p:nvSpPr>
            <p:spPr>
              <a:xfrm>
                <a:off x="1801080" y="444384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96" name="Google Shape;1027;p31"/>
              <p:cNvSpPr/>
              <p:nvPr/>
            </p:nvSpPr>
            <p:spPr>
              <a:xfrm>
                <a:off x="1757160" y="4443840"/>
                <a:ext cx="1548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97" name="Google Shape;1028;p31"/>
              <p:cNvSpPr/>
              <p:nvPr/>
            </p:nvSpPr>
            <p:spPr>
              <a:xfrm>
                <a:off x="1784880" y="442836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98" name="Google Shape;1029;p31"/>
              <p:cNvSpPr/>
              <p:nvPr/>
            </p:nvSpPr>
            <p:spPr>
              <a:xfrm>
                <a:off x="1784880" y="4490280"/>
                <a:ext cx="3600" cy="421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720" bIns="187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99" name="Google Shape;1030;p31"/>
              <p:cNvSpPr/>
              <p:nvPr/>
            </p:nvSpPr>
            <p:spPr>
              <a:xfrm>
                <a:off x="1784880" y="4364640"/>
                <a:ext cx="3600" cy="4320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080" bIns="19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800" name="Google Shape;1031;p31"/>
            <p:cNvGrpSpPr/>
            <p:nvPr/>
          </p:nvGrpSpPr>
          <p:grpSpPr>
            <a:xfrm>
              <a:off x="3029400" y="4170960"/>
              <a:ext cx="102960" cy="293400"/>
              <a:chOff x="3029400" y="4170960"/>
              <a:chExt cx="102960" cy="293400"/>
            </a:xfrm>
          </p:grpSpPr>
          <p:sp>
            <p:nvSpPr>
              <p:cNvPr id="801" name="Google Shape;1032;p31"/>
              <p:cNvSpPr/>
              <p:nvPr/>
            </p:nvSpPr>
            <p:spPr>
              <a:xfrm>
                <a:off x="3074040" y="431352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02" name="Google Shape;1033;p31"/>
              <p:cNvSpPr/>
              <p:nvPr/>
            </p:nvSpPr>
            <p:spPr>
              <a:xfrm>
                <a:off x="3095640" y="431352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03" name="Google Shape;1034;p31"/>
              <p:cNvSpPr/>
              <p:nvPr/>
            </p:nvSpPr>
            <p:spPr>
              <a:xfrm>
                <a:off x="3117240" y="431352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04" name="Google Shape;1035;p31"/>
              <p:cNvSpPr/>
              <p:nvPr/>
            </p:nvSpPr>
            <p:spPr>
              <a:xfrm>
                <a:off x="3051720" y="431352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05" name="Google Shape;1036;p31"/>
              <p:cNvSpPr/>
              <p:nvPr/>
            </p:nvSpPr>
            <p:spPr>
              <a:xfrm>
                <a:off x="3029400" y="431352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06" name="Google Shape;1037;p31"/>
              <p:cNvSpPr/>
              <p:nvPr/>
            </p:nvSpPr>
            <p:spPr>
              <a:xfrm>
                <a:off x="3079440" y="429768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07" name="Google Shape;1038;p31"/>
              <p:cNvSpPr/>
              <p:nvPr/>
            </p:nvSpPr>
            <p:spPr>
              <a:xfrm>
                <a:off x="3079440" y="4359960"/>
                <a:ext cx="3600" cy="421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720" bIns="187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08" name="Google Shape;1039;p31"/>
              <p:cNvSpPr/>
              <p:nvPr/>
            </p:nvSpPr>
            <p:spPr>
              <a:xfrm>
                <a:off x="3079440" y="442080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09" name="Google Shape;1040;p31"/>
              <p:cNvSpPr/>
              <p:nvPr/>
            </p:nvSpPr>
            <p:spPr>
              <a:xfrm>
                <a:off x="3079440" y="423396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10" name="Google Shape;1041;p31"/>
              <p:cNvSpPr/>
              <p:nvPr/>
            </p:nvSpPr>
            <p:spPr>
              <a:xfrm>
                <a:off x="3079440" y="417096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811" name="Google Shape;1042;p31"/>
            <p:cNvGrpSpPr/>
            <p:nvPr/>
          </p:nvGrpSpPr>
          <p:grpSpPr>
            <a:xfrm>
              <a:off x="3015000" y="637920"/>
              <a:ext cx="59040" cy="168480"/>
              <a:chOff x="3015000" y="637920"/>
              <a:chExt cx="59040" cy="168480"/>
            </a:xfrm>
          </p:grpSpPr>
          <p:sp>
            <p:nvSpPr>
              <p:cNvPr id="812" name="Google Shape;1043;p31"/>
              <p:cNvSpPr/>
              <p:nvPr/>
            </p:nvSpPr>
            <p:spPr>
              <a:xfrm>
                <a:off x="3037320" y="71748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13" name="Google Shape;1044;p31"/>
              <p:cNvSpPr/>
              <p:nvPr/>
            </p:nvSpPr>
            <p:spPr>
              <a:xfrm>
                <a:off x="3058920" y="71748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14" name="Google Shape;1045;p31"/>
              <p:cNvSpPr/>
              <p:nvPr/>
            </p:nvSpPr>
            <p:spPr>
              <a:xfrm>
                <a:off x="3015000" y="717480"/>
                <a:ext cx="1548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15" name="Google Shape;1046;p31"/>
              <p:cNvSpPr/>
              <p:nvPr/>
            </p:nvSpPr>
            <p:spPr>
              <a:xfrm>
                <a:off x="3042360" y="701640"/>
                <a:ext cx="396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16" name="Google Shape;1047;p31"/>
              <p:cNvSpPr/>
              <p:nvPr/>
            </p:nvSpPr>
            <p:spPr>
              <a:xfrm>
                <a:off x="3042360" y="763920"/>
                <a:ext cx="3960" cy="424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080" bIns="19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17" name="Google Shape;1048;p31"/>
              <p:cNvSpPr/>
              <p:nvPr/>
            </p:nvSpPr>
            <p:spPr>
              <a:xfrm>
                <a:off x="3042360" y="637920"/>
                <a:ext cx="396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  <p:grpSp>
        <p:nvGrpSpPr>
          <p:cNvPr id="818" name="Google Shape;1049;p31"/>
          <p:cNvGrpSpPr/>
          <p:nvPr/>
        </p:nvGrpSpPr>
        <p:grpSpPr>
          <a:xfrm>
            <a:off x="-279360" y="-1718640"/>
            <a:ext cx="1666080" cy="8562240"/>
            <a:chOff x="-279360" y="-1718640"/>
            <a:chExt cx="1666080" cy="8562240"/>
          </a:xfrm>
        </p:grpSpPr>
        <p:sp>
          <p:nvSpPr>
            <p:cNvPr id="819" name="Google Shape;1050;p31"/>
            <p:cNvSpPr/>
            <p:nvPr/>
          </p:nvSpPr>
          <p:spPr>
            <a:xfrm rot="15449400">
              <a:off x="-772920" y="5097240"/>
              <a:ext cx="2419200" cy="929520"/>
            </a:xfrm>
            <a:custGeom>
              <a:avLst/>
              <a:gdLst>
                <a:gd name="textAreaLeft" fmla="*/ 0 w 2419200"/>
                <a:gd name="textAreaRight" fmla="*/ 2419920 w 2419200"/>
                <a:gd name="textAreaTop" fmla="*/ 0 h 929520"/>
                <a:gd name="textAreaBottom" fmla="*/ 929880 h 929520"/>
              </a:gdLst>
              <a:ahLst/>
              <a:rect l="textAreaLeft" t="textAreaTop" r="textAreaRight" b="textAreaBottom"/>
              <a:pathLst>
                <a:path w="1640321" h="1345239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820" name="Google Shape;1051;p31"/>
            <p:cNvSpPr/>
            <p:nvPr/>
          </p:nvSpPr>
          <p:spPr>
            <a:xfrm rot="17756400">
              <a:off x="-75960" y="-1064880"/>
              <a:ext cx="2138760" cy="1094400"/>
            </a:xfrm>
            <a:custGeom>
              <a:avLst/>
              <a:gdLst>
                <a:gd name="textAreaLeft" fmla="*/ 0 w 2138760"/>
                <a:gd name="textAreaRight" fmla="*/ 2139480 w 2138760"/>
                <a:gd name="textAreaTop" fmla="*/ 0 h 1094400"/>
                <a:gd name="textAreaBottom" fmla="*/ 1094760 h 1094400"/>
              </a:gdLst>
              <a:ahLst/>
              <a:rect l="textAreaLeft" t="textAreaTop" r="textAreaRight" b="textAreaBottom"/>
              <a:pathLst>
                <a:path w="749" h="940">
                  <a:moveTo>
                    <a:pt x="523" y="343"/>
                  </a:moveTo>
                  <a:cubicBezTo>
                    <a:pt x="445" y="317"/>
                    <a:pt x="491" y="0"/>
                    <a:pt x="364" y="0"/>
                  </a:cubicBezTo>
                  <a:cubicBezTo>
                    <a:pt x="237" y="0"/>
                    <a:pt x="251" y="362"/>
                    <a:pt x="212" y="363"/>
                  </a:cubicBezTo>
                  <a:cubicBezTo>
                    <a:pt x="173" y="365"/>
                    <a:pt x="159" y="210"/>
                    <a:pt x="104" y="217"/>
                  </a:cubicBezTo>
                  <a:cubicBezTo>
                    <a:pt x="48" y="224"/>
                    <a:pt x="0" y="470"/>
                    <a:pt x="0" y="470"/>
                  </a:cubicBezTo>
                  <a:cubicBezTo>
                    <a:pt x="0" y="470"/>
                    <a:pt x="0" y="470"/>
                    <a:pt x="0" y="470"/>
                  </a:cubicBezTo>
                  <a:cubicBezTo>
                    <a:pt x="0" y="470"/>
                    <a:pt x="48" y="716"/>
                    <a:pt x="104" y="723"/>
                  </a:cubicBezTo>
                  <a:cubicBezTo>
                    <a:pt x="159" y="730"/>
                    <a:pt x="173" y="574"/>
                    <a:pt x="212" y="576"/>
                  </a:cubicBezTo>
                  <a:cubicBezTo>
                    <a:pt x="251" y="578"/>
                    <a:pt x="237" y="939"/>
                    <a:pt x="364" y="939"/>
                  </a:cubicBezTo>
                  <a:cubicBezTo>
                    <a:pt x="491" y="940"/>
                    <a:pt x="445" y="623"/>
                    <a:pt x="523" y="596"/>
                  </a:cubicBezTo>
                  <a:cubicBezTo>
                    <a:pt x="601" y="570"/>
                    <a:pt x="749" y="636"/>
                    <a:pt x="749" y="470"/>
                  </a:cubicBezTo>
                  <a:cubicBezTo>
                    <a:pt x="749" y="304"/>
                    <a:pt x="601" y="370"/>
                    <a:pt x="523" y="343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  <p:sp>
        <p:nvSpPr>
          <p:cNvPr id="821" name="PlaceHolder 1"/>
          <p:cNvSpPr>
            <a:spLocks noGrp="1"/>
          </p:cNvSpPr>
          <p:nvPr>
            <p:ph type="title"/>
          </p:nvPr>
        </p:nvSpPr>
        <p:spPr>
          <a:xfrm>
            <a:off x="504000" y="543600"/>
            <a:ext cx="2591640" cy="76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2" name="PlaceHolder 2"/>
          <p:cNvSpPr>
            <a:spLocks noGrp="1"/>
          </p:cNvSpPr>
          <p:nvPr>
            <p:ph type="body"/>
          </p:nvPr>
        </p:nvSpPr>
        <p:spPr>
          <a:xfrm>
            <a:off x="504000" y="1438200"/>
            <a:ext cx="2591640" cy="26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4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1022;p31"/>
          <p:cNvSpPr/>
          <p:nvPr/>
        </p:nvSpPr>
        <p:spPr>
          <a:xfrm>
            <a:off x="584280" y="3595680"/>
            <a:ext cx="1260360" cy="75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1" lang="en" sz="1000" strike="noStrike" u="none">
                <a:solidFill>
                  <a:schemeClr val="dk1"/>
                </a:solidFill>
                <a:uFillTx/>
                <a:latin typeface="DM Sans"/>
                <a:ea typeface="DM Sans"/>
              </a:rPr>
              <a:t>CREDITS:</a:t>
            </a:r>
            <a:r>
              <a:rPr b="0" lang="en" sz="1000" strike="noStrike" u="none">
                <a:solidFill>
                  <a:schemeClr val="dk1"/>
                </a:solidFill>
                <a:uFillTx/>
                <a:latin typeface="DM Sans"/>
                <a:ea typeface="DM Sans"/>
              </a:rPr>
              <a:t> This presentation template was created by </a:t>
            </a:r>
            <a:r>
              <a:rPr b="1" lang="en" sz="1000" strike="noStrike" u="sng">
                <a:solidFill>
                  <a:schemeClr val="dk1"/>
                </a:solidFill>
                <a:uFillTx/>
                <a:latin typeface="DM Sans"/>
                <a:ea typeface="DM Sans"/>
                <a:hlinkClick r:id="rId2"/>
              </a:rPr>
              <a:t>Slidesgo</a:t>
            </a:r>
            <a:r>
              <a:rPr b="0" lang="en" sz="1000" strike="noStrike" u="none">
                <a:solidFill>
                  <a:schemeClr val="dk1"/>
                </a:solidFill>
                <a:uFillTx/>
                <a:latin typeface="DM Sans"/>
                <a:ea typeface="DM Sans"/>
              </a:rPr>
              <a:t>, and includes icons, infographics &amp; images by </a:t>
            </a:r>
            <a:r>
              <a:rPr b="1" lang="en" sz="1000" strike="noStrike" u="sng">
                <a:solidFill>
                  <a:schemeClr val="dk1"/>
                </a:solidFill>
                <a:uFillTx/>
                <a:latin typeface="DM Sans"/>
                <a:ea typeface="DM Sans"/>
                <a:hlinkClick r:id="rId3"/>
              </a:rPr>
              <a:t>Freepik</a:t>
            </a:r>
            <a:r>
              <a:rPr b="0" lang="en" sz="1000" strike="noStrike" u="sng">
                <a:solidFill>
                  <a:schemeClr val="dk1"/>
                </a:solidFill>
                <a:uFillTx/>
                <a:latin typeface="DM Sans"/>
                <a:ea typeface="DM Sans"/>
              </a:rPr>
              <a:t> </a:t>
            </a:r>
            <a:endParaRPr b="0" lang="pt-BR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825" name="Google Shape;1023;p31"/>
          <p:cNvGrpSpPr/>
          <p:nvPr/>
        </p:nvGrpSpPr>
        <p:grpSpPr>
          <a:xfrm>
            <a:off x="1757160" y="637920"/>
            <a:ext cx="1375200" cy="3894480"/>
            <a:chOff x="1757160" y="637920"/>
            <a:chExt cx="1375200" cy="3894480"/>
          </a:xfrm>
        </p:grpSpPr>
        <p:grpSp>
          <p:nvGrpSpPr>
            <p:cNvPr id="826" name="Google Shape;1024;p31"/>
            <p:cNvGrpSpPr/>
            <p:nvPr/>
          </p:nvGrpSpPr>
          <p:grpSpPr>
            <a:xfrm>
              <a:off x="1757160" y="4364640"/>
              <a:ext cx="59040" cy="167760"/>
              <a:chOff x="1757160" y="4364640"/>
              <a:chExt cx="59040" cy="167760"/>
            </a:xfrm>
          </p:grpSpPr>
          <p:sp>
            <p:nvSpPr>
              <p:cNvPr id="827" name="Google Shape;1025;p31"/>
              <p:cNvSpPr/>
              <p:nvPr/>
            </p:nvSpPr>
            <p:spPr>
              <a:xfrm>
                <a:off x="1779480" y="444384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28" name="Google Shape;1026;p31"/>
              <p:cNvSpPr/>
              <p:nvPr/>
            </p:nvSpPr>
            <p:spPr>
              <a:xfrm>
                <a:off x="1801080" y="444384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29" name="Google Shape;1027;p31"/>
              <p:cNvSpPr/>
              <p:nvPr/>
            </p:nvSpPr>
            <p:spPr>
              <a:xfrm>
                <a:off x="1757160" y="4443840"/>
                <a:ext cx="1548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30" name="Google Shape;1028;p31"/>
              <p:cNvSpPr/>
              <p:nvPr/>
            </p:nvSpPr>
            <p:spPr>
              <a:xfrm>
                <a:off x="1784880" y="442836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31" name="Google Shape;1029;p31"/>
              <p:cNvSpPr/>
              <p:nvPr/>
            </p:nvSpPr>
            <p:spPr>
              <a:xfrm>
                <a:off x="1784880" y="4490280"/>
                <a:ext cx="3600" cy="421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720" bIns="187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32" name="Google Shape;1030;p31"/>
              <p:cNvSpPr/>
              <p:nvPr/>
            </p:nvSpPr>
            <p:spPr>
              <a:xfrm>
                <a:off x="1784880" y="4364640"/>
                <a:ext cx="3600" cy="4320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080" bIns="19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833" name="Google Shape;1031;p31"/>
            <p:cNvGrpSpPr/>
            <p:nvPr/>
          </p:nvGrpSpPr>
          <p:grpSpPr>
            <a:xfrm>
              <a:off x="3029400" y="4170960"/>
              <a:ext cx="102960" cy="293400"/>
              <a:chOff x="3029400" y="4170960"/>
              <a:chExt cx="102960" cy="293400"/>
            </a:xfrm>
          </p:grpSpPr>
          <p:sp>
            <p:nvSpPr>
              <p:cNvPr id="834" name="Google Shape;1032;p31"/>
              <p:cNvSpPr/>
              <p:nvPr/>
            </p:nvSpPr>
            <p:spPr>
              <a:xfrm>
                <a:off x="3074040" y="431352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35" name="Google Shape;1033;p31"/>
              <p:cNvSpPr/>
              <p:nvPr/>
            </p:nvSpPr>
            <p:spPr>
              <a:xfrm>
                <a:off x="3095640" y="431352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36" name="Google Shape;1034;p31"/>
              <p:cNvSpPr/>
              <p:nvPr/>
            </p:nvSpPr>
            <p:spPr>
              <a:xfrm>
                <a:off x="3117240" y="431352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37" name="Google Shape;1035;p31"/>
              <p:cNvSpPr/>
              <p:nvPr/>
            </p:nvSpPr>
            <p:spPr>
              <a:xfrm>
                <a:off x="3051720" y="431352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38" name="Google Shape;1036;p31"/>
              <p:cNvSpPr/>
              <p:nvPr/>
            </p:nvSpPr>
            <p:spPr>
              <a:xfrm>
                <a:off x="3029400" y="431352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39" name="Google Shape;1037;p31"/>
              <p:cNvSpPr/>
              <p:nvPr/>
            </p:nvSpPr>
            <p:spPr>
              <a:xfrm>
                <a:off x="3079440" y="429768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40" name="Google Shape;1038;p31"/>
              <p:cNvSpPr/>
              <p:nvPr/>
            </p:nvSpPr>
            <p:spPr>
              <a:xfrm>
                <a:off x="3079440" y="4359960"/>
                <a:ext cx="3600" cy="421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720" bIns="187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41" name="Google Shape;1039;p31"/>
              <p:cNvSpPr/>
              <p:nvPr/>
            </p:nvSpPr>
            <p:spPr>
              <a:xfrm>
                <a:off x="3079440" y="442080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42" name="Google Shape;1040;p31"/>
              <p:cNvSpPr/>
              <p:nvPr/>
            </p:nvSpPr>
            <p:spPr>
              <a:xfrm>
                <a:off x="3079440" y="423396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43" name="Google Shape;1041;p31"/>
              <p:cNvSpPr/>
              <p:nvPr/>
            </p:nvSpPr>
            <p:spPr>
              <a:xfrm>
                <a:off x="3079440" y="417096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844" name="Google Shape;1042;p31"/>
            <p:cNvGrpSpPr/>
            <p:nvPr/>
          </p:nvGrpSpPr>
          <p:grpSpPr>
            <a:xfrm>
              <a:off x="3015000" y="637920"/>
              <a:ext cx="59040" cy="168480"/>
              <a:chOff x="3015000" y="637920"/>
              <a:chExt cx="59040" cy="168480"/>
            </a:xfrm>
          </p:grpSpPr>
          <p:sp>
            <p:nvSpPr>
              <p:cNvPr id="845" name="Google Shape;1043;p31"/>
              <p:cNvSpPr/>
              <p:nvPr/>
            </p:nvSpPr>
            <p:spPr>
              <a:xfrm>
                <a:off x="3037320" y="71748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46" name="Google Shape;1044;p31"/>
              <p:cNvSpPr/>
              <p:nvPr/>
            </p:nvSpPr>
            <p:spPr>
              <a:xfrm>
                <a:off x="3058920" y="71748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47" name="Google Shape;1045;p31"/>
              <p:cNvSpPr/>
              <p:nvPr/>
            </p:nvSpPr>
            <p:spPr>
              <a:xfrm>
                <a:off x="3015000" y="717480"/>
                <a:ext cx="1548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48" name="Google Shape;1046;p31"/>
              <p:cNvSpPr/>
              <p:nvPr/>
            </p:nvSpPr>
            <p:spPr>
              <a:xfrm>
                <a:off x="3042360" y="701640"/>
                <a:ext cx="396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49" name="Google Shape;1047;p31"/>
              <p:cNvSpPr/>
              <p:nvPr/>
            </p:nvSpPr>
            <p:spPr>
              <a:xfrm>
                <a:off x="3042360" y="763920"/>
                <a:ext cx="3960" cy="424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080" bIns="19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50" name="Google Shape;1048;p31"/>
              <p:cNvSpPr/>
              <p:nvPr/>
            </p:nvSpPr>
            <p:spPr>
              <a:xfrm>
                <a:off x="3042360" y="637920"/>
                <a:ext cx="396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  <p:grpSp>
        <p:nvGrpSpPr>
          <p:cNvPr id="851" name="Google Shape;1049;p31"/>
          <p:cNvGrpSpPr/>
          <p:nvPr/>
        </p:nvGrpSpPr>
        <p:grpSpPr>
          <a:xfrm>
            <a:off x="-279360" y="-1718640"/>
            <a:ext cx="1666080" cy="8562240"/>
            <a:chOff x="-279360" y="-1718640"/>
            <a:chExt cx="1666080" cy="8562240"/>
          </a:xfrm>
        </p:grpSpPr>
        <p:sp>
          <p:nvSpPr>
            <p:cNvPr id="852" name="Google Shape;1050;p31"/>
            <p:cNvSpPr/>
            <p:nvPr/>
          </p:nvSpPr>
          <p:spPr>
            <a:xfrm rot="15449400">
              <a:off x="-772920" y="5097240"/>
              <a:ext cx="2419200" cy="929520"/>
            </a:xfrm>
            <a:custGeom>
              <a:avLst/>
              <a:gdLst>
                <a:gd name="textAreaLeft" fmla="*/ 0 w 2419200"/>
                <a:gd name="textAreaRight" fmla="*/ 2419920 w 2419200"/>
                <a:gd name="textAreaTop" fmla="*/ 0 h 929520"/>
                <a:gd name="textAreaBottom" fmla="*/ 929880 h 929520"/>
              </a:gdLst>
              <a:ahLst/>
              <a:rect l="textAreaLeft" t="textAreaTop" r="textAreaRight" b="textAreaBottom"/>
              <a:pathLst>
                <a:path w="1640321" h="1345239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853" name="Google Shape;1051;p31"/>
            <p:cNvSpPr/>
            <p:nvPr/>
          </p:nvSpPr>
          <p:spPr>
            <a:xfrm rot="17756400">
              <a:off x="-75960" y="-1064880"/>
              <a:ext cx="2138760" cy="1094400"/>
            </a:xfrm>
            <a:custGeom>
              <a:avLst/>
              <a:gdLst>
                <a:gd name="textAreaLeft" fmla="*/ 0 w 2138760"/>
                <a:gd name="textAreaRight" fmla="*/ 2139480 w 2138760"/>
                <a:gd name="textAreaTop" fmla="*/ 0 h 1094400"/>
                <a:gd name="textAreaBottom" fmla="*/ 1094760 h 1094400"/>
              </a:gdLst>
              <a:ahLst/>
              <a:rect l="textAreaLeft" t="textAreaTop" r="textAreaRight" b="textAreaBottom"/>
              <a:pathLst>
                <a:path w="749" h="940">
                  <a:moveTo>
                    <a:pt x="523" y="343"/>
                  </a:moveTo>
                  <a:cubicBezTo>
                    <a:pt x="445" y="317"/>
                    <a:pt x="491" y="0"/>
                    <a:pt x="364" y="0"/>
                  </a:cubicBezTo>
                  <a:cubicBezTo>
                    <a:pt x="237" y="0"/>
                    <a:pt x="251" y="362"/>
                    <a:pt x="212" y="363"/>
                  </a:cubicBezTo>
                  <a:cubicBezTo>
                    <a:pt x="173" y="365"/>
                    <a:pt x="159" y="210"/>
                    <a:pt x="104" y="217"/>
                  </a:cubicBezTo>
                  <a:cubicBezTo>
                    <a:pt x="48" y="224"/>
                    <a:pt x="0" y="470"/>
                    <a:pt x="0" y="470"/>
                  </a:cubicBezTo>
                  <a:cubicBezTo>
                    <a:pt x="0" y="470"/>
                    <a:pt x="0" y="470"/>
                    <a:pt x="0" y="470"/>
                  </a:cubicBezTo>
                  <a:cubicBezTo>
                    <a:pt x="0" y="470"/>
                    <a:pt x="48" y="716"/>
                    <a:pt x="104" y="723"/>
                  </a:cubicBezTo>
                  <a:cubicBezTo>
                    <a:pt x="159" y="730"/>
                    <a:pt x="173" y="574"/>
                    <a:pt x="212" y="576"/>
                  </a:cubicBezTo>
                  <a:cubicBezTo>
                    <a:pt x="251" y="578"/>
                    <a:pt x="237" y="939"/>
                    <a:pt x="364" y="939"/>
                  </a:cubicBezTo>
                  <a:cubicBezTo>
                    <a:pt x="491" y="940"/>
                    <a:pt x="445" y="623"/>
                    <a:pt x="523" y="596"/>
                  </a:cubicBezTo>
                  <a:cubicBezTo>
                    <a:pt x="601" y="570"/>
                    <a:pt x="749" y="636"/>
                    <a:pt x="749" y="470"/>
                  </a:cubicBezTo>
                  <a:cubicBezTo>
                    <a:pt x="749" y="304"/>
                    <a:pt x="601" y="370"/>
                    <a:pt x="523" y="343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  <p:sp>
        <p:nvSpPr>
          <p:cNvPr id="854" name="PlaceHolder 1"/>
          <p:cNvSpPr>
            <a:spLocks noGrp="1"/>
          </p:cNvSpPr>
          <p:nvPr>
            <p:ph type="title"/>
          </p:nvPr>
        </p:nvSpPr>
        <p:spPr>
          <a:xfrm>
            <a:off x="504000" y="543600"/>
            <a:ext cx="2591640" cy="76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55" name="PlaceHolder 2"/>
          <p:cNvSpPr>
            <a:spLocks noGrp="1"/>
          </p:cNvSpPr>
          <p:nvPr>
            <p:ph type="body"/>
          </p:nvPr>
        </p:nvSpPr>
        <p:spPr>
          <a:xfrm>
            <a:off x="504000" y="1437840"/>
            <a:ext cx="2591640" cy="26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2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01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7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0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5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5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5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4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1022;p31"/>
          <p:cNvSpPr/>
          <p:nvPr/>
        </p:nvSpPr>
        <p:spPr>
          <a:xfrm>
            <a:off x="584280" y="3595680"/>
            <a:ext cx="1260360" cy="75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1" lang="en" sz="1000" strike="noStrike" u="none">
                <a:solidFill>
                  <a:schemeClr val="dk1"/>
                </a:solidFill>
                <a:uFillTx/>
                <a:latin typeface="DM Sans"/>
                <a:ea typeface="DM Sans"/>
              </a:rPr>
              <a:t>CREDITS:</a:t>
            </a:r>
            <a:r>
              <a:rPr b="0" lang="en" sz="1000" strike="noStrike" u="none">
                <a:solidFill>
                  <a:schemeClr val="dk1"/>
                </a:solidFill>
                <a:uFillTx/>
                <a:latin typeface="DM Sans"/>
                <a:ea typeface="DM Sans"/>
              </a:rPr>
              <a:t> This presentation template was created by </a:t>
            </a:r>
            <a:r>
              <a:rPr b="1" lang="en" sz="1000" strike="noStrike" u="sng">
                <a:solidFill>
                  <a:schemeClr val="dk1"/>
                </a:solidFill>
                <a:uFillTx/>
                <a:latin typeface="DM Sans"/>
                <a:ea typeface="DM Sans"/>
                <a:hlinkClick r:id="rId2"/>
              </a:rPr>
              <a:t>Slidesgo</a:t>
            </a:r>
            <a:r>
              <a:rPr b="0" lang="en" sz="1000" strike="noStrike" u="none">
                <a:solidFill>
                  <a:schemeClr val="dk1"/>
                </a:solidFill>
                <a:uFillTx/>
                <a:latin typeface="DM Sans"/>
                <a:ea typeface="DM Sans"/>
              </a:rPr>
              <a:t>, and includes icons, infographics &amp; images by </a:t>
            </a:r>
            <a:r>
              <a:rPr b="1" lang="en" sz="1000" strike="noStrike" u="sng">
                <a:solidFill>
                  <a:schemeClr val="dk1"/>
                </a:solidFill>
                <a:uFillTx/>
                <a:latin typeface="DM Sans"/>
                <a:ea typeface="DM Sans"/>
                <a:hlinkClick r:id="rId3"/>
              </a:rPr>
              <a:t>Freepik</a:t>
            </a:r>
            <a:r>
              <a:rPr b="0" lang="en" sz="1000" strike="noStrike" u="sng">
                <a:solidFill>
                  <a:schemeClr val="dk1"/>
                </a:solidFill>
                <a:uFillTx/>
                <a:latin typeface="DM Sans"/>
                <a:ea typeface="DM Sans"/>
              </a:rPr>
              <a:t> </a:t>
            </a:r>
            <a:endParaRPr b="0" lang="pt-BR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859" name="Google Shape;1023;p31"/>
          <p:cNvGrpSpPr/>
          <p:nvPr/>
        </p:nvGrpSpPr>
        <p:grpSpPr>
          <a:xfrm>
            <a:off x="1757160" y="637920"/>
            <a:ext cx="1375200" cy="3894480"/>
            <a:chOff x="1757160" y="637920"/>
            <a:chExt cx="1375200" cy="3894480"/>
          </a:xfrm>
        </p:grpSpPr>
        <p:grpSp>
          <p:nvGrpSpPr>
            <p:cNvPr id="860" name="Google Shape;1024;p31"/>
            <p:cNvGrpSpPr/>
            <p:nvPr/>
          </p:nvGrpSpPr>
          <p:grpSpPr>
            <a:xfrm>
              <a:off x="1757160" y="4364640"/>
              <a:ext cx="59040" cy="167760"/>
              <a:chOff x="1757160" y="4364640"/>
              <a:chExt cx="59040" cy="167760"/>
            </a:xfrm>
          </p:grpSpPr>
          <p:sp>
            <p:nvSpPr>
              <p:cNvPr id="861" name="Google Shape;1025;p31"/>
              <p:cNvSpPr/>
              <p:nvPr/>
            </p:nvSpPr>
            <p:spPr>
              <a:xfrm>
                <a:off x="1779480" y="444384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62" name="Google Shape;1026;p31"/>
              <p:cNvSpPr/>
              <p:nvPr/>
            </p:nvSpPr>
            <p:spPr>
              <a:xfrm>
                <a:off x="1801080" y="444384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63" name="Google Shape;1027;p31"/>
              <p:cNvSpPr/>
              <p:nvPr/>
            </p:nvSpPr>
            <p:spPr>
              <a:xfrm>
                <a:off x="1757160" y="4443840"/>
                <a:ext cx="1548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64" name="Google Shape;1028;p31"/>
              <p:cNvSpPr/>
              <p:nvPr/>
            </p:nvSpPr>
            <p:spPr>
              <a:xfrm>
                <a:off x="1784880" y="442836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65" name="Google Shape;1029;p31"/>
              <p:cNvSpPr/>
              <p:nvPr/>
            </p:nvSpPr>
            <p:spPr>
              <a:xfrm>
                <a:off x="1784880" y="4490280"/>
                <a:ext cx="3600" cy="421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720" bIns="187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66" name="Google Shape;1030;p31"/>
              <p:cNvSpPr/>
              <p:nvPr/>
            </p:nvSpPr>
            <p:spPr>
              <a:xfrm>
                <a:off x="1784880" y="4364640"/>
                <a:ext cx="3600" cy="4320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080" bIns="19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867" name="Google Shape;1031;p31"/>
            <p:cNvGrpSpPr/>
            <p:nvPr/>
          </p:nvGrpSpPr>
          <p:grpSpPr>
            <a:xfrm>
              <a:off x="3029400" y="4170960"/>
              <a:ext cx="102960" cy="293400"/>
              <a:chOff x="3029400" y="4170960"/>
              <a:chExt cx="102960" cy="293400"/>
            </a:xfrm>
          </p:grpSpPr>
          <p:sp>
            <p:nvSpPr>
              <p:cNvPr id="868" name="Google Shape;1032;p31"/>
              <p:cNvSpPr/>
              <p:nvPr/>
            </p:nvSpPr>
            <p:spPr>
              <a:xfrm>
                <a:off x="3074040" y="431352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69" name="Google Shape;1033;p31"/>
              <p:cNvSpPr/>
              <p:nvPr/>
            </p:nvSpPr>
            <p:spPr>
              <a:xfrm>
                <a:off x="3095640" y="431352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70" name="Google Shape;1034;p31"/>
              <p:cNvSpPr/>
              <p:nvPr/>
            </p:nvSpPr>
            <p:spPr>
              <a:xfrm>
                <a:off x="3117240" y="431352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71" name="Google Shape;1035;p31"/>
              <p:cNvSpPr/>
              <p:nvPr/>
            </p:nvSpPr>
            <p:spPr>
              <a:xfrm>
                <a:off x="3051720" y="431352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72" name="Google Shape;1036;p31"/>
              <p:cNvSpPr/>
              <p:nvPr/>
            </p:nvSpPr>
            <p:spPr>
              <a:xfrm>
                <a:off x="3029400" y="431352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73" name="Google Shape;1037;p31"/>
              <p:cNvSpPr/>
              <p:nvPr/>
            </p:nvSpPr>
            <p:spPr>
              <a:xfrm>
                <a:off x="3079440" y="429768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74" name="Google Shape;1038;p31"/>
              <p:cNvSpPr/>
              <p:nvPr/>
            </p:nvSpPr>
            <p:spPr>
              <a:xfrm>
                <a:off x="3079440" y="4359960"/>
                <a:ext cx="3600" cy="421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720" bIns="187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75" name="Google Shape;1039;p31"/>
              <p:cNvSpPr/>
              <p:nvPr/>
            </p:nvSpPr>
            <p:spPr>
              <a:xfrm>
                <a:off x="3079440" y="442080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76" name="Google Shape;1040;p31"/>
              <p:cNvSpPr/>
              <p:nvPr/>
            </p:nvSpPr>
            <p:spPr>
              <a:xfrm>
                <a:off x="3079440" y="423396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77" name="Google Shape;1041;p31"/>
              <p:cNvSpPr/>
              <p:nvPr/>
            </p:nvSpPr>
            <p:spPr>
              <a:xfrm>
                <a:off x="3079440" y="417096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878" name="Google Shape;1042;p31"/>
            <p:cNvGrpSpPr/>
            <p:nvPr/>
          </p:nvGrpSpPr>
          <p:grpSpPr>
            <a:xfrm>
              <a:off x="3015000" y="637920"/>
              <a:ext cx="59040" cy="168480"/>
              <a:chOff x="3015000" y="637920"/>
              <a:chExt cx="59040" cy="168480"/>
            </a:xfrm>
          </p:grpSpPr>
          <p:sp>
            <p:nvSpPr>
              <p:cNvPr id="879" name="Google Shape;1043;p31"/>
              <p:cNvSpPr/>
              <p:nvPr/>
            </p:nvSpPr>
            <p:spPr>
              <a:xfrm>
                <a:off x="3037320" y="71748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80" name="Google Shape;1044;p31"/>
              <p:cNvSpPr/>
              <p:nvPr/>
            </p:nvSpPr>
            <p:spPr>
              <a:xfrm>
                <a:off x="3058920" y="71748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81" name="Google Shape;1045;p31"/>
              <p:cNvSpPr/>
              <p:nvPr/>
            </p:nvSpPr>
            <p:spPr>
              <a:xfrm>
                <a:off x="3015000" y="717480"/>
                <a:ext cx="1548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82" name="Google Shape;1046;p31"/>
              <p:cNvSpPr/>
              <p:nvPr/>
            </p:nvSpPr>
            <p:spPr>
              <a:xfrm>
                <a:off x="3042360" y="701640"/>
                <a:ext cx="396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83" name="Google Shape;1047;p31"/>
              <p:cNvSpPr/>
              <p:nvPr/>
            </p:nvSpPr>
            <p:spPr>
              <a:xfrm>
                <a:off x="3042360" y="763920"/>
                <a:ext cx="3960" cy="424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080" bIns="19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84" name="Google Shape;1048;p31"/>
              <p:cNvSpPr/>
              <p:nvPr/>
            </p:nvSpPr>
            <p:spPr>
              <a:xfrm>
                <a:off x="3042360" y="637920"/>
                <a:ext cx="396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  <p:grpSp>
        <p:nvGrpSpPr>
          <p:cNvPr id="885" name="Google Shape;1049;p31"/>
          <p:cNvGrpSpPr/>
          <p:nvPr/>
        </p:nvGrpSpPr>
        <p:grpSpPr>
          <a:xfrm>
            <a:off x="-279360" y="-1718640"/>
            <a:ext cx="1666080" cy="8562240"/>
            <a:chOff x="-279360" y="-1718640"/>
            <a:chExt cx="1666080" cy="8562240"/>
          </a:xfrm>
        </p:grpSpPr>
        <p:sp>
          <p:nvSpPr>
            <p:cNvPr id="886" name="Google Shape;1050;p31"/>
            <p:cNvSpPr/>
            <p:nvPr/>
          </p:nvSpPr>
          <p:spPr>
            <a:xfrm rot="15449400">
              <a:off x="-772920" y="5097240"/>
              <a:ext cx="2419200" cy="929520"/>
            </a:xfrm>
            <a:custGeom>
              <a:avLst/>
              <a:gdLst>
                <a:gd name="textAreaLeft" fmla="*/ 0 w 2419200"/>
                <a:gd name="textAreaRight" fmla="*/ 2419920 w 2419200"/>
                <a:gd name="textAreaTop" fmla="*/ 0 h 929520"/>
                <a:gd name="textAreaBottom" fmla="*/ 929880 h 929520"/>
              </a:gdLst>
              <a:ahLst/>
              <a:rect l="textAreaLeft" t="textAreaTop" r="textAreaRight" b="textAreaBottom"/>
              <a:pathLst>
                <a:path w="1640321" h="1345239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887" name="Google Shape;1051;p31"/>
            <p:cNvSpPr/>
            <p:nvPr/>
          </p:nvSpPr>
          <p:spPr>
            <a:xfrm rot="17756400">
              <a:off x="-75960" y="-1064880"/>
              <a:ext cx="2138760" cy="1094400"/>
            </a:xfrm>
            <a:custGeom>
              <a:avLst/>
              <a:gdLst>
                <a:gd name="textAreaLeft" fmla="*/ 0 w 2138760"/>
                <a:gd name="textAreaRight" fmla="*/ 2139480 w 2138760"/>
                <a:gd name="textAreaTop" fmla="*/ 0 h 1094400"/>
                <a:gd name="textAreaBottom" fmla="*/ 1094760 h 1094400"/>
              </a:gdLst>
              <a:ahLst/>
              <a:rect l="textAreaLeft" t="textAreaTop" r="textAreaRight" b="textAreaBottom"/>
              <a:pathLst>
                <a:path w="749" h="940">
                  <a:moveTo>
                    <a:pt x="523" y="343"/>
                  </a:moveTo>
                  <a:cubicBezTo>
                    <a:pt x="445" y="317"/>
                    <a:pt x="491" y="0"/>
                    <a:pt x="364" y="0"/>
                  </a:cubicBezTo>
                  <a:cubicBezTo>
                    <a:pt x="237" y="0"/>
                    <a:pt x="251" y="362"/>
                    <a:pt x="212" y="363"/>
                  </a:cubicBezTo>
                  <a:cubicBezTo>
                    <a:pt x="173" y="365"/>
                    <a:pt x="159" y="210"/>
                    <a:pt x="104" y="217"/>
                  </a:cubicBezTo>
                  <a:cubicBezTo>
                    <a:pt x="48" y="224"/>
                    <a:pt x="0" y="470"/>
                    <a:pt x="0" y="470"/>
                  </a:cubicBezTo>
                  <a:cubicBezTo>
                    <a:pt x="0" y="470"/>
                    <a:pt x="0" y="470"/>
                    <a:pt x="0" y="470"/>
                  </a:cubicBezTo>
                  <a:cubicBezTo>
                    <a:pt x="0" y="470"/>
                    <a:pt x="48" y="716"/>
                    <a:pt x="104" y="723"/>
                  </a:cubicBezTo>
                  <a:cubicBezTo>
                    <a:pt x="159" y="730"/>
                    <a:pt x="173" y="574"/>
                    <a:pt x="212" y="576"/>
                  </a:cubicBezTo>
                  <a:cubicBezTo>
                    <a:pt x="251" y="578"/>
                    <a:pt x="237" y="939"/>
                    <a:pt x="364" y="939"/>
                  </a:cubicBezTo>
                  <a:cubicBezTo>
                    <a:pt x="491" y="940"/>
                    <a:pt x="445" y="623"/>
                    <a:pt x="523" y="596"/>
                  </a:cubicBezTo>
                  <a:cubicBezTo>
                    <a:pt x="601" y="570"/>
                    <a:pt x="749" y="636"/>
                    <a:pt x="749" y="470"/>
                  </a:cubicBezTo>
                  <a:cubicBezTo>
                    <a:pt x="749" y="304"/>
                    <a:pt x="601" y="370"/>
                    <a:pt x="523" y="343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  <p:sp>
        <p:nvSpPr>
          <p:cNvPr id="888" name="PlaceHolder 1"/>
          <p:cNvSpPr>
            <a:spLocks noGrp="1"/>
          </p:cNvSpPr>
          <p:nvPr>
            <p:ph type="title"/>
          </p:nvPr>
        </p:nvSpPr>
        <p:spPr>
          <a:xfrm>
            <a:off x="504000" y="543600"/>
            <a:ext cx="2591640" cy="76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89" name="PlaceHolder 2"/>
          <p:cNvSpPr>
            <a:spLocks noGrp="1"/>
          </p:cNvSpPr>
          <p:nvPr>
            <p:ph type="body"/>
          </p:nvPr>
        </p:nvSpPr>
        <p:spPr>
          <a:xfrm>
            <a:off x="504000" y="1438200"/>
            <a:ext cx="2591640" cy="26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4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1022;p31"/>
          <p:cNvSpPr/>
          <p:nvPr/>
        </p:nvSpPr>
        <p:spPr>
          <a:xfrm>
            <a:off x="584280" y="3595680"/>
            <a:ext cx="1260360" cy="75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defTabSz="914400">
              <a:lnSpc>
                <a:spcPct val="100000"/>
              </a:lnSpc>
              <a:spcBef>
                <a:spcPts val="300"/>
              </a:spcBef>
              <a:tabLst>
                <a:tab algn="l" pos="0"/>
              </a:tabLst>
            </a:pPr>
            <a:r>
              <a:rPr b="1" lang="en" sz="1000" strike="noStrike" u="none">
                <a:solidFill>
                  <a:schemeClr val="dk1"/>
                </a:solidFill>
                <a:uFillTx/>
                <a:latin typeface="DM Sans"/>
                <a:ea typeface="DM Sans"/>
              </a:rPr>
              <a:t>CREDITS:</a:t>
            </a:r>
            <a:r>
              <a:rPr b="0" lang="en" sz="1000" strike="noStrike" u="none">
                <a:solidFill>
                  <a:schemeClr val="dk1"/>
                </a:solidFill>
                <a:uFillTx/>
                <a:latin typeface="DM Sans"/>
                <a:ea typeface="DM Sans"/>
              </a:rPr>
              <a:t> This presentation template was created by </a:t>
            </a:r>
            <a:r>
              <a:rPr b="1" lang="en" sz="1000" strike="noStrike" u="sng">
                <a:solidFill>
                  <a:schemeClr val="dk1"/>
                </a:solidFill>
                <a:uFillTx/>
                <a:latin typeface="DM Sans"/>
                <a:ea typeface="DM Sans"/>
                <a:hlinkClick r:id="rId2"/>
              </a:rPr>
              <a:t>Slidesgo</a:t>
            </a:r>
            <a:r>
              <a:rPr b="0" lang="en" sz="1000" strike="noStrike" u="none">
                <a:solidFill>
                  <a:schemeClr val="dk1"/>
                </a:solidFill>
                <a:uFillTx/>
                <a:latin typeface="DM Sans"/>
                <a:ea typeface="DM Sans"/>
              </a:rPr>
              <a:t>, and includes icons, infographics &amp; images by </a:t>
            </a:r>
            <a:r>
              <a:rPr b="1" lang="en" sz="1000" strike="noStrike" u="sng">
                <a:solidFill>
                  <a:schemeClr val="dk1"/>
                </a:solidFill>
                <a:uFillTx/>
                <a:latin typeface="DM Sans"/>
                <a:ea typeface="DM Sans"/>
                <a:hlinkClick r:id="rId3"/>
              </a:rPr>
              <a:t>Freepik</a:t>
            </a:r>
            <a:r>
              <a:rPr b="0" lang="en" sz="1000" strike="noStrike" u="sng">
                <a:solidFill>
                  <a:schemeClr val="dk1"/>
                </a:solidFill>
                <a:uFillTx/>
                <a:latin typeface="DM Sans"/>
                <a:ea typeface="DM Sans"/>
              </a:rPr>
              <a:t> </a:t>
            </a:r>
            <a:endParaRPr b="0" lang="pt-BR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893" name="Google Shape;1023;p31"/>
          <p:cNvGrpSpPr/>
          <p:nvPr/>
        </p:nvGrpSpPr>
        <p:grpSpPr>
          <a:xfrm>
            <a:off x="1757160" y="637920"/>
            <a:ext cx="1375200" cy="3894480"/>
            <a:chOff x="1757160" y="637920"/>
            <a:chExt cx="1375200" cy="3894480"/>
          </a:xfrm>
        </p:grpSpPr>
        <p:grpSp>
          <p:nvGrpSpPr>
            <p:cNvPr id="894" name="Google Shape;1024;p31"/>
            <p:cNvGrpSpPr/>
            <p:nvPr/>
          </p:nvGrpSpPr>
          <p:grpSpPr>
            <a:xfrm>
              <a:off x="1757160" y="4364640"/>
              <a:ext cx="59040" cy="167760"/>
              <a:chOff x="1757160" y="4364640"/>
              <a:chExt cx="59040" cy="167760"/>
            </a:xfrm>
          </p:grpSpPr>
          <p:sp>
            <p:nvSpPr>
              <p:cNvPr id="895" name="Google Shape;1025;p31"/>
              <p:cNvSpPr/>
              <p:nvPr/>
            </p:nvSpPr>
            <p:spPr>
              <a:xfrm>
                <a:off x="1779480" y="444384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96" name="Google Shape;1026;p31"/>
              <p:cNvSpPr/>
              <p:nvPr/>
            </p:nvSpPr>
            <p:spPr>
              <a:xfrm>
                <a:off x="1801080" y="444384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97" name="Google Shape;1027;p31"/>
              <p:cNvSpPr/>
              <p:nvPr/>
            </p:nvSpPr>
            <p:spPr>
              <a:xfrm>
                <a:off x="1757160" y="4443840"/>
                <a:ext cx="1548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98" name="Google Shape;1028;p31"/>
              <p:cNvSpPr/>
              <p:nvPr/>
            </p:nvSpPr>
            <p:spPr>
              <a:xfrm>
                <a:off x="1784880" y="442836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899" name="Google Shape;1029;p31"/>
              <p:cNvSpPr/>
              <p:nvPr/>
            </p:nvSpPr>
            <p:spPr>
              <a:xfrm>
                <a:off x="1784880" y="4490280"/>
                <a:ext cx="3600" cy="421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720" bIns="187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00" name="Google Shape;1030;p31"/>
              <p:cNvSpPr/>
              <p:nvPr/>
            </p:nvSpPr>
            <p:spPr>
              <a:xfrm>
                <a:off x="1784880" y="4364640"/>
                <a:ext cx="3600" cy="4320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080" bIns="19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901" name="Google Shape;1031;p31"/>
            <p:cNvGrpSpPr/>
            <p:nvPr/>
          </p:nvGrpSpPr>
          <p:grpSpPr>
            <a:xfrm>
              <a:off x="3029400" y="4170960"/>
              <a:ext cx="102960" cy="293400"/>
              <a:chOff x="3029400" y="4170960"/>
              <a:chExt cx="102960" cy="293400"/>
            </a:xfrm>
          </p:grpSpPr>
          <p:sp>
            <p:nvSpPr>
              <p:cNvPr id="902" name="Google Shape;1032;p31"/>
              <p:cNvSpPr/>
              <p:nvPr/>
            </p:nvSpPr>
            <p:spPr>
              <a:xfrm>
                <a:off x="3074040" y="431352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03" name="Google Shape;1033;p31"/>
              <p:cNvSpPr/>
              <p:nvPr/>
            </p:nvSpPr>
            <p:spPr>
              <a:xfrm>
                <a:off x="3095640" y="431352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04" name="Google Shape;1034;p31"/>
              <p:cNvSpPr/>
              <p:nvPr/>
            </p:nvSpPr>
            <p:spPr>
              <a:xfrm>
                <a:off x="3117240" y="431352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05" name="Google Shape;1035;p31"/>
              <p:cNvSpPr/>
              <p:nvPr/>
            </p:nvSpPr>
            <p:spPr>
              <a:xfrm>
                <a:off x="3051720" y="431352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06" name="Google Shape;1036;p31"/>
              <p:cNvSpPr/>
              <p:nvPr/>
            </p:nvSpPr>
            <p:spPr>
              <a:xfrm>
                <a:off x="3029400" y="431352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07" name="Google Shape;1037;p31"/>
              <p:cNvSpPr/>
              <p:nvPr/>
            </p:nvSpPr>
            <p:spPr>
              <a:xfrm>
                <a:off x="3079440" y="429768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08" name="Google Shape;1038;p31"/>
              <p:cNvSpPr/>
              <p:nvPr/>
            </p:nvSpPr>
            <p:spPr>
              <a:xfrm>
                <a:off x="3079440" y="4359960"/>
                <a:ext cx="3600" cy="421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720" bIns="187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09" name="Google Shape;1039;p31"/>
              <p:cNvSpPr/>
              <p:nvPr/>
            </p:nvSpPr>
            <p:spPr>
              <a:xfrm>
                <a:off x="3079440" y="442080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10" name="Google Shape;1040;p31"/>
              <p:cNvSpPr/>
              <p:nvPr/>
            </p:nvSpPr>
            <p:spPr>
              <a:xfrm>
                <a:off x="3079440" y="423396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11" name="Google Shape;1041;p31"/>
              <p:cNvSpPr/>
              <p:nvPr/>
            </p:nvSpPr>
            <p:spPr>
              <a:xfrm>
                <a:off x="3079440" y="417096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912" name="Google Shape;1042;p31"/>
            <p:cNvGrpSpPr/>
            <p:nvPr/>
          </p:nvGrpSpPr>
          <p:grpSpPr>
            <a:xfrm>
              <a:off x="3015000" y="637920"/>
              <a:ext cx="59040" cy="168480"/>
              <a:chOff x="3015000" y="637920"/>
              <a:chExt cx="59040" cy="168480"/>
            </a:xfrm>
          </p:grpSpPr>
          <p:sp>
            <p:nvSpPr>
              <p:cNvPr id="913" name="Google Shape;1043;p31"/>
              <p:cNvSpPr/>
              <p:nvPr/>
            </p:nvSpPr>
            <p:spPr>
              <a:xfrm>
                <a:off x="3037320" y="71748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14" name="Google Shape;1044;p31"/>
              <p:cNvSpPr/>
              <p:nvPr/>
            </p:nvSpPr>
            <p:spPr>
              <a:xfrm>
                <a:off x="3058920" y="71748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15" name="Google Shape;1045;p31"/>
              <p:cNvSpPr/>
              <p:nvPr/>
            </p:nvSpPr>
            <p:spPr>
              <a:xfrm>
                <a:off x="3015000" y="717480"/>
                <a:ext cx="1548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16" name="Google Shape;1046;p31"/>
              <p:cNvSpPr/>
              <p:nvPr/>
            </p:nvSpPr>
            <p:spPr>
              <a:xfrm>
                <a:off x="3042360" y="701640"/>
                <a:ext cx="396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17" name="Google Shape;1047;p31"/>
              <p:cNvSpPr/>
              <p:nvPr/>
            </p:nvSpPr>
            <p:spPr>
              <a:xfrm>
                <a:off x="3042360" y="763920"/>
                <a:ext cx="3960" cy="424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080" bIns="19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18" name="Google Shape;1048;p31"/>
              <p:cNvSpPr/>
              <p:nvPr/>
            </p:nvSpPr>
            <p:spPr>
              <a:xfrm>
                <a:off x="3042360" y="637920"/>
                <a:ext cx="396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  <p:grpSp>
        <p:nvGrpSpPr>
          <p:cNvPr id="919" name="Google Shape;1049;p31"/>
          <p:cNvGrpSpPr/>
          <p:nvPr/>
        </p:nvGrpSpPr>
        <p:grpSpPr>
          <a:xfrm>
            <a:off x="-279360" y="-1718640"/>
            <a:ext cx="1666080" cy="8562240"/>
            <a:chOff x="-279360" y="-1718640"/>
            <a:chExt cx="1666080" cy="8562240"/>
          </a:xfrm>
        </p:grpSpPr>
        <p:sp>
          <p:nvSpPr>
            <p:cNvPr id="920" name="Google Shape;1050;p31"/>
            <p:cNvSpPr/>
            <p:nvPr/>
          </p:nvSpPr>
          <p:spPr>
            <a:xfrm rot="15449400">
              <a:off x="-772920" y="5097240"/>
              <a:ext cx="2419200" cy="929520"/>
            </a:xfrm>
            <a:custGeom>
              <a:avLst/>
              <a:gdLst>
                <a:gd name="textAreaLeft" fmla="*/ 0 w 2419200"/>
                <a:gd name="textAreaRight" fmla="*/ 2419920 w 2419200"/>
                <a:gd name="textAreaTop" fmla="*/ 0 h 929520"/>
                <a:gd name="textAreaBottom" fmla="*/ 929880 h 929520"/>
              </a:gdLst>
              <a:ahLst/>
              <a:rect l="textAreaLeft" t="textAreaTop" r="textAreaRight" b="textAreaBottom"/>
              <a:pathLst>
                <a:path w="1640321" h="1345239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921" name="Google Shape;1051;p31"/>
            <p:cNvSpPr/>
            <p:nvPr/>
          </p:nvSpPr>
          <p:spPr>
            <a:xfrm rot="17756400">
              <a:off x="-75960" y="-1064880"/>
              <a:ext cx="2138760" cy="1094400"/>
            </a:xfrm>
            <a:custGeom>
              <a:avLst/>
              <a:gdLst>
                <a:gd name="textAreaLeft" fmla="*/ 0 w 2138760"/>
                <a:gd name="textAreaRight" fmla="*/ 2139480 w 2138760"/>
                <a:gd name="textAreaTop" fmla="*/ 0 h 1094400"/>
                <a:gd name="textAreaBottom" fmla="*/ 1094760 h 1094400"/>
              </a:gdLst>
              <a:ahLst/>
              <a:rect l="textAreaLeft" t="textAreaTop" r="textAreaRight" b="textAreaBottom"/>
              <a:pathLst>
                <a:path w="749" h="940">
                  <a:moveTo>
                    <a:pt x="523" y="343"/>
                  </a:moveTo>
                  <a:cubicBezTo>
                    <a:pt x="445" y="317"/>
                    <a:pt x="491" y="0"/>
                    <a:pt x="364" y="0"/>
                  </a:cubicBezTo>
                  <a:cubicBezTo>
                    <a:pt x="237" y="0"/>
                    <a:pt x="251" y="362"/>
                    <a:pt x="212" y="363"/>
                  </a:cubicBezTo>
                  <a:cubicBezTo>
                    <a:pt x="173" y="365"/>
                    <a:pt x="159" y="210"/>
                    <a:pt x="104" y="217"/>
                  </a:cubicBezTo>
                  <a:cubicBezTo>
                    <a:pt x="48" y="224"/>
                    <a:pt x="0" y="470"/>
                    <a:pt x="0" y="470"/>
                  </a:cubicBezTo>
                  <a:cubicBezTo>
                    <a:pt x="0" y="470"/>
                    <a:pt x="0" y="470"/>
                    <a:pt x="0" y="470"/>
                  </a:cubicBezTo>
                  <a:cubicBezTo>
                    <a:pt x="0" y="470"/>
                    <a:pt x="48" y="716"/>
                    <a:pt x="104" y="723"/>
                  </a:cubicBezTo>
                  <a:cubicBezTo>
                    <a:pt x="159" y="730"/>
                    <a:pt x="173" y="574"/>
                    <a:pt x="212" y="576"/>
                  </a:cubicBezTo>
                  <a:cubicBezTo>
                    <a:pt x="251" y="578"/>
                    <a:pt x="237" y="939"/>
                    <a:pt x="364" y="939"/>
                  </a:cubicBezTo>
                  <a:cubicBezTo>
                    <a:pt x="491" y="940"/>
                    <a:pt x="445" y="623"/>
                    <a:pt x="523" y="596"/>
                  </a:cubicBezTo>
                  <a:cubicBezTo>
                    <a:pt x="601" y="570"/>
                    <a:pt x="749" y="636"/>
                    <a:pt x="749" y="470"/>
                  </a:cubicBezTo>
                  <a:cubicBezTo>
                    <a:pt x="749" y="304"/>
                    <a:pt x="601" y="370"/>
                    <a:pt x="523" y="343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  <p:sp>
        <p:nvSpPr>
          <p:cNvPr id="922" name="PlaceHolder 1"/>
          <p:cNvSpPr>
            <a:spLocks noGrp="1"/>
          </p:cNvSpPr>
          <p:nvPr>
            <p:ph type="title"/>
          </p:nvPr>
        </p:nvSpPr>
        <p:spPr>
          <a:xfrm>
            <a:off x="504000" y="543600"/>
            <a:ext cx="2591640" cy="76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23" name="PlaceHolder 2"/>
          <p:cNvSpPr>
            <a:spLocks noGrp="1"/>
          </p:cNvSpPr>
          <p:nvPr>
            <p:ph type="body"/>
          </p:nvPr>
        </p:nvSpPr>
        <p:spPr>
          <a:xfrm>
            <a:off x="504000" y="1438200"/>
            <a:ext cx="2591640" cy="26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4"/>
    <p:sldLayoutId id="2147483704" r:id="rId5"/>
    <p:sldLayoutId id="2147483705" r:id="rId6"/>
    <p:sldLayoutId id="2147483706" r:id="rId7"/>
    <p:sldLayoutId id="2147483707" r:id="rId8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2" name="Google Shape;1053;p32"/>
          <p:cNvGrpSpPr/>
          <p:nvPr/>
        </p:nvGrpSpPr>
        <p:grpSpPr>
          <a:xfrm>
            <a:off x="458280" y="589320"/>
            <a:ext cx="2512800" cy="4067280"/>
            <a:chOff x="458280" y="589320"/>
            <a:chExt cx="2512800" cy="4067280"/>
          </a:xfrm>
        </p:grpSpPr>
        <p:grpSp>
          <p:nvGrpSpPr>
            <p:cNvPr id="933" name="Google Shape;1054;p32"/>
            <p:cNvGrpSpPr/>
            <p:nvPr/>
          </p:nvGrpSpPr>
          <p:grpSpPr>
            <a:xfrm>
              <a:off x="458280" y="3055680"/>
              <a:ext cx="58680" cy="168480"/>
              <a:chOff x="458280" y="3055680"/>
              <a:chExt cx="58680" cy="168480"/>
            </a:xfrm>
          </p:grpSpPr>
          <p:sp>
            <p:nvSpPr>
              <p:cNvPr id="934" name="Google Shape;1055;p32"/>
              <p:cNvSpPr/>
              <p:nvPr/>
            </p:nvSpPr>
            <p:spPr>
              <a:xfrm flipH="1">
                <a:off x="479880" y="3135600"/>
                <a:ext cx="15120" cy="100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320" bIns="43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35" name="Google Shape;1056;p32"/>
              <p:cNvSpPr/>
              <p:nvPr/>
            </p:nvSpPr>
            <p:spPr>
              <a:xfrm flipH="1">
                <a:off x="458280" y="3135600"/>
                <a:ext cx="15120" cy="100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320" bIns="43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36" name="Google Shape;1057;p32"/>
              <p:cNvSpPr/>
              <p:nvPr/>
            </p:nvSpPr>
            <p:spPr>
              <a:xfrm flipH="1">
                <a:off x="501840" y="3135600"/>
                <a:ext cx="15120" cy="100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320" bIns="43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37" name="Google Shape;1058;p32"/>
              <p:cNvSpPr/>
              <p:nvPr/>
            </p:nvSpPr>
            <p:spPr>
              <a:xfrm flipH="1">
                <a:off x="486000" y="311976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38" name="Google Shape;1059;p32"/>
              <p:cNvSpPr/>
              <p:nvPr/>
            </p:nvSpPr>
            <p:spPr>
              <a:xfrm flipH="1">
                <a:off x="486000" y="3182040"/>
                <a:ext cx="3600" cy="421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720" bIns="187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39" name="Google Shape;1060;p32"/>
              <p:cNvSpPr/>
              <p:nvPr/>
            </p:nvSpPr>
            <p:spPr>
              <a:xfrm flipH="1">
                <a:off x="486000" y="305568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940" name="Google Shape;1061;p32"/>
            <p:cNvGrpSpPr/>
            <p:nvPr/>
          </p:nvGrpSpPr>
          <p:grpSpPr>
            <a:xfrm>
              <a:off x="2912400" y="1241640"/>
              <a:ext cx="58680" cy="168120"/>
              <a:chOff x="2912400" y="1241640"/>
              <a:chExt cx="58680" cy="168120"/>
            </a:xfrm>
          </p:grpSpPr>
          <p:sp>
            <p:nvSpPr>
              <p:cNvPr id="941" name="Google Shape;1062;p32"/>
              <p:cNvSpPr/>
              <p:nvPr/>
            </p:nvSpPr>
            <p:spPr>
              <a:xfrm flipH="1">
                <a:off x="2934000" y="1321200"/>
                <a:ext cx="15120" cy="100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320" bIns="43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42" name="Google Shape;1063;p32"/>
              <p:cNvSpPr/>
              <p:nvPr/>
            </p:nvSpPr>
            <p:spPr>
              <a:xfrm flipH="1">
                <a:off x="2912400" y="1321200"/>
                <a:ext cx="15120" cy="100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320" bIns="43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43" name="Google Shape;1064;p32"/>
              <p:cNvSpPr/>
              <p:nvPr/>
            </p:nvSpPr>
            <p:spPr>
              <a:xfrm flipH="1">
                <a:off x="2955960" y="1321200"/>
                <a:ext cx="15120" cy="100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320" bIns="43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44" name="Google Shape;1065;p32"/>
              <p:cNvSpPr/>
              <p:nvPr/>
            </p:nvSpPr>
            <p:spPr>
              <a:xfrm flipH="1">
                <a:off x="2940120" y="130572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45" name="Google Shape;1066;p32"/>
              <p:cNvSpPr/>
              <p:nvPr/>
            </p:nvSpPr>
            <p:spPr>
              <a:xfrm flipH="1">
                <a:off x="2940120" y="1367640"/>
                <a:ext cx="3600" cy="421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720" bIns="187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46" name="Google Shape;1067;p32"/>
              <p:cNvSpPr/>
              <p:nvPr/>
            </p:nvSpPr>
            <p:spPr>
              <a:xfrm flipH="1">
                <a:off x="2940120" y="124164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947" name="Google Shape;1068;p32"/>
            <p:cNvGrpSpPr/>
            <p:nvPr/>
          </p:nvGrpSpPr>
          <p:grpSpPr>
            <a:xfrm>
              <a:off x="2450520" y="589320"/>
              <a:ext cx="59040" cy="168120"/>
              <a:chOff x="2450520" y="589320"/>
              <a:chExt cx="59040" cy="168120"/>
            </a:xfrm>
          </p:grpSpPr>
          <p:sp>
            <p:nvSpPr>
              <p:cNvPr id="948" name="Google Shape;1069;p32"/>
              <p:cNvSpPr/>
              <p:nvPr/>
            </p:nvSpPr>
            <p:spPr>
              <a:xfrm flipH="1">
                <a:off x="2472480" y="66852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49" name="Google Shape;1070;p32"/>
              <p:cNvSpPr/>
              <p:nvPr/>
            </p:nvSpPr>
            <p:spPr>
              <a:xfrm flipH="1">
                <a:off x="2450520" y="66852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50" name="Google Shape;1071;p32"/>
              <p:cNvSpPr/>
              <p:nvPr/>
            </p:nvSpPr>
            <p:spPr>
              <a:xfrm flipH="1">
                <a:off x="2493720" y="668520"/>
                <a:ext cx="1548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51" name="Google Shape;1072;p32"/>
              <p:cNvSpPr/>
              <p:nvPr/>
            </p:nvSpPr>
            <p:spPr>
              <a:xfrm flipH="1">
                <a:off x="2478240" y="65304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52" name="Google Shape;1073;p32"/>
              <p:cNvSpPr/>
              <p:nvPr/>
            </p:nvSpPr>
            <p:spPr>
              <a:xfrm flipH="1">
                <a:off x="2478240" y="714960"/>
                <a:ext cx="3600" cy="424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080" bIns="19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53" name="Google Shape;1074;p32"/>
              <p:cNvSpPr/>
              <p:nvPr/>
            </p:nvSpPr>
            <p:spPr>
              <a:xfrm flipH="1">
                <a:off x="2478240" y="58932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954" name="Google Shape;1075;p32"/>
            <p:cNvGrpSpPr/>
            <p:nvPr/>
          </p:nvGrpSpPr>
          <p:grpSpPr>
            <a:xfrm>
              <a:off x="769320" y="4488480"/>
              <a:ext cx="59040" cy="168120"/>
              <a:chOff x="769320" y="4488480"/>
              <a:chExt cx="59040" cy="168120"/>
            </a:xfrm>
          </p:grpSpPr>
          <p:sp>
            <p:nvSpPr>
              <p:cNvPr id="955" name="Google Shape;1076;p32"/>
              <p:cNvSpPr/>
              <p:nvPr/>
            </p:nvSpPr>
            <p:spPr>
              <a:xfrm flipH="1">
                <a:off x="790560" y="4567680"/>
                <a:ext cx="1548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56" name="Google Shape;1077;p32"/>
              <p:cNvSpPr/>
              <p:nvPr/>
            </p:nvSpPr>
            <p:spPr>
              <a:xfrm flipH="1">
                <a:off x="769320" y="456768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57" name="Google Shape;1078;p32"/>
              <p:cNvSpPr/>
              <p:nvPr/>
            </p:nvSpPr>
            <p:spPr>
              <a:xfrm flipH="1">
                <a:off x="812520" y="4567680"/>
                <a:ext cx="1548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58" name="Google Shape;1079;p32"/>
              <p:cNvSpPr/>
              <p:nvPr/>
            </p:nvSpPr>
            <p:spPr>
              <a:xfrm flipH="1">
                <a:off x="797040" y="455220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59" name="Google Shape;1080;p32"/>
              <p:cNvSpPr/>
              <p:nvPr/>
            </p:nvSpPr>
            <p:spPr>
              <a:xfrm flipH="1">
                <a:off x="797040" y="4614120"/>
                <a:ext cx="3600" cy="424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080" bIns="19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60" name="Google Shape;1081;p32"/>
              <p:cNvSpPr/>
              <p:nvPr/>
            </p:nvSpPr>
            <p:spPr>
              <a:xfrm flipH="1">
                <a:off x="797040" y="448848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  <p:grpSp>
        <p:nvGrpSpPr>
          <p:cNvPr id="961" name="Google Shape;1082;p32"/>
          <p:cNvGrpSpPr/>
          <p:nvPr/>
        </p:nvGrpSpPr>
        <p:grpSpPr>
          <a:xfrm>
            <a:off x="-315360" y="-1469520"/>
            <a:ext cx="4178160" cy="7927920"/>
            <a:chOff x="-315360" y="-1469520"/>
            <a:chExt cx="4178160" cy="7927920"/>
          </a:xfrm>
        </p:grpSpPr>
        <p:sp>
          <p:nvSpPr>
            <p:cNvPr id="962" name="Google Shape;1083;p32"/>
            <p:cNvSpPr/>
            <p:nvPr/>
          </p:nvSpPr>
          <p:spPr>
            <a:xfrm rot="3267000">
              <a:off x="1942200" y="-1382040"/>
              <a:ext cx="1002960" cy="1531800"/>
            </a:xfrm>
            <a:custGeom>
              <a:avLst/>
              <a:gdLst>
                <a:gd name="textAreaLeft" fmla="*/ 0 w 1002960"/>
                <a:gd name="textAreaRight" fmla="*/ 1003320 w 1002960"/>
                <a:gd name="textAreaTop" fmla="*/ 0 h 1531800"/>
                <a:gd name="textAreaBottom" fmla="*/ 1532520 h 153180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963" name="Google Shape;1084;p32"/>
            <p:cNvSpPr/>
            <p:nvPr/>
          </p:nvSpPr>
          <p:spPr>
            <a:xfrm flipH="1" rot="14803200">
              <a:off x="1804680" y="732240"/>
              <a:ext cx="2299680" cy="987480"/>
            </a:xfrm>
            <a:custGeom>
              <a:avLst/>
              <a:gdLst>
                <a:gd name="textAreaLeft" fmla="*/ 360 w 2299680"/>
                <a:gd name="textAreaRight" fmla="*/ 2300400 w 2299680"/>
                <a:gd name="textAreaTop" fmla="*/ 0 h 987480"/>
                <a:gd name="textAreaBottom" fmla="*/ 987840 h 987480"/>
              </a:gdLst>
              <a:ah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r"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964" name="Google Shape;1085;p32"/>
            <p:cNvSpPr/>
            <p:nvPr/>
          </p:nvSpPr>
          <p:spPr>
            <a:xfrm flipH="1" rot="3228000">
              <a:off x="-99720" y="3731400"/>
              <a:ext cx="1791360" cy="1267920"/>
            </a:xfrm>
            <a:custGeom>
              <a:avLst/>
              <a:gdLst>
                <a:gd name="textAreaLeft" fmla="*/ 360 w 1791360"/>
                <a:gd name="textAreaRight" fmla="*/ 1792080 w 1791360"/>
                <a:gd name="textAreaTop" fmla="*/ 0 h 1267920"/>
                <a:gd name="textAreaBottom" fmla="*/ 1268640 h 1267920"/>
              </a:gdLst>
              <a:ah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965" name="Google Shape;1086;p32"/>
            <p:cNvSpPr/>
            <p:nvPr/>
          </p:nvSpPr>
          <p:spPr>
            <a:xfrm rot="14554200">
              <a:off x="-46800" y="4420080"/>
              <a:ext cx="1168560" cy="1315440"/>
            </a:xfrm>
            <a:custGeom>
              <a:avLst/>
              <a:gdLst>
                <a:gd name="textAreaLeft" fmla="*/ 0 w 1168560"/>
                <a:gd name="textAreaRight" fmla="*/ 1169280 w 1168560"/>
                <a:gd name="textAreaTop" fmla="*/ 0 h 1315440"/>
                <a:gd name="textAreaBottom" fmla="*/ 1315800 h 131544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  <p:sp>
        <p:nvSpPr>
          <p:cNvPr id="966" name="PlaceHolder 1"/>
          <p:cNvSpPr>
            <a:spLocks noGrp="1"/>
          </p:cNvSpPr>
          <p:nvPr>
            <p:ph type="title"/>
          </p:nvPr>
        </p:nvSpPr>
        <p:spPr>
          <a:xfrm>
            <a:off x="504000" y="543600"/>
            <a:ext cx="2591640" cy="76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67" name="PlaceHolder 2"/>
          <p:cNvSpPr>
            <a:spLocks noGrp="1"/>
          </p:cNvSpPr>
          <p:nvPr>
            <p:ph type="body"/>
          </p:nvPr>
        </p:nvSpPr>
        <p:spPr>
          <a:xfrm>
            <a:off x="504000" y="1438200"/>
            <a:ext cx="2591640" cy="26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543600"/>
            <a:ext cx="2591640" cy="76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438200"/>
            <a:ext cx="2591640" cy="26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8" name="Google Shape;1088;p33"/>
          <p:cNvGrpSpPr/>
          <p:nvPr/>
        </p:nvGrpSpPr>
        <p:grpSpPr>
          <a:xfrm>
            <a:off x="965160" y="637920"/>
            <a:ext cx="2167200" cy="4031280"/>
            <a:chOff x="965160" y="637920"/>
            <a:chExt cx="2167200" cy="4031280"/>
          </a:xfrm>
        </p:grpSpPr>
        <p:grpSp>
          <p:nvGrpSpPr>
            <p:cNvPr id="969" name="Google Shape;1089;p33"/>
            <p:cNvGrpSpPr/>
            <p:nvPr/>
          </p:nvGrpSpPr>
          <p:grpSpPr>
            <a:xfrm>
              <a:off x="2975400" y="1069920"/>
              <a:ext cx="102600" cy="293400"/>
              <a:chOff x="2975400" y="1069920"/>
              <a:chExt cx="102600" cy="293400"/>
            </a:xfrm>
          </p:grpSpPr>
          <p:sp>
            <p:nvSpPr>
              <p:cNvPr id="970" name="Google Shape;1090;p33"/>
              <p:cNvSpPr/>
              <p:nvPr/>
            </p:nvSpPr>
            <p:spPr>
              <a:xfrm>
                <a:off x="3019680" y="121212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71" name="Google Shape;1091;p33"/>
              <p:cNvSpPr/>
              <p:nvPr/>
            </p:nvSpPr>
            <p:spPr>
              <a:xfrm>
                <a:off x="3041280" y="1212120"/>
                <a:ext cx="1548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72" name="Google Shape;1092;p33"/>
              <p:cNvSpPr/>
              <p:nvPr/>
            </p:nvSpPr>
            <p:spPr>
              <a:xfrm>
                <a:off x="3062880" y="121212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73" name="Google Shape;1093;p33"/>
              <p:cNvSpPr/>
              <p:nvPr/>
            </p:nvSpPr>
            <p:spPr>
              <a:xfrm>
                <a:off x="2997720" y="1212120"/>
                <a:ext cx="1476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74" name="Google Shape;1094;p33"/>
              <p:cNvSpPr/>
              <p:nvPr/>
            </p:nvSpPr>
            <p:spPr>
              <a:xfrm>
                <a:off x="2975400" y="121212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75" name="Google Shape;1095;p33"/>
              <p:cNvSpPr/>
              <p:nvPr/>
            </p:nvSpPr>
            <p:spPr>
              <a:xfrm>
                <a:off x="3025080" y="119664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76" name="Google Shape;1096;p33"/>
              <p:cNvSpPr/>
              <p:nvPr/>
            </p:nvSpPr>
            <p:spPr>
              <a:xfrm>
                <a:off x="3025080" y="1258920"/>
                <a:ext cx="3600" cy="424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080" bIns="19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77" name="Google Shape;1097;p33"/>
              <p:cNvSpPr/>
              <p:nvPr/>
            </p:nvSpPr>
            <p:spPr>
              <a:xfrm>
                <a:off x="3025080" y="131976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78" name="Google Shape;1098;p33"/>
              <p:cNvSpPr/>
              <p:nvPr/>
            </p:nvSpPr>
            <p:spPr>
              <a:xfrm>
                <a:off x="3025080" y="113292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79" name="Google Shape;1099;p33"/>
              <p:cNvSpPr/>
              <p:nvPr/>
            </p:nvSpPr>
            <p:spPr>
              <a:xfrm>
                <a:off x="3025080" y="106992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980" name="Google Shape;1100;p33"/>
            <p:cNvGrpSpPr/>
            <p:nvPr/>
          </p:nvGrpSpPr>
          <p:grpSpPr>
            <a:xfrm>
              <a:off x="965160" y="4500720"/>
              <a:ext cx="59040" cy="168480"/>
              <a:chOff x="965160" y="4500720"/>
              <a:chExt cx="59040" cy="168480"/>
            </a:xfrm>
          </p:grpSpPr>
          <p:sp>
            <p:nvSpPr>
              <p:cNvPr id="981" name="Google Shape;1101;p33"/>
              <p:cNvSpPr/>
              <p:nvPr/>
            </p:nvSpPr>
            <p:spPr>
              <a:xfrm>
                <a:off x="987480" y="458028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82" name="Google Shape;1102;p33"/>
              <p:cNvSpPr/>
              <p:nvPr/>
            </p:nvSpPr>
            <p:spPr>
              <a:xfrm>
                <a:off x="1009080" y="458028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83" name="Google Shape;1103;p33"/>
              <p:cNvSpPr/>
              <p:nvPr/>
            </p:nvSpPr>
            <p:spPr>
              <a:xfrm>
                <a:off x="965160" y="4580280"/>
                <a:ext cx="1548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84" name="Google Shape;1104;p33"/>
              <p:cNvSpPr/>
              <p:nvPr/>
            </p:nvSpPr>
            <p:spPr>
              <a:xfrm>
                <a:off x="992880" y="456480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85" name="Google Shape;1105;p33"/>
              <p:cNvSpPr/>
              <p:nvPr/>
            </p:nvSpPr>
            <p:spPr>
              <a:xfrm>
                <a:off x="992880" y="4627080"/>
                <a:ext cx="3600" cy="421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720" bIns="187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86" name="Google Shape;1106;p33"/>
              <p:cNvSpPr/>
              <p:nvPr/>
            </p:nvSpPr>
            <p:spPr>
              <a:xfrm>
                <a:off x="992880" y="450072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987" name="Google Shape;1107;p33"/>
            <p:cNvGrpSpPr/>
            <p:nvPr/>
          </p:nvGrpSpPr>
          <p:grpSpPr>
            <a:xfrm>
              <a:off x="3029400" y="4170960"/>
              <a:ext cx="102960" cy="293400"/>
              <a:chOff x="3029400" y="4170960"/>
              <a:chExt cx="102960" cy="293400"/>
            </a:xfrm>
          </p:grpSpPr>
          <p:sp>
            <p:nvSpPr>
              <p:cNvPr id="988" name="Google Shape;1108;p33"/>
              <p:cNvSpPr/>
              <p:nvPr/>
            </p:nvSpPr>
            <p:spPr>
              <a:xfrm>
                <a:off x="3074040" y="431352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89" name="Google Shape;1109;p33"/>
              <p:cNvSpPr/>
              <p:nvPr/>
            </p:nvSpPr>
            <p:spPr>
              <a:xfrm>
                <a:off x="3095640" y="431352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90" name="Google Shape;1110;p33"/>
              <p:cNvSpPr/>
              <p:nvPr/>
            </p:nvSpPr>
            <p:spPr>
              <a:xfrm>
                <a:off x="3117240" y="431352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91" name="Google Shape;1111;p33"/>
              <p:cNvSpPr/>
              <p:nvPr/>
            </p:nvSpPr>
            <p:spPr>
              <a:xfrm>
                <a:off x="3051720" y="431352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92" name="Google Shape;1112;p33"/>
              <p:cNvSpPr/>
              <p:nvPr/>
            </p:nvSpPr>
            <p:spPr>
              <a:xfrm>
                <a:off x="3029400" y="431352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93" name="Google Shape;1113;p33"/>
              <p:cNvSpPr/>
              <p:nvPr/>
            </p:nvSpPr>
            <p:spPr>
              <a:xfrm>
                <a:off x="3079440" y="429768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94" name="Google Shape;1114;p33"/>
              <p:cNvSpPr/>
              <p:nvPr/>
            </p:nvSpPr>
            <p:spPr>
              <a:xfrm>
                <a:off x="3079440" y="4359960"/>
                <a:ext cx="3600" cy="421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720" bIns="187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95" name="Google Shape;1115;p33"/>
              <p:cNvSpPr/>
              <p:nvPr/>
            </p:nvSpPr>
            <p:spPr>
              <a:xfrm>
                <a:off x="3079440" y="442080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96" name="Google Shape;1116;p33"/>
              <p:cNvSpPr/>
              <p:nvPr/>
            </p:nvSpPr>
            <p:spPr>
              <a:xfrm>
                <a:off x="3079440" y="423396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97" name="Google Shape;1117;p33"/>
              <p:cNvSpPr/>
              <p:nvPr/>
            </p:nvSpPr>
            <p:spPr>
              <a:xfrm>
                <a:off x="3079440" y="417096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998" name="Google Shape;1118;p33"/>
            <p:cNvGrpSpPr/>
            <p:nvPr/>
          </p:nvGrpSpPr>
          <p:grpSpPr>
            <a:xfrm>
              <a:off x="2270880" y="637920"/>
              <a:ext cx="59040" cy="168480"/>
              <a:chOff x="2270880" y="637920"/>
              <a:chExt cx="59040" cy="168480"/>
            </a:xfrm>
          </p:grpSpPr>
          <p:sp>
            <p:nvSpPr>
              <p:cNvPr id="999" name="Google Shape;1119;p33"/>
              <p:cNvSpPr/>
              <p:nvPr/>
            </p:nvSpPr>
            <p:spPr>
              <a:xfrm>
                <a:off x="2293200" y="71748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00" name="Google Shape;1120;p33"/>
              <p:cNvSpPr/>
              <p:nvPr/>
            </p:nvSpPr>
            <p:spPr>
              <a:xfrm>
                <a:off x="2314800" y="71748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01" name="Google Shape;1121;p33"/>
              <p:cNvSpPr/>
              <p:nvPr/>
            </p:nvSpPr>
            <p:spPr>
              <a:xfrm>
                <a:off x="2270880" y="717480"/>
                <a:ext cx="1548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02" name="Google Shape;1122;p33"/>
              <p:cNvSpPr/>
              <p:nvPr/>
            </p:nvSpPr>
            <p:spPr>
              <a:xfrm>
                <a:off x="2298600" y="70164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03" name="Google Shape;1123;p33"/>
              <p:cNvSpPr/>
              <p:nvPr/>
            </p:nvSpPr>
            <p:spPr>
              <a:xfrm>
                <a:off x="2298600" y="763920"/>
                <a:ext cx="3600" cy="424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080" bIns="19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04" name="Google Shape;1124;p33"/>
              <p:cNvSpPr/>
              <p:nvPr/>
            </p:nvSpPr>
            <p:spPr>
              <a:xfrm>
                <a:off x="2298600" y="63792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  <p:grpSp>
        <p:nvGrpSpPr>
          <p:cNvPr id="1005" name="Google Shape;1125;p33"/>
          <p:cNvGrpSpPr/>
          <p:nvPr/>
        </p:nvGrpSpPr>
        <p:grpSpPr>
          <a:xfrm>
            <a:off x="-425160" y="-1245600"/>
            <a:ext cx="4405680" cy="7674480"/>
            <a:chOff x="-425160" y="-1245600"/>
            <a:chExt cx="4405680" cy="7674480"/>
          </a:xfrm>
        </p:grpSpPr>
        <p:sp>
          <p:nvSpPr>
            <p:cNvPr id="1006" name="Google Shape;1126;p33"/>
            <p:cNvSpPr/>
            <p:nvPr/>
          </p:nvSpPr>
          <p:spPr>
            <a:xfrm flipH="1" rot="4087800">
              <a:off x="2615040" y="-681120"/>
              <a:ext cx="1982880" cy="1134000"/>
            </a:xfrm>
            <a:custGeom>
              <a:avLst/>
              <a:gdLst>
                <a:gd name="textAreaLeft" fmla="*/ 360 w 1982880"/>
                <a:gd name="textAreaRight" fmla="*/ 1983600 w 1982880"/>
                <a:gd name="textAreaTop" fmla="*/ 0 h 1134000"/>
                <a:gd name="textAreaBottom" fmla="*/ 1134360 h 1134000"/>
              </a:gdLst>
              <a:ahLst/>
              <a:rect l="textAreaLeft" t="textAreaTop" r="textAreaRight" b="textAreaBottom"/>
              <a:pathLst>
                <a:path w="1640321" h="1345239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007" name="Google Shape;1127;p33"/>
            <p:cNvSpPr/>
            <p:nvPr/>
          </p:nvSpPr>
          <p:spPr>
            <a:xfrm flipH="1" rot="14643600">
              <a:off x="-1101240" y="4680360"/>
              <a:ext cx="2138400" cy="1094400"/>
            </a:xfrm>
            <a:custGeom>
              <a:avLst/>
              <a:gdLst>
                <a:gd name="textAreaLeft" fmla="*/ 0 w 2138400"/>
                <a:gd name="textAreaRight" fmla="*/ 2139120 w 2138400"/>
                <a:gd name="textAreaTop" fmla="*/ 0 h 1094400"/>
                <a:gd name="textAreaBottom" fmla="*/ 1094760 h 1094400"/>
              </a:gdLst>
              <a:ahLst/>
              <a:rect l="textAreaLeft" t="textAreaTop" r="textAreaRight" b="textAreaBottom"/>
              <a:pathLst>
                <a:path w="749" h="940">
                  <a:moveTo>
                    <a:pt x="523" y="343"/>
                  </a:moveTo>
                  <a:cubicBezTo>
                    <a:pt x="445" y="317"/>
                    <a:pt x="491" y="0"/>
                    <a:pt x="364" y="0"/>
                  </a:cubicBezTo>
                  <a:cubicBezTo>
                    <a:pt x="237" y="0"/>
                    <a:pt x="251" y="362"/>
                    <a:pt x="212" y="363"/>
                  </a:cubicBezTo>
                  <a:cubicBezTo>
                    <a:pt x="173" y="365"/>
                    <a:pt x="159" y="210"/>
                    <a:pt x="104" y="217"/>
                  </a:cubicBezTo>
                  <a:cubicBezTo>
                    <a:pt x="48" y="224"/>
                    <a:pt x="0" y="470"/>
                    <a:pt x="0" y="470"/>
                  </a:cubicBezTo>
                  <a:cubicBezTo>
                    <a:pt x="0" y="470"/>
                    <a:pt x="0" y="470"/>
                    <a:pt x="0" y="470"/>
                  </a:cubicBezTo>
                  <a:cubicBezTo>
                    <a:pt x="0" y="470"/>
                    <a:pt x="48" y="716"/>
                    <a:pt x="104" y="723"/>
                  </a:cubicBezTo>
                  <a:cubicBezTo>
                    <a:pt x="159" y="730"/>
                    <a:pt x="173" y="574"/>
                    <a:pt x="212" y="576"/>
                  </a:cubicBezTo>
                  <a:cubicBezTo>
                    <a:pt x="251" y="578"/>
                    <a:pt x="237" y="939"/>
                    <a:pt x="364" y="939"/>
                  </a:cubicBezTo>
                  <a:cubicBezTo>
                    <a:pt x="491" y="940"/>
                    <a:pt x="445" y="623"/>
                    <a:pt x="523" y="596"/>
                  </a:cubicBezTo>
                  <a:cubicBezTo>
                    <a:pt x="601" y="570"/>
                    <a:pt x="749" y="636"/>
                    <a:pt x="749" y="470"/>
                  </a:cubicBezTo>
                  <a:cubicBezTo>
                    <a:pt x="749" y="304"/>
                    <a:pt x="601" y="370"/>
                    <a:pt x="523" y="343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  <p:grpSp>
        <p:nvGrpSpPr>
          <p:cNvPr id="1008" name="Google Shape;1128;p33"/>
          <p:cNvGrpSpPr/>
          <p:nvPr/>
        </p:nvGrpSpPr>
        <p:grpSpPr>
          <a:xfrm>
            <a:off x="534960" y="919800"/>
            <a:ext cx="1270440" cy="3544200"/>
            <a:chOff x="534960" y="919800"/>
            <a:chExt cx="1270440" cy="3544200"/>
          </a:xfrm>
        </p:grpSpPr>
        <p:sp>
          <p:nvSpPr>
            <p:cNvPr id="1009" name="Google Shape;1129;p33"/>
            <p:cNvSpPr/>
            <p:nvPr/>
          </p:nvSpPr>
          <p:spPr>
            <a:xfrm>
              <a:off x="629640" y="919800"/>
              <a:ext cx="1061280" cy="3286440"/>
            </a:xfrm>
            <a:custGeom>
              <a:avLst/>
              <a:gdLst>
                <a:gd name="textAreaLeft" fmla="*/ 0 w 1061280"/>
                <a:gd name="textAreaRight" fmla="*/ 1061640 w 1061280"/>
                <a:gd name="textAreaTop" fmla="*/ 0 h 3286440"/>
                <a:gd name="textAreaBottom" fmla="*/ 3287160 h 3286440"/>
              </a:gdLst>
              <a:ahLst/>
              <a:rect l="textAreaLeft" t="textAreaTop" r="textAreaRight" b="textAreaBottom"/>
              <a:pathLst>
                <a:path w="1091" h="1011">
                  <a:moveTo>
                    <a:pt x="1011" y="1011"/>
                  </a:moveTo>
                  <a:cubicBezTo>
                    <a:pt x="80" y="1011"/>
                    <a:pt x="80" y="1011"/>
                    <a:pt x="80" y="1011"/>
                  </a:cubicBezTo>
                  <a:cubicBezTo>
                    <a:pt x="36" y="1011"/>
                    <a:pt x="0" y="975"/>
                    <a:pt x="0" y="93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571" y="0"/>
                    <a:pt x="571" y="0"/>
                    <a:pt x="571" y="0"/>
                  </a:cubicBezTo>
                  <a:cubicBezTo>
                    <a:pt x="858" y="0"/>
                    <a:pt x="1091" y="232"/>
                    <a:pt x="1091" y="520"/>
                  </a:cubicBezTo>
                  <a:cubicBezTo>
                    <a:pt x="1091" y="930"/>
                    <a:pt x="1091" y="930"/>
                    <a:pt x="1091" y="930"/>
                  </a:cubicBezTo>
                  <a:cubicBezTo>
                    <a:pt x="1091" y="975"/>
                    <a:pt x="1055" y="1011"/>
                    <a:pt x="1011" y="101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010" name="Google Shape;1130;p33"/>
            <p:cNvSpPr/>
            <p:nvPr/>
          </p:nvSpPr>
          <p:spPr>
            <a:xfrm>
              <a:off x="675360" y="1293840"/>
              <a:ext cx="172800" cy="222840"/>
            </a:xfrm>
            <a:custGeom>
              <a:avLst/>
              <a:gdLst>
                <a:gd name="textAreaLeft" fmla="*/ 0 w 172800"/>
                <a:gd name="textAreaRight" fmla="*/ 173160 w 172800"/>
                <a:gd name="textAreaTop" fmla="*/ 0 h 222840"/>
                <a:gd name="textAreaBottom" fmla="*/ 223560 h 222840"/>
              </a:gdLst>
              <a:ahLst/>
              <a:rect l="textAreaLeft" t="textAreaTop" r="textAreaRight" b="textAreaBottom"/>
              <a:pathLst>
                <a:path w="749" h="340">
                  <a:moveTo>
                    <a:pt x="67" y="206"/>
                  </a:moveTo>
                  <a:cubicBezTo>
                    <a:pt x="94" y="206"/>
                    <a:pt x="94" y="206"/>
                    <a:pt x="94" y="206"/>
                  </a:cubicBezTo>
                  <a:cubicBezTo>
                    <a:pt x="94" y="92"/>
                    <a:pt x="186" y="0"/>
                    <a:pt x="300" y="0"/>
                  </a:cubicBezTo>
                  <a:cubicBezTo>
                    <a:pt x="384" y="0"/>
                    <a:pt x="456" y="50"/>
                    <a:pt x="488" y="122"/>
                  </a:cubicBezTo>
                  <a:cubicBezTo>
                    <a:pt x="502" y="114"/>
                    <a:pt x="519" y="109"/>
                    <a:pt x="536" y="109"/>
                  </a:cubicBezTo>
                  <a:cubicBezTo>
                    <a:pt x="590" y="109"/>
                    <a:pt x="633" y="153"/>
                    <a:pt x="633" y="206"/>
                  </a:cubicBezTo>
                  <a:cubicBezTo>
                    <a:pt x="682" y="206"/>
                    <a:pt x="682" y="206"/>
                    <a:pt x="682" y="206"/>
                  </a:cubicBezTo>
                  <a:cubicBezTo>
                    <a:pt x="719" y="206"/>
                    <a:pt x="749" y="236"/>
                    <a:pt x="749" y="273"/>
                  </a:cubicBezTo>
                  <a:cubicBezTo>
                    <a:pt x="749" y="310"/>
                    <a:pt x="719" y="340"/>
                    <a:pt x="682" y="340"/>
                  </a:cubicBezTo>
                  <a:cubicBezTo>
                    <a:pt x="67" y="340"/>
                    <a:pt x="67" y="340"/>
                    <a:pt x="67" y="340"/>
                  </a:cubicBezTo>
                  <a:cubicBezTo>
                    <a:pt x="30" y="340"/>
                    <a:pt x="0" y="310"/>
                    <a:pt x="0" y="273"/>
                  </a:cubicBezTo>
                  <a:cubicBezTo>
                    <a:pt x="0" y="236"/>
                    <a:pt x="30" y="206"/>
                    <a:pt x="67" y="206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011" name="Google Shape;1131;p33"/>
            <p:cNvSpPr/>
            <p:nvPr/>
          </p:nvSpPr>
          <p:spPr>
            <a:xfrm>
              <a:off x="719640" y="1910880"/>
              <a:ext cx="128520" cy="366480"/>
            </a:xfrm>
            <a:custGeom>
              <a:avLst/>
              <a:gdLst>
                <a:gd name="textAreaLeft" fmla="*/ 0 w 128520"/>
                <a:gd name="textAreaRight" fmla="*/ 128880 w 128520"/>
                <a:gd name="textAreaTop" fmla="*/ 0 h 366480"/>
                <a:gd name="textAreaBottom" fmla="*/ 367200 h 366480"/>
              </a:gdLst>
              <a:ahLst/>
              <a:rect l="textAreaLeft" t="textAreaTop" r="textAreaRight" b="textAreaBottom"/>
              <a:pathLst>
                <a:path w="571" h="572">
                  <a:moveTo>
                    <a:pt x="566" y="340"/>
                  </a:moveTo>
                  <a:cubicBezTo>
                    <a:pt x="569" y="322"/>
                    <a:pt x="571" y="304"/>
                    <a:pt x="571" y="286"/>
                  </a:cubicBezTo>
                  <a:cubicBezTo>
                    <a:pt x="571" y="267"/>
                    <a:pt x="569" y="249"/>
                    <a:pt x="566" y="232"/>
                  </a:cubicBezTo>
                  <a:cubicBezTo>
                    <a:pt x="496" y="232"/>
                    <a:pt x="496" y="232"/>
                    <a:pt x="496" y="232"/>
                  </a:cubicBezTo>
                  <a:cubicBezTo>
                    <a:pt x="491" y="212"/>
                    <a:pt x="483" y="193"/>
                    <a:pt x="473" y="175"/>
                  </a:cubicBezTo>
                  <a:cubicBezTo>
                    <a:pt x="522" y="126"/>
                    <a:pt x="522" y="126"/>
                    <a:pt x="522" y="126"/>
                  </a:cubicBezTo>
                  <a:cubicBezTo>
                    <a:pt x="502" y="96"/>
                    <a:pt x="476" y="70"/>
                    <a:pt x="446" y="49"/>
                  </a:cubicBezTo>
                  <a:cubicBezTo>
                    <a:pt x="396" y="99"/>
                    <a:pt x="396" y="99"/>
                    <a:pt x="396" y="99"/>
                  </a:cubicBezTo>
                  <a:cubicBezTo>
                    <a:pt x="379" y="88"/>
                    <a:pt x="360" y="80"/>
                    <a:pt x="339" y="75"/>
                  </a:cubicBezTo>
                  <a:cubicBezTo>
                    <a:pt x="339" y="5"/>
                    <a:pt x="339" y="5"/>
                    <a:pt x="339" y="5"/>
                  </a:cubicBezTo>
                  <a:cubicBezTo>
                    <a:pt x="322" y="2"/>
                    <a:pt x="304" y="0"/>
                    <a:pt x="285" y="0"/>
                  </a:cubicBezTo>
                  <a:cubicBezTo>
                    <a:pt x="267" y="0"/>
                    <a:pt x="249" y="2"/>
                    <a:pt x="231" y="5"/>
                  </a:cubicBezTo>
                  <a:cubicBezTo>
                    <a:pt x="231" y="75"/>
                    <a:pt x="231" y="75"/>
                    <a:pt x="231" y="75"/>
                  </a:cubicBezTo>
                  <a:cubicBezTo>
                    <a:pt x="211" y="80"/>
                    <a:pt x="192" y="88"/>
                    <a:pt x="174" y="9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95" y="70"/>
                    <a:pt x="69" y="96"/>
                    <a:pt x="49" y="126"/>
                  </a:cubicBezTo>
                  <a:cubicBezTo>
                    <a:pt x="98" y="175"/>
                    <a:pt x="98" y="175"/>
                    <a:pt x="98" y="175"/>
                  </a:cubicBezTo>
                  <a:cubicBezTo>
                    <a:pt x="88" y="193"/>
                    <a:pt x="80" y="212"/>
                    <a:pt x="75" y="232"/>
                  </a:cubicBezTo>
                  <a:cubicBezTo>
                    <a:pt x="5" y="232"/>
                    <a:pt x="5" y="232"/>
                    <a:pt x="5" y="232"/>
                  </a:cubicBezTo>
                  <a:cubicBezTo>
                    <a:pt x="1" y="249"/>
                    <a:pt x="0" y="267"/>
                    <a:pt x="0" y="286"/>
                  </a:cubicBezTo>
                  <a:cubicBezTo>
                    <a:pt x="0" y="304"/>
                    <a:pt x="1" y="322"/>
                    <a:pt x="5" y="340"/>
                  </a:cubicBezTo>
                  <a:cubicBezTo>
                    <a:pt x="75" y="340"/>
                    <a:pt x="75" y="340"/>
                    <a:pt x="75" y="340"/>
                  </a:cubicBezTo>
                  <a:cubicBezTo>
                    <a:pt x="80" y="360"/>
                    <a:pt x="88" y="379"/>
                    <a:pt x="98" y="397"/>
                  </a:cubicBezTo>
                  <a:cubicBezTo>
                    <a:pt x="49" y="446"/>
                    <a:pt x="49" y="446"/>
                    <a:pt x="49" y="446"/>
                  </a:cubicBezTo>
                  <a:cubicBezTo>
                    <a:pt x="69" y="476"/>
                    <a:pt x="95" y="502"/>
                    <a:pt x="125" y="523"/>
                  </a:cubicBezTo>
                  <a:cubicBezTo>
                    <a:pt x="174" y="473"/>
                    <a:pt x="174" y="473"/>
                    <a:pt x="174" y="473"/>
                  </a:cubicBezTo>
                  <a:cubicBezTo>
                    <a:pt x="192" y="484"/>
                    <a:pt x="211" y="492"/>
                    <a:pt x="231" y="497"/>
                  </a:cubicBezTo>
                  <a:cubicBezTo>
                    <a:pt x="231" y="567"/>
                    <a:pt x="231" y="567"/>
                    <a:pt x="231" y="567"/>
                  </a:cubicBezTo>
                  <a:cubicBezTo>
                    <a:pt x="249" y="570"/>
                    <a:pt x="267" y="572"/>
                    <a:pt x="285" y="572"/>
                  </a:cubicBezTo>
                  <a:cubicBezTo>
                    <a:pt x="304" y="572"/>
                    <a:pt x="322" y="570"/>
                    <a:pt x="339" y="567"/>
                  </a:cubicBezTo>
                  <a:cubicBezTo>
                    <a:pt x="339" y="497"/>
                    <a:pt x="339" y="497"/>
                    <a:pt x="339" y="497"/>
                  </a:cubicBezTo>
                  <a:cubicBezTo>
                    <a:pt x="360" y="492"/>
                    <a:pt x="379" y="484"/>
                    <a:pt x="396" y="473"/>
                  </a:cubicBezTo>
                  <a:cubicBezTo>
                    <a:pt x="446" y="523"/>
                    <a:pt x="446" y="523"/>
                    <a:pt x="446" y="523"/>
                  </a:cubicBezTo>
                  <a:cubicBezTo>
                    <a:pt x="476" y="502"/>
                    <a:pt x="502" y="476"/>
                    <a:pt x="522" y="446"/>
                  </a:cubicBezTo>
                  <a:cubicBezTo>
                    <a:pt x="473" y="397"/>
                    <a:pt x="473" y="397"/>
                    <a:pt x="473" y="397"/>
                  </a:cubicBezTo>
                  <a:cubicBezTo>
                    <a:pt x="483" y="379"/>
                    <a:pt x="491" y="360"/>
                    <a:pt x="496" y="340"/>
                  </a:cubicBezTo>
                  <a:lnTo>
                    <a:pt x="566" y="340"/>
                  </a:lnTo>
                  <a:close/>
                  <a:moveTo>
                    <a:pt x="285" y="380"/>
                  </a:moveTo>
                  <a:cubicBezTo>
                    <a:pt x="234" y="380"/>
                    <a:pt x="192" y="338"/>
                    <a:pt x="192" y="286"/>
                  </a:cubicBezTo>
                  <a:cubicBezTo>
                    <a:pt x="192" y="234"/>
                    <a:pt x="234" y="192"/>
                    <a:pt x="285" y="192"/>
                  </a:cubicBezTo>
                  <a:cubicBezTo>
                    <a:pt x="337" y="192"/>
                    <a:pt x="379" y="234"/>
                    <a:pt x="379" y="286"/>
                  </a:cubicBezTo>
                  <a:cubicBezTo>
                    <a:pt x="379" y="338"/>
                    <a:pt x="337" y="380"/>
                    <a:pt x="285" y="38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grpSp>
          <p:nvGrpSpPr>
            <p:cNvPr id="1012" name="Google Shape;1132;p33"/>
            <p:cNvGrpSpPr/>
            <p:nvPr/>
          </p:nvGrpSpPr>
          <p:grpSpPr>
            <a:xfrm>
              <a:off x="927360" y="1438200"/>
              <a:ext cx="822960" cy="2332440"/>
              <a:chOff x="927360" y="1438200"/>
              <a:chExt cx="822960" cy="2332440"/>
            </a:xfrm>
          </p:grpSpPr>
          <p:sp>
            <p:nvSpPr>
              <p:cNvPr id="1013" name="Google Shape;1133;p33"/>
              <p:cNvSpPr/>
              <p:nvPr/>
            </p:nvSpPr>
            <p:spPr>
              <a:xfrm>
                <a:off x="1064160" y="2152080"/>
                <a:ext cx="27000" cy="78120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4560" bIns="345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14" name="Google Shape;1134;p33"/>
              <p:cNvSpPr/>
              <p:nvPr/>
            </p:nvSpPr>
            <p:spPr>
              <a:xfrm>
                <a:off x="1227600" y="3086640"/>
                <a:ext cx="222120" cy="684000"/>
              </a:xfrm>
              <a:custGeom>
                <a:avLst/>
                <a:gdLst>
                  <a:gd name="textAreaLeft" fmla="*/ 0 w 222120"/>
                  <a:gd name="textAreaRight" fmla="*/ 222480 w 222120"/>
                  <a:gd name="textAreaTop" fmla="*/ 0 h 684000"/>
                  <a:gd name="textAreaBottom" fmla="*/ 684720 h 684000"/>
                </a:gdLst>
                <a:ahLst/>
                <a:rect l="textAreaLeft" t="textAreaTop" r="textAreaRight" b="textAreaBottom"/>
                <a:pathLst>
                  <a:path w="504" h="546">
                    <a:moveTo>
                      <a:pt x="504" y="546"/>
                    </a:moveTo>
                    <a:lnTo>
                      <a:pt x="0" y="546"/>
                    </a:lnTo>
                    <a:lnTo>
                      <a:pt x="95" y="0"/>
                    </a:lnTo>
                    <a:lnTo>
                      <a:pt x="411" y="0"/>
                    </a:lnTo>
                    <a:lnTo>
                      <a:pt x="504" y="546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15" name="Google Shape;1135;p33"/>
              <p:cNvSpPr/>
              <p:nvPr/>
            </p:nvSpPr>
            <p:spPr>
              <a:xfrm>
                <a:off x="927360" y="1438200"/>
                <a:ext cx="822960" cy="1668960"/>
              </a:xfrm>
              <a:custGeom>
                <a:avLst/>
                <a:gdLst>
                  <a:gd name="textAreaLeft" fmla="*/ 0 w 822960"/>
                  <a:gd name="textAreaRight" fmla="*/ 823320 w 822960"/>
                  <a:gd name="textAreaTop" fmla="*/ 0 h 1668960"/>
                  <a:gd name="textAreaBottom" fmla="*/ 1669680 h 1668960"/>
                </a:gdLst>
                <a:ahLst/>
                <a:rect l="textAreaLeft" t="textAreaTop" r="textAreaRight" b="textAreaBottom"/>
                <a:pathLst>
                  <a:path w="963" h="685">
                    <a:moveTo>
                      <a:pt x="937" y="685"/>
                    </a:moveTo>
                    <a:cubicBezTo>
                      <a:pt x="26" y="685"/>
                      <a:pt x="26" y="685"/>
                      <a:pt x="26" y="685"/>
                    </a:cubicBezTo>
                    <a:cubicBezTo>
                      <a:pt x="11" y="685"/>
                      <a:pt x="0" y="673"/>
                      <a:pt x="0" y="659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2"/>
                      <a:pt x="11" y="0"/>
                      <a:pt x="26" y="0"/>
                    </a:cubicBezTo>
                    <a:cubicBezTo>
                      <a:pt x="937" y="0"/>
                      <a:pt x="937" y="0"/>
                      <a:pt x="937" y="0"/>
                    </a:cubicBezTo>
                    <a:cubicBezTo>
                      <a:pt x="951" y="0"/>
                      <a:pt x="963" y="12"/>
                      <a:pt x="963" y="26"/>
                    </a:cubicBezTo>
                    <a:cubicBezTo>
                      <a:pt x="963" y="659"/>
                      <a:pt x="963" y="659"/>
                      <a:pt x="963" y="659"/>
                    </a:cubicBezTo>
                    <a:cubicBezTo>
                      <a:pt x="963" y="673"/>
                      <a:pt x="951" y="685"/>
                      <a:pt x="937" y="685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16" name="Google Shape;1136;p33"/>
              <p:cNvSpPr/>
              <p:nvPr/>
            </p:nvSpPr>
            <p:spPr>
              <a:xfrm>
                <a:off x="956880" y="1506600"/>
                <a:ext cx="762120" cy="149868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17" name="Google Shape;1137;p33"/>
              <p:cNvSpPr/>
              <p:nvPr/>
            </p:nvSpPr>
            <p:spPr>
              <a:xfrm>
                <a:off x="957600" y="1523520"/>
                <a:ext cx="87120" cy="1247400"/>
              </a:xfrm>
              <a:prstGeom prst="rect">
                <a:avLst/>
              </a:prstGeom>
              <a:solidFill>
                <a:srgbClr val="b5b5b5">
                  <a:alpha val="34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18" name="Google Shape;1138;p33"/>
              <p:cNvSpPr/>
              <p:nvPr/>
            </p:nvSpPr>
            <p:spPr>
              <a:xfrm>
                <a:off x="955800" y="1506600"/>
                <a:ext cx="763200" cy="11124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19" name="Google Shape;1139;p33"/>
              <p:cNvSpPr/>
              <p:nvPr/>
            </p:nvSpPr>
            <p:spPr>
              <a:xfrm>
                <a:off x="1076040" y="1569960"/>
                <a:ext cx="88560" cy="17640"/>
              </a:xfrm>
              <a:custGeom>
                <a:avLst/>
                <a:gdLst>
                  <a:gd name="textAreaLeft" fmla="*/ 0 w 88560"/>
                  <a:gd name="textAreaRight" fmla="*/ 88920 w 88560"/>
                  <a:gd name="textAreaTop" fmla="*/ 0 h 17640"/>
                  <a:gd name="textAreaBottom" fmla="*/ 18360 h 17640"/>
                </a:gdLst>
                <a:ahLst/>
                <a:rect l="textAreaLeft" t="textAreaTop" r="textAreaRight" b="textAreaBottom"/>
                <a:pathLst>
                  <a:path w="104" h="8">
                    <a:moveTo>
                      <a:pt x="10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3" y="0"/>
                      <a:pt x="104" y="2"/>
                      <a:pt x="104" y="4"/>
                    </a:cubicBezTo>
                    <a:cubicBezTo>
                      <a:pt x="104" y="6"/>
                      <a:pt x="103" y="8"/>
                      <a:pt x="100" y="8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7920" bIns="79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20" name="Google Shape;1140;p33"/>
              <p:cNvSpPr/>
              <p:nvPr/>
            </p:nvSpPr>
            <p:spPr>
              <a:xfrm>
                <a:off x="1197360" y="1569960"/>
                <a:ext cx="88920" cy="17640"/>
              </a:xfrm>
              <a:custGeom>
                <a:avLst/>
                <a:gdLst>
                  <a:gd name="textAreaLeft" fmla="*/ 0 w 88920"/>
                  <a:gd name="textAreaRight" fmla="*/ 89280 w 88920"/>
                  <a:gd name="textAreaTop" fmla="*/ 0 h 17640"/>
                  <a:gd name="textAreaBottom" fmla="*/ 18360 h 17640"/>
                </a:gdLst>
                <a:ahLst/>
                <a:rect l="textAreaLeft" t="textAreaTop" r="textAreaRight" b="textAreaBottom"/>
                <a:pathLst>
                  <a:path w="104" h="8">
                    <a:moveTo>
                      <a:pt x="10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3" y="0"/>
                      <a:pt x="104" y="2"/>
                      <a:pt x="104" y="4"/>
                    </a:cubicBezTo>
                    <a:cubicBezTo>
                      <a:pt x="104" y="6"/>
                      <a:pt x="103" y="8"/>
                      <a:pt x="100" y="8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7920" bIns="79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21" name="Google Shape;1141;p33"/>
              <p:cNvSpPr/>
              <p:nvPr/>
            </p:nvSpPr>
            <p:spPr>
              <a:xfrm>
                <a:off x="1318680" y="1569960"/>
                <a:ext cx="88920" cy="17640"/>
              </a:xfrm>
              <a:custGeom>
                <a:avLst/>
                <a:gdLst>
                  <a:gd name="textAreaLeft" fmla="*/ 0 w 88920"/>
                  <a:gd name="textAreaRight" fmla="*/ 89280 w 88920"/>
                  <a:gd name="textAreaTop" fmla="*/ 0 h 17640"/>
                  <a:gd name="textAreaBottom" fmla="*/ 18360 h 17640"/>
                </a:gdLst>
                <a:ahLst/>
                <a:rect l="textAreaLeft" t="textAreaTop" r="textAreaRight" b="textAreaBottom"/>
                <a:pathLst>
                  <a:path w="104" h="8">
                    <a:moveTo>
                      <a:pt x="10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3" y="0"/>
                      <a:pt x="104" y="2"/>
                      <a:pt x="104" y="4"/>
                    </a:cubicBezTo>
                    <a:cubicBezTo>
                      <a:pt x="104" y="6"/>
                      <a:pt x="103" y="8"/>
                      <a:pt x="100" y="8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7920" bIns="79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22" name="Google Shape;1142;p33"/>
              <p:cNvSpPr/>
              <p:nvPr/>
            </p:nvSpPr>
            <p:spPr>
              <a:xfrm>
                <a:off x="1440000" y="1569960"/>
                <a:ext cx="88920" cy="17640"/>
              </a:xfrm>
              <a:custGeom>
                <a:avLst/>
                <a:gdLst>
                  <a:gd name="textAreaLeft" fmla="*/ 0 w 88920"/>
                  <a:gd name="textAreaRight" fmla="*/ 89280 w 88920"/>
                  <a:gd name="textAreaTop" fmla="*/ 0 h 17640"/>
                  <a:gd name="textAreaBottom" fmla="*/ 18360 h 17640"/>
                </a:gdLst>
                <a:ahLst/>
                <a:rect l="textAreaLeft" t="textAreaTop" r="textAreaRight" b="textAreaBottom"/>
                <a:pathLst>
                  <a:path w="104" h="8">
                    <a:moveTo>
                      <a:pt x="10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3" y="0"/>
                      <a:pt x="104" y="2"/>
                      <a:pt x="104" y="4"/>
                    </a:cubicBezTo>
                    <a:cubicBezTo>
                      <a:pt x="104" y="6"/>
                      <a:pt x="103" y="8"/>
                      <a:pt x="100" y="8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7920" bIns="79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23" name="Google Shape;1143;p33"/>
              <p:cNvSpPr/>
              <p:nvPr/>
            </p:nvSpPr>
            <p:spPr>
              <a:xfrm>
                <a:off x="1562040" y="1569960"/>
                <a:ext cx="88200" cy="17640"/>
              </a:xfrm>
              <a:custGeom>
                <a:avLst/>
                <a:gdLst>
                  <a:gd name="textAreaLeft" fmla="*/ 0 w 88200"/>
                  <a:gd name="textAreaRight" fmla="*/ 88560 w 88200"/>
                  <a:gd name="textAreaTop" fmla="*/ 0 h 17640"/>
                  <a:gd name="textAreaBottom" fmla="*/ 18360 h 17640"/>
                </a:gdLst>
                <a:ahLst/>
                <a:rect l="textAreaLeft" t="textAreaTop" r="textAreaRight" b="textAreaBottom"/>
                <a:pathLst>
                  <a:path w="104" h="8">
                    <a:moveTo>
                      <a:pt x="10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3" y="0"/>
                      <a:pt x="104" y="2"/>
                      <a:pt x="104" y="4"/>
                    </a:cubicBezTo>
                    <a:cubicBezTo>
                      <a:pt x="104" y="6"/>
                      <a:pt x="103" y="8"/>
                      <a:pt x="100" y="8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7920" bIns="79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24" name="Google Shape;1144;p33"/>
              <p:cNvSpPr/>
              <p:nvPr/>
            </p:nvSpPr>
            <p:spPr>
              <a:xfrm>
                <a:off x="975240" y="1569960"/>
                <a:ext cx="6480" cy="1800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760" bIns="5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25" name="Google Shape;1145;p33"/>
              <p:cNvSpPr/>
              <p:nvPr/>
            </p:nvSpPr>
            <p:spPr>
              <a:xfrm>
                <a:off x="1001520" y="1569960"/>
                <a:ext cx="6840" cy="1800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760" bIns="5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26" name="Google Shape;1146;p33"/>
              <p:cNvSpPr/>
              <p:nvPr/>
            </p:nvSpPr>
            <p:spPr>
              <a:xfrm>
                <a:off x="1028160" y="1569960"/>
                <a:ext cx="6480" cy="1800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760" bIns="5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sp>
          <p:nvSpPr>
            <p:cNvPr id="1027" name="Google Shape;1147;p33"/>
            <p:cNvSpPr/>
            <p:nvPr/>
          </p:nvSpPr>
          <p:spPr>
            <a:xfrm>
              <a:off x="1224720" y="3394440"/>
              <a:ext cx="390240" cy="696600"/>
            </a:xfrm>
            <a:custGeom>
              <a:avLst/>
              <a:gdLst>
                <a:gd name="textAreaLeft" fmla="*/ 0 w 390240"/>
                <a:gd name="textAreaRight" fmla="*/ 390600 w 390240"/>
                <a:gd name="textAreaTop" fmla="*/ 0 h 696600"/>
                <a:gd name="textAreaBottom" fmla="*/ 697320 h 696600"/>
              </a:gdLst>
              <a:ahLst/>
              <a:rect l="textAreaLeft" t="textAreaTop" r="textAreaRight" b="textAreaBottom"/>
              <a:pathLst>
                <a:path w="749" h="470">
                  <a:moveTo>
                    <a:pt x="0" y="470"/>
                  </a:moveTo>
                  <a:cubicBezTo>
                    <a:pt x="0" y="470"/>
                    <a:pt x="48" y="224"/>
                    <a:pt x="103" y="217"/>
                  </a:cubicBezTo>
                  <a:cubicBezTo>
                    <a:pt x="158" y="210"/>
                    <a:pt x="173" y="365"/>
                    <a:pt x="211" y="364"/>
                  </a:cubicBezTo>
                  <a:cubicBezTo>
                    <a:pt x="250" y="362"/>
                    <a:pt x="237" y="1"/>
                    <a:pt x="364" y="0"/>
                  </a:cubicBezTo>
                  <a:cubicBezTo>
                    <a:pt x="490" y="0"/>
                    <a:pt x="445" y="317"/>
                    <a:pt x="522" y="344"/>
                  </a:cubicBezTo>
                  <a:cubicBezTo>
                    <a:pt x="600" y="370"/>
                    <a:pt x="749" y="304"/>
                    <a:pt x="749" y="470"/>
                  </a:cubicBezTo>
                  <a:lnTo>
                    <a:pt x="0" y="47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grpSp>
          <p:nvGrpSpPr>
            <p:cNvPr id="1028" name="Google Shape;1148;p33"/>
            <p:cNvGrpSpPr/>
            <p:nvPr/>
          </p:nvGrpSpPr>
          <p:grpSpPr>
            <a:xfrm>
              <a:off x="1691280" y="1509120"/>
              <a:ext cx="59040" cy="168120"/>
              <a:chOff x="1691280" y="1509120"/>
              <a:chExt cx="59040" cy="168120"/>
            </a:xfrm>
          </p:grpSpPr>
          <p:sp>
            <p:nvSpPr>
              <p:cNvPr id="1029" name="Google Shape;1149;p33"/>
              <p:cNvSpPr/>
              <p:nvPr/>
            </p:nvSpPr>
            <p:spPr>
              <a:xfrm>
                <a:off x="1713240" y="1588320"/>
                <a:ext cx="1548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30" name="Google Shape;1150;p33"/>
              <p:cNvSpPr/>
              <p:nvPr/>
            </p:nvSpPr>
            <p:spPr>
              <a:xfrm>
                <a:off x="1735200" y="158832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31" name="Google Shape;1151;p33"/>
              <p:cNvSpPr/>
              <p:nvPr/>
            </p:nvSpPr>
            <p:spPr>
              <a:xfrm>
                <a:off x="1691280" y="1588320"/>
                <a:ext cx="1548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32" name="Google Shape;1152;p33"/>
              <p:cNvSpPr/>
              <p:nvPr/>
            </p:nvSpPr>
            <p:spPr>
              <a:xfrm>
                <a:off x="1718640" y="1572840"/>
                <a:ext cx="396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33" name="Google Shape;1153;p33"/>
              <p:cNvSpPr/>
              <p:nvPr/>
            </p:nvSpPr>
            <p:spPr>
              <a:xfrm>
                <a:off x="1718640" y="1635120"/>
                <a:ext cx="3960" cy="421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720" bIns="187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34" name="Google Shape;1154;p33"/>
              <p:cNvSpPr/>
              <p:nvPr/>
            </p:nvSpPr>
            <p:spPr>
              <a:xfrm>
                <a:off x="1718640" y="1509120"/>
                <a:ext cx="396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cxnSp>
          <p:nvCxnSpPr>
            <p:cNvPr id="1035" name="Google Shape;1155;p33"/>
            <p:cNvCxnSpPr/>
            <p:nvPr/>
          </p:nvCxnSpPr>
          <p:spPr>
            <a:xfrm>
              <a:off x="534960" y="4091760"/>
              <a:ext cx="1270800" cy="720"/>
            </a:xfrm>
            <a:prstGeom prst="straightConnector1">
              <a:avLst/>
            </a:prstGeom>
            <a:ln w="9525">
              <a:solidFill>
                <a:srgbClr val="fffef4"/>
              </a:solidFill>
              <a:round/>
            </a:ln>
          </p:spPr>
        </p:cxnSp>
        <p:grpSp>
          <p:nvGrpSpPr>
            <p:cNvPr id="1036" name="Google Shape;1156;p33"/>
            <p:cNvGrpSpPr/>
            <p:nvPr/>
          </p:nvGrpSpPr>
          <p:grpSpPr>
            <a:xfrm>
              <a:off x="584640" y="2100960"/>
              <a:ext cx="487800" cy="2363040"/>
              <a:chOff x="584640" y="2100960"/>
              <a:chExt cx="487800" cy="2363040"/>
            </a:xfrm>
          </p:grpSpPr>
          <p:sp>
            <p:nvSpPr>
              <p:cNvPr id="1037" name="Google Shape;1157;p33"/>
              <p:cNvSpPr/>
              <p:nvPr/>
            </p:nvSpPr>
            <p:spPr>
              <a:xfrm>
                <a:off x="1020600" y="2197440"/>
                <a:ext cx="43560" cy="187200"/>
              </a:xfrm>
              <a:custGeom>
                <a:avLst/>
                <a:gdLst>
                  <a:gd name="textAreaLeft" fmla="*/ 0 w 43560"/>
                  <a:gd name="textAreaRight" fmla="*/ 43920 w 43560"/>
                  <a:gd name="textAreaTop" fmla="*/ 0 h 187200"/>
                  <a:gd name="textAreaBottom" fmla="*/ 187920 h 187200"/>
                </a:gdLst>
                <a:ahLst/>
                <a:rect l="textAreaLeft" t="textAreaTop" r="textAreaRight" b="textAreaBottom"/>
                <a:pathLst>
                  <a:path w="126" h="190">
                    <a:moveTo>
                      <a:pt x="14" y="190"/>
                    </a:moveTo>
                    <a:lnTo>
                      <a:pt x="0" y="181"/>
                    </a:lnTo>
                    <a:lnTo>
                      <a:pt x="112" y="0"/>
                    </a:lnTo>
                    <a:lnTo>
                      <a:pt x="126" y="12"/>
                    </a:lnTo>
                    <a:lnTo>
                      <a:pt x="14" y="190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38" name="Google Shape;1158;p33"/>
              <p:cNvSpPr/>
              <p:nvPr/>
            </p:nvSpPr>
            <p:spPr>
              <a:xfrm>
                <a:off x="1055160" y="2197440"/>
                <a:ext cx="9000" cy="27000"/>
              </a:xfrm>
              <a:custGeom>
                <a:avLst/>
                <a:gdLst>
                  <a:gd name="textAreaLeft" fmla="*/ 0 w 9000"/>
                  <a:gd name="textAreaRight" fmla="*/ 9360 w 9000"/>
                  <a:gd name="textAreaTop" fmla="*/ 0 h 27000"/>
                  <a:gd name="textAreaBottom" fmla="*/ 27720 h 27000"/>
                </a:gdLst>
                <a:ahLst/>
                <a:rect l="textAreaLeft" t="textAreaTop" r="textAreaRight" b="textAreaBottom"/>
                <a:pathLst>
                  <a:path w="26" h="28">
                    <a:moveTo>
                      <a:pt x="17" y="28"/>
                    </a:moveTo>
                    <a:lnTo>
                      <a:pt x="0" y="19"/>
                    </a:lnTo>
                    <a:lnTo>
                      <a:pt x="12" y="0"/>
                    </a:lnTo>
                    <a:lnTo>
                      <a:pt x="26" y="12"/>
                    </a:lnTo>
                    <a:lnTo>
                      <a:pt x="17" y="28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240" bIns="122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39" name="Google Shape;1159;p33"/>
              <p:cNvSpPr/>
              <p:nvPr/>
            </p:nvSpPr>
            <p:spPr>
              <a:xfrm>
                <a:off x="1059480" y="2162160"/>
                <a:ext cx="12960" cy="46440"/>
              </a:xfrm>
              <a:custGeom>
                <a:avLst/>
                <a:gdLst>
                  <a:gd name="textAreaLeft" fmla="*/ 0 w 12960"/>
                  <a:gd name="textAreaRight" fmla="*/ 13320 w 12960"/>
                  <a:gd name="textAreaTop" fmla="*/ 0 h 46440"/>
                  <a:gd name="textAreaBottom" fmla="*/ 47160 h 46440"/>
                </a:gdLst>
                <a:ahLst/>
                <a:rect l="textAreaLeft" t="textAreaTop" r="textAreaRight" b="textAreaBottom"/>
                <a:pathLst>
                  <a:path w="16" h="20">
                    <a:moveTo>
                      <a:pt x="14" y="12"/>
                    </a:moveTo>
                    <a:cubicBezTo>
                      <a:pt x="16" y="7"/>
                      <a:pt x="14" y="0"/>
                      <a:pt x="14" y="0"/>
                    </a:cubicBezTo>
                    <a:cubicBezTo>
                      <a:pt x="14" y="0"/>
                      <a:pt x="7" y="2"/>
                      <a:pt x="4" y="6"/>
                    </a:cubicBezTo>
                    <a:cubicBezTo>
                      <a:pt x="0" y="10"/>
                      <a:pt x="0" y="15"/>
                      <a:pt x="0" y="15"/>
                    </a:cubicBezTo>
                    <a:cubicBezTo>
                      <a:pt x="3" y="17"/>
                      <a:pt x="3" y="17"/>
                      <a:pt x="3" y="17"/>
                    </a:cubicBezTo>
                    <a:cubicBezTo>
                      <a:pt x="6" y="20"/>
                      <a:pt x="6" y="20"/>
                      <a:pt x="6" y="20"/>
                    </a:cubicBezTo>
                    <a:cubicBezTo>
                      <a:pt x="6" y="20"/>
                      <a:pt x="11" y="17"/>
                      <a:pt x="14" y="12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0880" bIns="208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40" name="Google Shape;1160;p33"/>
              <p:cNvSpPr/>
              <p:nvPr/>
            </p:nvSpPr>
            <p:spPr>
              <a:xfrm>
                <a:off x="781200" y="3714840"/>
                <a:ext cx="126000" cy="749160"/>
              </a:xfrm>
              <a:custGeom>
                <a:avLst/>
                <a:gdLst>
                  <a:gd name="textAreaLeft" fmla="*/ 0 w 126000"/>
                  <a:gd name="textAreaRight" fmla="*/ 126360 w 126000"/>
                  <a:gd name="textAreaTop" fmla="*/ 0 h 749160"/>
                  <a:gd name="textAreaBottom" fmla="*/ 749880 h 749160"/>
                </a:gdLst>
                <a:ahLst/>
                <a:rect l="textAreaLeft" t="textAreaTop" r="textAreaRight" b="textAreaBottom"/>
                <a:pathLst>
                  <a:path w="153" h="319">
                    <a:moveTo>
                      <a:pt x="62" y="0"/>
                    </a:moveTo>
                    <a:cubicBezTo>
                      <a:pt x="98" y="257"/>
                      <a:pt x="98" y="257"/>
                      <a:pt x="98" y="257"/>
                    </a:cubicBezTo>
                    <a:cubicBezTo>
                      <a:pt x="98" y="257"/>
                      <a:pt x="120" y="294"/>
                      <a:pt x="153" y="316"/>
                    </a:cubicBezTo>
                    <a:cubicBezTo>
                      <a:pt x="153" y="316"/>
                      <a:pt x="116" y="319"/>
                      <a:pt x="97" y="310"/>
                    </a:cubicBezTo>
                    <a:cubicBezTo>
                      <a:pt x="78" y="301"/>
                      <a:pt x="70" y="284"/>
                      <a:pt x="70" y="284"/>
                    </a:cubicBezTo>
                    <a:cubicBezTo>
                      <a:pt x="70" y="317"/>
                      <a:pt x="70" y="317"/>
                      <a:pt x="70" y="317"/>
                    </a:cubicBezTo>
                    <a:cubicBezTo>
                      <a:pt x="62" y="317"/>
                      <a:pt x="62" y="317"/>
                      <a:pt x="62" y="317"/>
                    </a:cubicBezTo>
                    <a:cubicBezTo>
                      <a:pt x="62" y="317"/>
                      <a:pt x="52" y="281"/>
                      <a:pt x="64" y="258"/>
                    </a:cubicBezTo>
                    <a:cubicBezTo>
                      <a:pt x="77" y="235"/>
                      <a:pt x="51" y="187"/>
                      <a:pt x="35" y="148"/>
                    </a:cubicBezTo>
                    <a:cubicBezTo>
                      <a:pt x="0" y="65"/>
                      <a:pt x="21" y="0"/>
                      <a:pt x="21" y="0"/>
                    </a:cubicBezTo>
                    <a:lnTo>
                      <a:pt x="62" y="0"/>
                    </a:lnTo>
                    <a:close/>
                  </a:path>
                </a:pathLst>
              </a:custGeom>
              <a:solidFill>
                <a:srgbClr val="f0a4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41" name="Google Shape;1161;p33"/>
              <p:cNvSpPr/>
              <p:nvPr/>
            </p:nvSpPr>
            <p:spPr>
              <a:xfrm>
                <a:off x="584640" y="3714840"/>
                <a:ext cx="101880" cy="749160"/>
              </a:xfrm>
              <a:custGeom>
                <a:avLst/>
                <a:gdLst>
                  <a:gd name="textAreaLeft" fmla="*/ 0 w 101880"/>
                  <a:gd name="textAreaRight" fmla="*/ 102240 w 101880"/>
                  <a:gd name="textAreaTop" fmla="*/ 0 h 749160"/>
                  <a:gd name="textAreaBottom" fmla="*/ 749880 h 749160"/>
                </a:gdLst>
                <a:ahLst/>
                <a:rect l="textAreaLeft" t="textAreaTop" r="textAreaRight" b="textAreaBottom"/>
                <a:pathLst>
                  <a:path w="124" h="319">
                    <a:moveTo>
                      <a:pt x="124" y="0"/>
                    </a:moveTo>
                    <a:cubicBezTo>
                      <a:pt x="46" y="257"/>
                      <a:pt x="46" y="257"/>
                      <a:pt x="46" y="257"/>
                    </a:cubicBezTo>
                    <a:cubicBezTo>
                      <a:pt x="46" y="257"/>
                      <a:pt x="68" y="294"/>
                      <a:pt x="101" y="316"/>
                    </a:cubicBezTo>
                    <a:cubicBezTo>
                      <a:pt x="101" y="316"/>
                      <a:pt x="64" y="319"/>
                      <a:pt x="45" y="310"/>
                    </a:cubicBezTo>
                    <a:cubicBezTo>
                      <a:pt x="26" y="301"/>
                      <a:pt x="18" y="284"/>
                      <a:pt x="18" y="284"/>
                    </a:cubicBezTo>
                    <a:cubicBezTo>
                      <a:pt x="18" y="317"/>
                      <a:pt x="18" y="317"/>
                      <a:pt x="18" y="317"/>
                    </a:cubicBezTo>
                    <a:cubicBezTo>
                      <a:pt x="10" y="317"/>
                      <a:pt x="10" y="317"/>
                      <a:pt x="10" y="317"/>
                    </a:cubicBezTo>
                    <a:cubicBezTo>
                      <a:pt x="10" y="317"/>
                      <a:pt x="0" y="281"/>
                      <a:pt x="12" y="258"/>
                    </a:cubicBezTo>
                    <a:cubicBezTo>
                      <a:pt x="25" y="235"/>
                      <a:pt x="26" y="212"/>
                      <a:pt x="30" y="151"/>
                    </a:cubicBezTo>
                    <a:cubicBezTo>
                      <a:pt x="37" y="48"/>
                      <a:pt x="84" y="0"/>
                      <a:pt x="84" y="0"/>
                    </a:cubicBezTo>
                    <a:lnTo>
                      <a:pt x="124" y="0"/>
                    </a:lnTo>
                    <a:close/>
                  </a:path>
                </a:pathLst>
              </a:custGeom>
              <a:solidFill>
                <a:srgbClr val="f0a4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42" name="Google Shape;1162;p33"/>
              <p:cNvSpPr/>
              <p:nvPr/>
            </p:nvSpPr>
            <p:spPr>
              <a:xfrm>
                <a:off x="825120" y="4331520"/>
                <a:ext cx="82080" cy="132480"/>
              </a:xfrm>
              <a:custGeom>
                <a:avLst/>
                <a:gdLst>
                  <a:gd name="textAreaLeft" fmla="*/ 0 w 82080"/>
                  <a:gd name="textAreaRight" fmla="*/ 82440 w 82080"/>
                  <a:gd name="textAreaTop" fmla="*/ 0 h 132480"/>
                  <a:gd name="textAreaBottom" fmla="*/ 133200 h 132480"/>
                </a:gdLst>
                <a:ahLst/>
                <a:rect l="textAreaLeft" t="textAreaTop" r="textAreaRight" b="textAreaBottom"/>
                <a:pathLst>
                  <a:path w="100" h="57">
                    <a:moveTo>
                      <a:pt x="17" y="55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22"/>
                      <a:pt x="25" y="39"/>
                      <a:pt x="44" y="48"/>
                    </a:cubicBezTo>
                    <a:cubicBezTo>
                      <a:pt x="63" y="57"/>
                      <a:pt x="100" y="54"/>
                      <a:pt x="100" y="54"/>
                    </a:cubicBezTo>
                    <a:cubicBezTo>
                      <a:pt x="81" y="41"/>
                      <a:pt x="65" y="23"/>
                      <a:pt x="56" y="10"/>
                    </a:cubicBezTo>
                    <a:cubicBezTo>
                      <a:pt x="36" y="22"/>
                      <a:pt x="36" y="22"/>
                      <a:pt x="36" y="2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23"/>
                      <a:pt x="9" y="55"/>
                      <a:pt x="9" y="55"/>
                    </a:cubicBezTo>
                    <a:lnTo>
                      <a:pt x="17" y="55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43" name="Google Shape;1163;p33"/>
              <p:cNvSpPr/>
              <p:nvPr/>
            </p:nvSpPr>
            <p:spPr>
              <a:xfrm>
                <a:off x="585720" y="4331520"/>
                <a:ext cx="82080" cy="132480"/>
              </a:xfrm>
              <a:custGeom>
                <a:avLst/>
                <a:gdLst>
                  <a:gd name="textAreaLeft" fmla="*/ 0 w 82080"/>
                  <a:gd name="textAreaRight" fmla="*/ 82440 w 82080"/>
                  <a:gd name="textAreaTop" fmla="*/ 0 h 132480"/>
                  <a:gd name="textAreaBottom" fmla="*/ 133200 h 132480"/>
                </a:gdLst>
                <a:ahLst/>
                <a:rect l="textAreaLeft" t="textAreaTop" r="textAreaRight" b="textAreaBottom"/>
                <a:pathLst>
                  <a:path w="100" h="57">
                    <a:moveTo>
                      <a:pt x="17" y="55"/>
                    </a:move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22"/>
                      <a:pt x="25" y="39"/>
                      <a:pt x="44" y="48"/>
                    </a:cubicBezTo>
                    <a:cubicBezTo>
                      <a:pt x="63" y="57"/>
                      <a:pt x="100" y="54"/>
                      <a:pt x="100" y="54"/>
                    </a:cubicBezTo>
                    <a:cubicBezTo>
                      <a:pt x="81" y="41"/>
                      <a:pt x="66" y="23"/>
                      <a:pt x="56" y="10"/>
                    </a:cubicBezTo>
                    <a:cubicBezTo>
                      <a:pt x="36" y="22"/>
                      <a:pt x="36" y="22"/>
                      <a:pt x="36" y="22"/>
                    </a:cubicBezTo>
                    <a:cubicBezTo>
                      <a:pt x="9" y="0"/>
                      <a:pt x="9" y="0"/>
                      <a:pt x="9" y="0"/>
                    </a:cubicBezTo>
                    <a:cubicBezTo>
                      <a:pt x="0" y="23"/>
                      <a:pt x="9" y="55"/>
                      <a:pt x="9" y="55"/>
                    </a:cubicBezTo>
                    <a:lnTo>
                      <a:pt x="17" y="55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44" name="Google Shape;1164;p33"/>
              <p:cNvSpPr/>
              <p:nvPr/>
            </p:nvSpPr>
            <p:spPr>
              <a:xfrm>
                <a:off x="636840" y="2924280"/>
                <a:ext cx="208440" cy="822240"/>
              </a:xfrm>
              <a:custGeom>
                <a:avLst/>
                <a:gdLst>
                  <a:gd name="textAreaLeft" fmla="*/ 0 w 208440"/>
                  <a:gd name="textAreaRight" fmla="*/ 208800 w 208440"/>
                  <a:gd name="textAreaTop" fmla="*/ 0 h 822240"/>
                  <a:gd name="textAreaBottom" fmla="*/ 822960 h 822240"/>
                </a:gdLst>
                <a:ahLst/>
                <a:rect l="textAreaLeft" t="textAreaTop" r="textAreaRight" b="textAreaBottom"/>
                <a:pathLst>
                  <a:path w="253" h="350">
                    <a:moveTo>
                      <a:pt x="186" y="0"/>
                    </a:moveTo>
                    <a:cubicBezTo>
                      <a:pt x="186" y="0"/>
                      <a:pt x="226" y="211"/>
                      <a:pt x="253" y="350"/>
                    </a:cubicBezTo>
                    <a:cubicBezTo>
                      <a:pt x="0" y="350"/>
                      <a:pt x="0" y="350"/>
                      <a:pt x="0" y="350"/>
                    </a:cubicBezTo>
                    <a:cubicBezTo>
                      <a:pt x="0" y="350"/>
                      <a:pt x="36" y="263"/>
                      <a:pt x="36" y="204"/>
                    </a:cubicBezTo>
                    <a:cubicBezTo>
                      <a:pt x="36" y="145"/>
                      <a:pt x="31" y="62"/>
                      <a:pt x="73" y="15"/>
                    </a:cubicBezTo>
                    <a:cubicBezTo>
                      <a:pt x="73" y="0"/>
                      <a:pt x="73" y="0"/>
                      <a:pt x="73" y="0"/>
                    </a:cubicBezTo>
                    <a:lnTo>
                      <a:pt x="18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45" name="Google Shape;1165;p33"/>
              <p:cNvSpPr/>
              <p:nvPr/>
            </p:nvSpPr>
            <p:spPr>
              <a:xfrm>
                <a:off x="753120" y="2253960"/>
                <a:ext cx="304200" cy="351720"/>
              </a:xfrm>
              <a:custGeom>
                <a:avLst/>
                <a:gdLst>
                  <a:gd name="textAreaLeft" fmla="*/ 0 w 304200"/>
                  <a:gd name="textAreaRight" fmla="*/ 304560 w 304200"/>
                  <a:gd name="textAreaTop" fmla="*/ 0 h 351720"/>
                  <a:gd name="textAreaBottom" fmla="*/ 352440 h 351720"/>
                </a:gdLst>
                <a:ahLst/>
                <a:rect l="textAreaLeft" t="textAreaTop" r="textAreaRight" b="textAreaBottom"/>
                <a:pathLst>
                  <a:path w="369" h="150">
                    <a:moveTo>
                      <a:pt x="28" y="100"/>
                    </a:moveTo>
                    <a:cubicBezTo>
                      <a:pt x="158" y="100"/>
                      <a:pt x="158" y="100"/>
                      <a:pt x="158" y="100"/>
                    </a:cubicBezTo>
                    <a:cubicBezTo>
                      <a:pt x="298" y="38"/>
                      <a:pt x="298" y="38"/>
                      <a:pt x="298" y="38"/>
                    </a:cubicBezTo>
                    <a:cubicBezTo>
                      <a:pt x="298" y="38"/>
                      <a:pt x="313" y="16"/>
                      <a:pt x="337" y="5"/>
                    </a:cubicBezTo>
                    <a:cubicBezTo>
                      <a:pt x="346" y="1"/>
                      <a:pt x="363" y="0"/>
                      <a:pt x="365" y="1"/>
                    </a:cubicBezTo>
                    <a:cubicBezTo>
                      <a:pt x="367" y="3"/>
                      <a:pt x="349" y="6"/>
                      <a:pt x="341" y="12"/>
                    </a:cubicBezTo>
                    <a:cubicBezTo>
                      <a:pt x="341" y="12"/>
                      <a:pt x="365" y="8"/>
                      <a:pt x="367" y="12"/>
                    </a:cubicBezTo>
                    <a:cubicBezTo>
                      <a:pt x="369" y="15"/>
                      <a:pt x="355" y="16"/>
                      <a:pt x="349" y="19"/>
                    </a:cubicBezTo>
                    <a:cubicBezTo>
                      <a:pt x="349" y="19"/>
                      <a:pt x="357" y="21"/>
                      <a:pt x="355" y="26"/>
                    </a:cubicBezTo>
                    <a:cubicBezTo>
                      <a:pt x="354" y="30"/>
                      <a:pt x="349" y="30"/>
                      <a:pt x="349" y="34"/>
                    </a:cubicBezTo>
                    <a:cubicBezTo>
                      <a:pt x="348" y="38"/>
                      <a:pt x="349" y="42"/>
                      <a:pt x="344" y="46"/>
                    </a:cubicBezTo>
                    <a:cubicBezTo>
                      <a:pt x="340" y="50"/>
                      <a:pt x="324" y="54"/>
                      <a:pt x="310" y="54"/>
                    </a:cubicBezTo>
                    <a:cubicBezTo>
                      <a:pt x="310" y="54"/>
                      <a:pt x="201" y="150"/>
                      <a:pt x="145" y="150"/>
                    </a:cubicBezTo>
                    <a:cubicBezTo>
                      <a:pt x="99" y="150"/>
                      <a:pt x="30" y="150"/>
                      <a:pt x="30" y="150"/>
                    </a:cubicBezTo>
                    <a:cubicBezTo>
                      <a:pt x="30" y="150"/>
                      <a:pt x="0" y="126"/>
                      <a:pt x="28" y="100"/>
                    </a:cubicBezTo>
                    <a:close/>
                  </a:path>
                </a:pathLst>
              </a:custGeom>
              <a:solidFill>
                <a:srgbClr val="f0a4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46" name="Google Shape;1166;p33"/>
              <p:cNvSpPr/>
              <p:nvPr/>
            </p:nvSpPr>
            <p:spPr>
              <a:xfrm>
                <a:off x="586440" y="3429720"/>
                <a:ext cx="86040" cy="304920"/>
              </a:xfrm>
              <a:custGeom>
                <a:avLst/>
                <a:gdLst>
                  <a:gd name="textAreaLeft" fmla="*/ 0 w 86040"/>
                  <a:gd name="textAreaRight" fmla="*/ 86400 w 86040"/>
                  <a:gd name="textAreaTop" fmla="*/ 0 h 304920"/>
                  <a:gd name="textAreaBottom" fmla="*/ 305640 h 304920"/>
                </a:gdLst>
                <a:ahLst/>
                <a:rect l="textAreaLeft" t="textAreaTop" r="textAreaRight" b="textAreaBottom"/>
                <a:pathLst>
                  <a:path w="249" h="309">
                    <a:moveTo>
                      <a:pt x="230" y="309"/>
                    </a:moveTo>
                    <a:lnTo>
                      <a:pt x="17" y="309"/>
                    </a:lnTo>
                    <a:lnTo>
                      <a:pt x="0" y="0"/>
                    </a:lnTo>
                    <a:lnTo>
                      <a:pt x="249" y="0"/>
                    </a:lnTo>
                    <a:lnTo>
                      <a:pt x="230" y="309"/>
                    </a:ln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47" name="Google Shape;1167;p33"/>
              <p:cNvSpPr/>
              <p:nvPr/>
            </p:nvSpPr>
            <p:spPr>
              <a:xfrm>
                <a:off x="587880" y="3308400"/>
                <a:ext cx="82800" cy="120600"/>
              </a:xfrm>
              <a:custGeom>
                <a:avLst/>
                <a:gdLst>
                  <a:gd name="textAreaLeft" fmla="*/ 0 w 82800"/>
                  <a:gd name="textAreaRight" fmla="*/ 83160 w 82800"/>
                  <a:gd name="textAreaTop" fmla="*/ 0 h 120600"/>
                  <a:gd name="textAreaBottom" fmla="*/ 121320 h 120600"/>
                </a:gdLst>
                <a:ahLst/>
                <a:rect l="textAreaLeft" t="textAreaTop" r="textAreaRight" b="textAreaBottom"/>
                <a:pathLst>
                  <a:path w="101" h="52">
                    <a:moveTo>
                      <a:pt x="101" y="52"/>
                    </a:moveTo>
                    <a:cubicBezTo>
                      <a:pt x="85" y="18"/>
                      <a:pt x="85" y="18"/>
                      <a:pt x="85" y="18"/>
                    </a:cubicBezTo>
                    <a:cubicBezTo>
                      <a:pt x="80" y="7"/>
                      <a:pt x="69" y="0"/>
                      <a:pt x="58" y="0"/>
                    </a:cubicBezTo>
                    <a:cubicBezTo>
                      <a:pt x="43" y="0"/>
                      <a:pt x="43" y="0"/>
                      <a:pt x="43" y="0"/>
                    </a:cubicBezTo>
                    <a:cubicBezTo>
                      <a:pt x="31" y="0"/>
                      <a:pt x="20" y="7"/>
                      <a:pt x="15" y="18"/>
                    </a:cubicBezTo>
                    <a:cubicBezTo>
                      <a:pt x="0" y="52"/>
                      <a:pt x="0" y="52"/>
                      <a:pt x="0" y="52"/>
                    </a:cubicBez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48" name="Google Shape;1168;p33"/>
              <p:cNvSpPr/>
              <p:nvPr/>
            </p:nvSpPr>
            <p:spPr>
              <a:xfrm>
                <a:off x="586440" y="3413880"/>
                <a:ext cx="86040" cy="320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9720" bIns="97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49" name="Google Shape;1169;p33"/>
              <p:cNvSpPr/>
              <p:nvPr/>
            </p:nvSpPr>
            <p:spPr>
              <a:xfrm>
                <a:off x="608040" y="3444840"/>
                <a:ext cx="47160" cy="183960"/>
              </a:xfrm>
              <a:custGeom>
                <a:avLst/>
                <a:gdLst>
                  <a:gd name="textAreaLeft" fmla="*/ 0 w 47160"/>
                  <a:gd name="textAreaRight" fmla="*/ 47520 w 47160"/>
                  <a:gd name="textAreaTop" fmla="*/ 0 h 183960"/>
                  <a:gd name="textAreaBottom" fmla="*/ 184680 h 183960"/>
                </a:gdLst>
                <a:ahLst/>
                <a:rect l="textAreaLeft" t="textAreaTop" r="textAreaRight" b="textAreaBottom"/>
                <a:pathLst>
                  <a:path w="58" h="79">
                    <a:moveTo>
                      <a:pt x="26" y="1"/>
                    </a:moveTo>
                    <a:cubicBezTo>
                      <a:pt x="17" y="1"/>
                      <a:pt x="9" y="1"/>
                      <a:pt x="2" y="0"/>
                    </a:cubicBezTo>
                    <a:cubicBezTo>
                      <a:pt x="1" y="5"/>
                      <a:pt x="0" y="12"/>
                      <a:pt x="3" y="18"/>
                    </a:cubicBezTo>
                    <a:cubicBezTo>
                      <a:pt x="7" y="26"/>
                      <a:pt x="16" y="25"/>
                      <a:pt x="18" y="39"/>
                    </a:cubicBezTo>
                    <a:cubicBezTo>
                      <a:pt x="20" y="45"/>
                      <a:pt x="25" y="52"/>
                      <a:pt x="33" y="54"/>
                    </a:cubicBezTo>
                    <a:cubicBezTo>
                      <a:pt x="42" y="56"/>
                      <a:pt x="38" y="79"/>
                      <a:pt x="47" y="79"/>
                    </a:cubicBezTo>
                    <a:cubicBezTo>
                      <a:pt x="56" y="79"/>
                      <a:pt x="58" y="22"/>
                      <a:pt x="58" y="0"/>
                    </a:cubicBezTo>
                    <a:cubicBezTo>
                      <a:pt x="49" y="1"/>
                      <a:pt x="38" y="1"/>
                      <a:pt x="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50" name="Google Shape;1170;p33"/>
              <p:cNvSpPr/>
              <p:nvPr/>
            </p:nvSpPr>
            <p:spPr>
              <a:xfrm>
                <a:off x="669960" y="2489760"/>
                <a:ext cx="133920" cy="469080"/>
              </a:xfrm>
              <a:custGeom>
                <a:avLst/>
                <a:gdLst>
                  <a:gd name="textAreaLeft" fmla="*/ 0 w 133920"/>
                  <a:gd name="textAreaRight" fmla="*/ 134280 w 133920"/>
                  <a:gd name="textAreaTop" fmla="*/ 0 h 469080"/>
                  <a:gd name="textAreaBottom" fmla="*/ 469800 h 469080"/>
                </a:gdLst>
                <a:ahLst/>
                <a:rect l="textAreaLeft" t="textAreaTop" r="textAreaRight" b="textAreaBottom"/>
                <a:pathLst>
                  <a:path w="163" h="200">
                    <a:moveTo>
                      <a:pt x="11" y="0"/>
                    </a:moveTo>
                    <a:cubicBezTo>
                      <a:pt x="129" y="0"/>
                      <a:pt x="129" y="0"/>
                      <a:pt x="129" y="0"/>
                    </a:cubicBezTo>
                    <a:cubicBezTo>
                      <a:pt x="129" y="0"/>
                      <a:pt x="132" y="29"/>
                      <a:pt x="145" y="50"/>
                    </a:cubicBezTo>
                    <a:cubicBezTo>
                      <a:pt x="157" y="71"/>
                      <a:pt x="159" y="89"/>
                      <a:pt x="155" y="112"/>
                    </a:cubicBezTo>
                    <a:cubicBezTo>
                      <a:pt x="151" y="135"/>
                      <a:pt x="147" y="161"/>
                      <a:pt x="154" y="174"/>
                    </a:cubicBezTo>
                    <a:cubicBezTo>
                      <a:pt x="161" y="186"/>
                      <a:pt x="163" y="200"/>
                      <a:pt x="142" y="200"/>
                    </a:cubicBezTo>
                    <a:cubicBezTo>
                      <a:pt x="121" y="200"/>
                      <a:pt x="60" y="200"/>
                      <a:pt x="39" y="200"/>
                    </a:cubicBezTo>
                    <a:cubicBezTo>
                      <a:pt x="19" y="200"/>
                      <a:pt x="28" y="185"/>
                      <a:pt x="33" y="167"/>
                    </a:cubicBezTo>
                    <a:cubicBezTo>
                      <a:pt x="43" y="124"/>
                      <a:pt x="9" y="97"/>
                      <a:pt x="4" y="54"/>
                    </a:cubicBezTo>
                    <a:cubicBezTo>
                      <a:pt x="0" y="11"/>
                      <a:pt x="11" y="0"/>
                      <a:pt x="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51" name="Google Shape;1171;p33"/>
              <p:cNvSpPr/>
              <p:nvPr/>
            </p:nvSpPr>
            <p:spPr>
              <a:xfrm>
                <a:off x="683640" y="2715120"/>
                <a:ext cx="115200" cy="17640"/>
              </a:xfrm>
              <a:custGeom>
                <a:avLst/>
                <a:gdLst>
                  <a:gd name="textAreaLeft" fmla="*/ 0 w 115200"/>
                  <a:gd name="textAreaRight" fmla="*/ 115560 w 115200"/>
                  <a:gd name="textAreaTop" fmla="*/ 0 h 17640"/>
                  <a:gd name="textAreaBottom" fmla="*/ 18360 h 17640"/>
                </a:gdLst>
                <a:ahLst/>
                <a:rect l="textAreaLeft" t="textAreaTop" r="textAreaRight" b="textAreaBottom"/>
                <a:pathLst>
                  <a:path w="140" h="8">
                    <a:moveTo>
                      <a:pt x="0" y="0"/>
                    </a:moveTo>
                    <a:cubicBezTo>
                      <a:pt x="2" y="3"/>
                      <a:pt x="3" y="5"/>
                      <a:pt x="4" y="8"/>
                    </a:cubicBezTo>
                    <a:cubicBezTo>
                      <a:pt x="140" y="8"/>
                      <a:pt x="140" y="8"/>
                      <a:pt x="140" y="8"/>
                    </a:cubicBezTo>
                    <a:cubicBezTo>
                      <a:pt x="140" y="5"/>
                      <a:pt x="140" y="3"/>
                      <a:pt x="14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7920" bIns="79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52" name="Google Shape;1172;p33"/>
              <p:cNvSpPr/>
              <p:nvPr/>
            </p:nvSpPr>
            <p:spPr>
              <a:xfrm>
                <a:off x="695160" y="2790720"/>
                <a:ext cx="100800" cy="17640"/>
              </a:xfrm>
              <a:custGeom>
                <a:avLst/>
                <a:gdLst>
                  <a:gd name="textAreaLeft" fmla="*/ 0 w 100800"/>
                  <a:gd name="textAreaRight" fmla="*/ 101160 w 100800"/>
                  <a:gd name="textAreaTop" fmla="*/ 0 h 17640"/>
                  <a:gd name="textAreaBottom" fmla="*/ 18360 h 17640"/>
                </a:gdLst>
                <a:ahLst/>
                <a:rect l="textAreaLeft" t="textAreaTop" r="textAreaRight" b="textAreaBottom"/>
                <a:pathLst>
                  <a:path w="122" h="8">
                    <a:moveTo>
                      <a:pt x="0" y="0"/>
                    </a:moveTo>
                    <a:cubicBezTo>
                      <a:pt x="1" y="3"/>
                      <a:pt x="2" y="5"/>
                      <a:pt x="2" y="8"/>
                    </a:cubicBezTo>
                    <a:cubicBezTo>
                      <a:pt x="121" y="8"/>
                      <a:pt x="121" y="8"/>
                      <a:pt x="121" y="8"/>
                    </a:cubicBezTo>
                    <a:cubicBezTo>
                      <a:pt x="121" y="5"/>
                      <a:pt x="121" y="3"/>
                      <a:pt x="12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7920" bIns="79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53" name="Google Shape;1173;p33"/>
              <p:cNvSpPr/>
              <p:nvPr/>
            </p:nvSpPr>
            <p:spPr>
              <a:xfrm>
                <a:off x="696960" y="2865600"/>
                <a:ext cx="97560" cy="18000"/>
              </a:xfrm>
              <a:custGeom>
                <a:avLst/>
                <a:gdLst>
                  <a:gd name="textAreaLeft" fmla="*/ 0 w 97560"/>
                  <a:gd name="textAreaRight" fmla="*/ 97920 w 97560"/>
                  <a:gd name="textAreaTop" fmla="*/ 0 h 18000"/>
                  <a:gd name="textAreaBottom" fmla="*/ 18720 h 18000"/>
                </a:gdLst>
                <a:ahLst/>
                <a:rect l="textAreaLeft" t="textAreaTop" r="textAreaRight" b="textAreaBottom"/>
                <a:pathLst>
                  <a:path w="119" h="8">
                    <a:moveTo>
                      <a:pt x="119" y="8"/>
                    </a:moveTo>
                    <a:cubicBezTo>
                      <a:pt x="118" y="5"/>
                      <a:pt x="118" y="3"/>
                      <a:pt x="118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2"/>
                      <a:pt x="0" y="4"/>
                      <a:pt x="0" y="7"/>
                    </a:cubicBezTo>
                    <a:cubicBezTo>
                      <a:pt x="0" y="7"/>
                      <a:pt x="0" y="7"/>
                      <a:pt x="0" y="8"/>
                    </a:cubicBezTo>
                    <a:lnTo>
                      <a:pt x="119" y="8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8280" bIns="8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54" name="Google Shape;1174;p33"/>
              <p:cNvSpPr/>
              <p:nvPr/>
            </p:nvSpPr>
            <p:spPr>
              <a:xfrm>
                <a:off x="672480" y="2565000"/>
                <a:ext cx="111960" cy="17640"/>
              </a:xfrm>
              <a:custGeom>
                <a:avLst/>
                <a:gdLst>
                  <a:gd name="textAreaLeft" fmla="*/ 0 w 111960"/>
                  <a:gd name="textAreaRight" fmla="*/ 112320 w 111960"/>
                  <a:gd name="textAreaTop" fmla="*/ 0 h 17640"/>
                  <a:gd name="textAreaBottom" fmla="*/ 18360 h 17640"/>
                </a:gdLst>
                <a:ahLst/>
                <a:rect l="textAreaLeft" t="textAreaTop" r="textAreaRight" b="textAreaBottom"/>
                <a:pathLst>
                  <a:path w="136" h="8">
                    <a:moveTo>
                      <a:pt x="0" y="0"/>
                    </a:moveTo>
                    <a:cubicBezTo>
                      <a:pt x="0" y="3"/>
                      <a:pt x="0" y="5"/>
                      <a:pt x="0" y="8"/>
                    </a:cubicBezTo>
                    <a:cubicBezTo>
                      <a:pt x="136" y="8"/>
                      <a:pt x="136" y="8"/>
                      <a:pt x="136" y="8"/>
                    </a:cubicBezTo>
                    <a:cubicBezTo>
                      <a:pt x="135" y="5"/>
                      <a:pt x="134" y="3"/>
                      <a:pt x="13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7920" bIns="79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55" name="Google Shape;1175;p33"/>
              <p:cNvSpPr/>
              <p:nvPr/>
            </p:nvSpPr>
            <p:spPr>
              <a:xfrm>
                <a:off x="674640" y="2639880"/>
                <a:ext cx="121680" cy="18000"/>
              </a:xfrm>
              <a:custGeom>
                <a:avLst/>
                <a:gdLst>
                  <a:gd name="textAreaLeft" fmla="*/ 0 w 121680"/>
                  <a:gd name="textAreaRight" fmla="*/ 122040 w 121680"/>
                  <a:gd name="textAreaTop" fmla="*/ 0 h 18000"/>
                  <a:gd name="textAreaBottom" fmla="*/ 18720 h 18000"/>
                </a:gdLst>
                <a:ahLst/>
                <a:rect l="textAreaLeft" t="textAreaTop" r="textAreaRight" b="textAreaBottom"/>
                <a:pathLst>
                  <a:path w="148" h="8">
                    <a:moveTo>
                      <a:pt x="0" y="0"/>
                    </a:moveTo>
                    <a:cubicBezTo>
                      <a:pt x="0" y="3"/>
                      <a:pt x="1" y="5"/>
                      <a:pt x="2" y="8"/>
                    </a:cubicBezTo>
                    <a:cubicBezTo>
                      <a:pt x="148" y="8"/>
                      <a:pt x="148" y="8"/>
                      <a:pt x="148" y="8"/>
                    </a:cubicBezTo>
                    <a:cubicBezTo>
                      <a:pt x="148" y="5"/>
                      <a:pt x="147" y="3"/>
                      <a:pt x="146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8280" bIns="8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56" name="Google Shape;1176;p33"/>
              <p:cNvSpPr/>
              <p:nvPr/>
            </p:nvSpPr>
            <p:spPr>
              <a:xfrm>
                <a:off x="604440" y="2578680"/>
                <a:ext cx="86400" cy="752400"/>
              </a:xfrm>
              <a:custGeom>
                <a:avLst/>
                <a:gdLst>
                  <a:gd name="textAreaLeft" fmla="*/ 0 w 86400"/>
                  <a:gd name="textAreaRight" fmla="*/ 86760 w 86400"/>
                  <a:gd name="textAreaTop" fmla="*/ 0 h 752400"/>
                  <a:gd name="textAreaBottom" fmla="*/ 753120 h 752400"/>
                </a:gdLst>
                <a:ahLst/>
                <a:rect l="textAreaLeft" t="textAreaTop" r="textAreaRight" b="textAreaBottom"/>
                <a:pathLst>
                  <a:path w="105" h="320">
                    <a:moveTo>
                      <a:pt x="105" y="38"/>
                    </a:moveTo>
                    <a:cubicBezTo>
                      <a:pt x="46" y="157"/>
                      <a:pt x="46" y="157"/>
                      <a:pt x="46" y="157"/>
                    </a:cubicBezTo>
                    <a:cubicBezTo>
                      <a:pt x="34" y="288"/>
                      <a:pt x="34" y="288"/>
                      <a:pt x="34" y="288"/>
                    </a:cubicBezTo>
                    <a:cubicBezTo>
                      <a:pt x="34" y="288"/>
                      <a:pt x="56" y="320"/>
                      <a:pt x="46" y="320"/>
                    </a:cubicBezTo>
                    <a:cubicBezTo>
                      <a:pt x="35" y="320"/>
                      <a:pt x="12" y="320"/>
                      <a:pt x="12" y="320"/>
                    </a:cubicBezTo>
                    <a:cubicBezTo>
                      <a:pt x="12" y="320"/>
                      <a:pt x="12" y="304"/>
                      <a:pt x="17" y="288"/>
                    </a:cubicBezTo>
                    <a:cubicBezTo>
                      <a:pt x="17" y="288"/>
                      <a:pt x="0" y="184"/>
                      <a:pt x="9" y="147"/>
                    </a:cubicBezTo>
                    <a:cubicBezTo>
                      <a:pt x="18" y="111"/>
                      <a:pt x="75" y="0"/>
                      <a:pt x="75" y="0"/>
                    </a:cubicBezTo>
                    <a:lnTo>
                      <a:pt x="105" y="38"/>
                    </a:lnTo>
                    <a:close/>
                  </a:path>
                </a:pathLst>
              </a:custGeom>
              <a:solidFill>
                <a:srgbClr val="f0a4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57" name="Google Shape;1177;p33"/>
              <p:cNvSpPr/>
              <p:nvPr/>
            </p:nvSpPr>
            <p:spPr>
              <a:xfrm>
                <a:off x="690480" y="2134440"/>
                <a:ext cx="91080" cy="354240"/>
              </a:xfrm>
              <a:custGeom>
                <a:avLst/>
                <a:gdLst>
                  <a:gd name="textAreaLeft" fmla="*/ 0 w 91080"/>
                  <a:gd name="textAreaRight" fmla="*/ 91440 w 91080"/>
                  <a:gd name="textAreaTop" fmla="*/ 0 h 354240"/>
                  <a:gd name="textAreaBottom" fmla="*/ 354960 h 354240"/>
                </a:gdLst>
                <a:ahLst/>
                <a:rect l="textAreaLeft" t="textAreaTop" r="textAreaRight" b="textAreaBottom"/>
                <a:pathLst>
                  <a:path w="111" h="151">
                    <a:moveTo>
                      <a:pt x="87" y="28"/>
                    </a:moveTo>
                    <a:cubicBezTo>
                      <a:pt x="90" y="33"/>
                      <a:pt x="95" y="43"/>
                      <a:pt x="97" y="50"/>
                    </a:cubicBezTo>
                    <a:cubicBezTo>
                      <a:pt x="98" y="58"/>
                      <a:pt x="111" y="66"/>
                      <a:pt x="111" y="66"/>
                    </a:cubicBezTo>
                    <a:cubicBezTo>
                      <a:pt x="102" y="71"/>
                      <a:pt x="102" y="71"/>
                      <a:pt x="102" y="71"/>
                    </a:cubicBezTo>
                    <a:cubicBezTo>
                      <a:pt x="102" y="71"/>
                      <a:pt x="103" y="99"/>
                      <a:pt x="96" y="105"/>
                    </a:cubicBezTo>
                    <a:cubicBezTo>
                      <a:pt x="89" y="111"/>
                      <a:pt x="80" y="106"/>
                      <a:pt x="76" y="116"/>
                    </a:cubicBezTo>
                    <a:cubicBezTo>
                      <a:pt x="73" y="125"/>
                      <a:pt x="76" y="151"/>
                      <a:pt x="76" y="151"/>
                    </a:cubicBezTo>
                    <a:cubicBezTo>
                      <a:pt x="36" y="151"/>
                      <a:pt x="36" y="151"/>
                      <a:pt x="36" y="151"/>
                    </a:cubicBezTo>
                    <a:cubicBezTo>
                      <a:pt x="31" y="107"/>
                      <a:pt x="31" y="107"/>
                      <a:pt x="31" y="107"/>
                    </a:cubicBezTo>
                    <a:cubicBezTo>
                      <a:pt x="31" y="107"/>
                      <a:pt x="0" y="81"/>
                      <a:pt x="10" y="44"/>
                    </a:cubicBezTo>
                    <a:cubicBezTo>
                      <a:pt x="19" y="7"/>
                      <a:pt x="66" y="0"/>
                      <a:pt x="87" y="28"/>
                    </a:cubicBezTo>
                    <a:close/>
                  </a:path>
                </a:pathLst>
              </a:custGeom>
              <a:solidFill>
                <a:srgbClr val="f0a4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58" name="Google Shape;1178;p33"/>
              <p:cNvSpPr/>
              <p:nvPr/>
            </p:nvSpPr>
            <p:spPr>
              <a:xfrm>
                <a:off x="638280" y="2100960"/>
                <a:ext cx="138600" cy="613440"/>
              </a:xfrm>
              <a:custGeom>
                <a:avLst/>
                <a:gdLst>
                  <a:gd name="textAreaLeft" fmla="*/ 0 w 138600"/>
                  <a:gd name="textAreaRight" fmla="*/ 138960 w 138600"/>
                  <a:gd name="textAreaTop" fmla="*/ 0 h 613440"/>
                  <a:gd name="textAreaBottom" fmla="*/ 614160 h 613440"/>
                </a:gdLst>
                <a:ahLst/>
                <a:rect l="textAreaLeft" t="textAreaTop" r="textAreaRight" b="textAreaBottom"/>
                <a:pathLst>
                  <a:path w="168" h="261">
                    <a:moveTo>
                      <a:pt x="159" y="62"/>
                    </a:moveTo>
                    <a:cubicBezTo>
                      <a:pt x="159" y="62"/>
                      <a:pt x="168" y="58"/>
                      <a:pt x="166" y="42"/>
                    </a:cubicBezTo>
                    <a:cubicBezTo>
                      <a:pt x="164" y="21"/>
                      <a:pt x="136" y="0"/>
                      <a:pt x="106" y="18"/>
                    </a:cubicBezTo>
                    <a:cubicBezTo>
                      <a:pt x="106" y="18"/>
                      <a:pt x="66" y="9"/>
                      <a:pt x="51" y="32"/>
                    </a:cubicBezTo>
                    <a:cubicBezTo>
                      <a:pt x="35" y="55"/>
                      <a:pt x="44" y="95"/>
                      <a:pt x="38" y="117"/>
                    </a:cubicBezTo>
                    <a:cubicBezTo>
                      <a:pt x="32" y="139"/>
                      <a:pt x="11" y="154"/>
                      <a:pt x="6" y="175"/>
                    </a:cubicBezTo>
                    <a:cubicBezTo>
                      <a:pt x="0" y="196"/>
                      <a:pt x="20" y="204"/>
                      <a:pt x="28" y="223"/>
                    </a:cubicBezTo>
                    <a:cubicBezTo>
                      <a:pt x="36" y="242"/>
                      <a:pt x="47" y="261"/>
                      <a:pt x="83" y="256"/>
                    </a:cubicBezTo>
                    <a:cubicBezTo>
                      <a:pt x="102" y="254"/>
                      <a:pt x="125" y="232"/>
                      <a:pt x="122" y="197"/>
                    </a:cubicBezTo>
                    <a:cubicBezTo>
                      <a:pt x="119" y="173"/>
                      <a:pt x="103" y="158"/>
                      <a:pt x="107" y="136"/>
                    </a:cubicBezTo>
                    <a:cubicBezTo>
                      <a:pt x="111" y="114"/>
                      <a:pt x="129" y="111"/>
                      <a:pt x="129" y="95"/>
                    </a:cubicBezTo>
                    <a:cubicBezTo>
                      <a:pt x="129" y="79"/>
                      <a:pt x="124" y="72"/>
                      <a:pt x="128" y="64"/>
                    </a:cubicBezTo>
                    <a:cubicBezTo>
                      <a:pt x="133" y="56"/>
                      <a:pt x="144" y="63"/>
                      <a:pt x="151" y="44"/>
                    </a:cubicBezTo>
                    <a:cubicBezTo>
                      <a:pt x="151" y="44"/>
                      <a:pt x="155" y="47"/>
                      <a:pt x="159" y="62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sp>
          <p:nvSpPr>
            <p:cNvPr id="1059" name="Google Shape;1179;p33"/>
            <p:cNvSpPr/>
            <p:nvPr/>
          </p:nvSpPr>
          <p:spPr>
            <a:xfrm>
              <a:off x="1637640" y="2731320"/>
              <a:ext cx="6480" cy="16560"/>
            </a:xfrm>
            <a:custGeom>
              <a:avLst/>
              <a:gdLst>
                <a:gd name="textAreaLeft" fmla="*/ 0 w 6480"/>
                <a:gd name="textAreaRight" fmla="*/ 6840 w 6480"/>
                <a:gd name="textAreaTop" fmla="*/ 0 h 16560"/>
                <a:gd name="textAreaBottom" fmla="*/ 17280 h 16560"/>
              </a:gdLst>
              <a:ahLst/>
              <a:rect l="textAreaLeft" t="textAreaTop" r="textAreaRight" b="textAreaBottom"/>
              <a:pathLst>
                <a:path w="9" h="8">
                  <a:moveTo>
                    <a:pt x="5" y="2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2" y="5"/>
                    <a:pt x="2" y="5"/>
                    <a:pt x="2" y="5"/>
                  </a:cubicBezTo>
                  <a:cubicBezTo>
                    <a:pt x="1" y="5"/>
                    <a:pt x="0" y="5"/>
                    <a:pt x="0" y="6"/>
                  </a:cubicBezTo>
                  <a:cubicBezTo>
                    <a:pt x="0" y="8"/>
                    <a:pt x="1" y="8"/>
                    <a:pt x="2" y="8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7" y="8"/>
                    <a:pt x="8" y="8"/>
                    <a:pt x="8" y="8"/>
                  </a:cubicBezTo>
                  <a:cubicBezTo>
                    <a:pt x="8" y="7"/>
                    <a:pt x="9" y="7"/>
                    <a:pt x="9" y="6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9" y="1"/>
                    <a:pt x="8" y="0"/>
                    <a:pt x="7" y="0"/>
                  </a:cubicBezTo>
                  <a:cubicBezTo>
                    <a:pt x="6" y="0"/>
                    <a:pt x="5" y="1"/>
                    <a:pt x="5" y="2"/>
                  </a:cubicBezTo>
                  <a:close/>
                </a:path>
              </a:pathLst>
            </a:custGeom>
            <a:solidFill>
              <a:srgbClr val="b5b5b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560" bIns="756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060" name="Google Shape;1180;p33"/>
            <p:cNvSpPr/>
            <p:nvPr/>
          </p:nvSpPr>
          <p:spPr>
            <a:xfrm>
              <a:off x="1290600" y="2741760"/>
              <a:ext cx="338040" cy="6120"/>
            </a:xfrm>
            <a:custGeom>
              <a:avLst/>
              <a:gdLst>
                <a:gd name="textAreaLeft" fmla="*/ 0 w 338040"/>
                <a:gd name="textAreaRight" fmla="*/ 338400 w 338040"/>
                <a:gd name="textAreaTop" fmla="*/ 0 h 6120"/>
                <a:gd name="textAreaBottom" fmla="*/ 6840 h 6120"/>
              </a:gdLst>
              <a:ahLst/>
              <a:rect l="textAreaLeft" t="textAreaTop" r="textAreaRight" b="textAreaBottom"/>
              <a:pathLst>
                <a:path w="427" h="3">
                  <a:moveTo>
                    <a:pt x="12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3"/>
                    <a:pt x="1" y="3"/>
                    <a:pt x="2" y="3"/>
                  </a:cubicBezTo>
                  <a:cubicBezTo>
                    <a:pt x="12" y="3"/>
                    <a:pt x="12" y="3"/>
                    <a:pt x="12" y="3"/>
                  </a:cubicBezTo>
                  <a:cubicBezTo>
                    <a:pt x="13" y="3"/>
                    <a:pt x="14" y="3"/>
                    <a:pt x="14" y="1"/>
                  </a:cubicBezTo>
                  <a:cubicBezTo>
                    <a:pt x="14" y="0"/>
                    <a:pt x="13" y="0"/>
                    <a:pt x="12" y="0"/>
                  </a:cubicBezTo>
                  <a:close/>
                  <a:moveTo>
                    <a:pt x="36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25" y="0"/>
                    <a:pt x="24" y="0"/>
                    <a:pt x="24" y="1"/>
                  </a:cubicBezTo>
                  <a:cubicBezTo>
                    <a:pt x="24" y="3"/>
                    <a:pt x="25" y="3"/>
                    <a:pt x="26" y="3"/>
                  </a:cubicBezTo>
                  <a:cubicBezTo>
                    <a:pt x="36" y="3"/>
                    <a:pt x="36" y="3"/>
                    <a:pt x="36" y="3"/>
                  </a:cubicBezTo>
                  <a:cubicBezTo>
                    <a:pt x="37" y="3"/>
                    <a:pt x="38" y="3"/>
                    <a:pt x="38" y="1"/>
                  </a:cubicBezTo>
                  <a:cubicBezTo>
                    <a:pt x="38" y="0"/>
                    <a:pt x="37" y="0"/>
                    <a:pt x="36" y="0"/>
                  </a:cubicBezTo>
                  <a:close/>
                  <a:moveTo>
                    <a:pt x="60" y="0"/>
                  </a:moveTo>
                  <a:cubicBezTo>
                    <a:pt x="51" y="0"/>
                    <a:pt x="51" y="0"/>
                    <a:pt x="51" y="0"/>
                  </a:cubicBezTo>
                  <a:cubicBezTo>
                    <a:pt x="50" y="0"/>
                    <a:pt x="49" y="0"/>
                    <a:pt x="49" y="1"/>
                  </a:cubicBezTo>
                  <a:cubicBezTo>
                    <a:pt x="49" y="3"/>
                    <a:pt x="50" y="3"/>
                    <a:pt x="51" y="3"/>
                  </a:cubicBezTo>
                  <a:cubicBezTo>
                    <a:pt x="60" y="3"/>
                    <a:pt x="60" y="3"/>
                    <a:pt x="60" y="3"/>
                  </a:cubicBezTo>
                  <a:cubicBezTo>
                    <a:pt x="61" y="3"/>
                    <a:pt x="62" y="3"/>
                    <a:pt x="62" y="1"/>
                  </a:cubicBezTo>
                  <a:cubicBezTo>
                    <a:pt x="62" y="0"/>
                    <a:pt x="61" y="0"/>
                    <a:pt x="60" y="0"/>
                  </a:cubicBezTo>
                  <a:close/>
                  <a:moveTo>
                    <a:pt x="85" y="0"/>
                  </a:moveTo>
                  <a:cubicBezTo>
                    <a:pt x="75" y="0"/>
                    <a:pt x="75" y="0"/>
                    <a:pt x="75" y="0"/>
                  </a:cubicBezTo>
                  <a:cubicBezTo>
                    <a:pt x="74" y="0"/>
                    <a:pt x="73" y="0"/>
                    <a:pt x="73" y="1"/>
                  </a:cubicBezTo>
                  <a:cubicBezTo>
                    <a:pt x="73" y="3"/>
                    <a:pt x="74" y="3"/>
                    <a:pt x="75" y="3"/>
                  </a:cubicBezTo>
                  <a:cubicBezTo>
                    <a:pt x="85" y="3"/>
                    <a:pt x="85" y="3"/>
                    <a:pt x="85" y="3"/>
                  </a:cubicBezTo>
                  <a:cubicBezTo>
                    <a:pt x="86" y="3"/>
                    <a:pt x="87" y="3"/>
                    <a:pt x="87" y="1"/>
                  </a:cubicBezTo>
                  <a:cubicBezTo>
                    <a:pt x="87" y="0"/>
                    <a:pt x="86" y="0"/>
                    <a:pt x="85" y="0"/>
                  </a:cubicBezTo>
                  <a:close/>
                  <a:moveTo>
                    <a:pt x="109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98" y="0"/>
                    <a:pt x="97" y="0"/>
                    <a:pt x="97" y="1"/>
                  </a:cubicBezTo>
                  <a:cubicBezTo>
                    <a:pt x="97" y="3"/>
                    <a:pt x="98" y="3"/>
                    <a:pt x="99" y="3"/>
                  </a:cubicBezTo>
                  <a:cubicBezTo>
                    <a:pt x="109" y="3"/>
                    <a:pt x="109" y="3"/>
                    <a:pt x="109" y="3"/>
                  </a:cubicBezTo>
                  <a:cubicBezTo>
                    <a:pt x="110" y="3"/>
                    <a:pt x="111" y="3"/>
                    <a:pt x="111" y="1"/>
                  </a:cubicBezTo>
                  <a:cubicBezTo>
                    <a:pt x="111" y="0"/>
                    <a:pt x="110" y="0"/>
                    <a:pt x="109" y="0"/>
                  </a:cubicBezTo>
                  <a:close/>
                  <a:moveTo>
                    <a:pt x="133" y="0"/>
                  </a:moveTo>
                  <a:cubicBezTo>
                    <a:pt x="124" y="0"/>
                    <a:pt x="124" y="0"/>
                    <a:pt x="124" y="0"/>
                  </a:cubicBezTo>
                  <a:cubicBezTo>
                    <a:pt x="123" y="0"/>
                    <a:pt x="122" y="0"/>
                    <a:pt x="122" y="1"/>
                  </a:cubicBezTo>
                  <a:cubicBezTo>
                    <a:pt x="122" y="3"/>
                    <a:pt x="123" y="3"/>
                    <a:pt x="124" y="3"/>
                  </a:cubicBezTo>
                  <a:cubicBezTo>
                    <a:pt x="133" y="3"/>
                    <a:pt x="133" y="3"/>
                    <a:pt x="133" y="3"/>
                  </a:cubicBezTo>
                  <a:cubicBezTo>
                    <a:pt x="134" y="3"/>
                    <a:pt x="135" y="3"/>
                    <a:pt x="135" y="1"/>
                  </a:cubicBezTo>
                  <a:cubicBezTo>
                    <a:pt x="135" y="0"/>
                    <a:pt x="134" y="0"/>
                    <a:pt x="133" y="0"/>
                  </a:cubicBezTo>
                  <a:close/>
                  <a:moveTo>
                    <a:pt x="158" y="0"/>
                  </a:moveTo>
                  <a:cubicBezTo>
                    <a:pt x="148" y="0"/>
                    <a:pt x="148" y="0"/>
                    <a:pt x="148" y="0"/>
                  </a:cubicBezTo>
                  <a:cubicBezTo>
                    <a:pt x="147" y="0"/>
                    <a:pt x="146" y="0"/>
                    <a:pt x="146" y="1"/>
                  </a:cubicBezTo>
                  <a:cubicBezTo>
                    <a:pt x="146" y="3"/>
                    <a:pt x="147" y="3"/>
                    <a:pt x="148" y="3"/>
                  </a:cubicBezTo>
                  <a:cubicBezTo>
                    <a:pt x="158" y="3"/>
                    <a:pt x="158" y="3"/>
                    <a:pt x="158" y="3"/>
                  </a:cubicBezTo>
                  <a:cubicBezTo>
                    <a:pt x="159" y="3"/>
                    <a:pt x="160" y="3"/>
                    <a:pt x="160" y="1"/>
                  </a:cubicBezTo>
                  <a:cubicBezTo>
                    <a:pt x="160" y="0"/>
                    <a:pt x="159" y="0"/>
                    <a:pt x="158" y="0"/>
                  </a:cubicBezTo>
                  <a:close/>
                  <a:moveTo>
                    <a:pt x="182" y="0"/>
                  </a:moveTo>
                  <a:cubicBezTo>
                    <a:pt x="172" y="0"/>
                    <a:pt x="172" y="0"/>
                    <a:pt x="172" y="0"/>
                  </a:cubicBezTo>
                  <a:cubicBezTo>
                    <a:pt x="171" y="0"/>
                    <a:pt x="170" y="0"/>
                    <a:pt x="170" y="1"/>
                  </a:cubicBezTo>
                  <a:cubicBezTo>
                    <a:pt x="170" y="3"/>
                    <a:pt x="171" y="3"/>
                    <a:pt x="172" y="3"/>
                  </a:cubicBezTo>
                  <a:cubicBezTo>
                    <a:pt x="182" y="3"/>
                    <a:pt x="182" y="3"/>
                    <a:pt x="182" y="3"/>
                  </a:cubicBezTo>
                  <a:cubicBezTo>
                    <a:pt x="183" y="3"/>
                    <a:pt x="184" y="3"/>
                    <a:pt x="184" y="1"/>
                  </a:cubicBezTo>
                  <a:cubicBezTo>
                    <a:pt x="184" y="0"/>
                    <a:pt x="183" y="0"/>
                    <a:pt x="182" y="0"/>
                  </a:cubicBezTo>
                  <a:close/>
                  <a:moveTo>
                    <a:pt x="206" y="0"/>
                  </a:moveTo>
                  <a:cubicBezTo>
                    <a:pt x="197" y="0"/>
                    <a:pt x="197" y="0"/>
                    <a:pt x="197" y="0"/>
                  </a:cubicBezTo>
                  <a:cubicBezTo>
                    <a:pt x="196" y="0"/>
                    <a:pt x="195" y="0"/>
                    <a:pt x="195" y="1"/>
                  </a:cubicBezTo>
                  <a:cubicBezTo>
                    <a:pt x="195" y="3"/>
                    <a:pt x="196" y="3"/>
                    <a:pt x="197" y="3"/>
                  </a:cubicBezTo>
                  <a:cubicBezTo>
                    <a:pt x="206" y="3"/>
                    <a:pt x="206" y="3"/>
                    <a:pt x="206" y="3"/>
                  </a:cubicBezTo>
                  <a:cubicBezTo>
                    <a:pt x="207" y="3"/>
                    <a:pt x="208" y="3"/>
                    <a:pt x="208" y="1"/>
                  </a:cubicBezTo>
                  <a:cubicBezTo>
                    <a:pt x="208" y="0"/>
                    <a:pt x="207" y="0"/>
                    <a:pt x="206" y="0"/>
                  </a:cubicBezTo>
                  <a:close/>
                  <a:moveTo>
                    <a:pt x="231" y="0"/>
                  </a:moveTo>
                  <a:cubicBezTo>
                    <a:pt x="221" y="0"/>
                    <a:pt x="221" y="0"/>
                    <a:pt x="221" y="0"/>
                  </a:cubicBezTo>
                  <a:cubicBezTo>
                    <a:pt x="220" y="0"/>
                    <a:pt x="219" y="0"/>
                    <a:pt x="219" y="1"/>
                  </a:cubicBezTo>
                  <a:cubicBezTo>
                    <a:pt x="219" y="3"/>
                    <a:pt x="220" y="3"/>
                    <a:pt x="221" y="3"/>
                  </a:cubicBezTo>
                  <a:cubicBezTo>
                    <a:pt x="231" y="3"/>
                    <a:pt x="231" y="3"/>
                    <a:pt x="231" y="3"/>
                  </a:cubicBezTo>
                  <a:cubicBezTo>
                    <a:pt x="232" y="3"/>
                    <a:pt x="233" y="3"/>
                    <a:pt x="233" y="1"/>
                  </a:cubicBezTo>
                  <a:cubicBezTo>
                    <a:pt x="233" y="0"/>
                    <a:pt x="232" y="0"/>
                    <a:pt x="231" y="0"/>
                  </a:cubicBezTo>
                  <a:close/>
                  <a:moveTo>
                    <a:pt x="255" y="0"/>
                  </a:moveTo>
                  <a:cubicBezTo>
                    <a:pt x="245" y="0"/>
                    <a:pt x="245" y="0"/>
                    <a:pt x="245" y="0"/>
                  </a:cubicBezTo>
                  <a:cubicBezTo>
                    <a:pt x="244" y="0"/>
                    <a:pt x="243" y="0"/>
                    <a:pt x="243" y="1"/>
                  </a:cubicBezTo>
                  <a:cubicBezTo>
                    <a:pt x="243" y="3"/>
                    <a:pt x="244" y="3"/>
                    <a:pt x="245" y="3"/>
                  </a:cubicBezTo>
                  <a:cubicBezTo>
                    <a:pt x="255" y="3"/>
                    <a:pt x="255" y="3"/>
                    <a:pt x="255" y="3"/>
                  </a:cubicBezTo>
                  <a:cubicBezTo>
                    <a:pt x="256" y="3"/>
                    <a:pt x="257" y="3"/>
                    <a:pt x="257" y="1"/>
                  </a:cubicBezTo>
                  <a:cubicBezTo>
                    <a:pt x="257" y="0"/>
                    <a:pt x="256" y="0"/>
                    <a:pt x="255" y="0"/>
                  </a:cubicBezTo>
                  <a:close/>
                  <a:moveTo>
                    <a:pt x="279" y="0"/>
                  </a:moveTo>
                  <a:cubicBezTo>
                    <a:pt x="270" y="0"/>
                    <a:pt x="270" y="0"/>
                    <a:pt x="270" y="0"/>
                  </a:cubicBezTo>
                  <a:cubicBezTo>
                    <a:pt x="269" y="0"/>
                    <a:pt x="268" y="0"/>
                    <a:pt x="268" y="1"/>
                  </a:cubicBezTo>
                  <a:cubicBezTo>
                    <a:pt x="268" y="3"/>
                    <a:pt x="269" y="3"/>
                    <a:pt x="270" y="3"/>
                  </a:cubicBezTo>
                  <a:cubicBezTo>
                    <a:pt x="279" y="3"/>
                    <a:pt x="279" y="3"/>
                    <a:pt x="279" y="3"/>
                  </a:cubicBezTo>
                  <a:cubicBezTo>
                    <a:pt x="280" y="3"/>
                    <a:pt x="281" y="3"/>
                    <a:pt x="281" y="1"/>
                  </a:cubicBezTo>
                  <a:cubicBezTo>
                    <a:pt x="281" y="0"/>
                    <a:pt x="280" y="0"/>
                    <a:pt x="279" y="0"/>
                  </a:cubicBezTo>
                  <a:close/>
                  <a:moveTo>
                    <a:pt x="304" y="0"/>
                  </a:moveTo>
                  <a:cubicBezTo>
                    <a:pt x="294" y="0"/>
                    <a:pt x="294" y="0"/>
                    <a:pt x="294" y="0"/>
                  </a:cubicBezTo>
                  <a:cubicBezTo>
                    <a:pt x="293" y="0"/>
                    <a:pt x="292" y="0"/>
                    <a:pt x="292" y="1"/>
                  </a:cubicBezTo>
                  <a:cubicBezTo>
                    <a:pt x="292" y="3"/>
                    <a:pt x="293" y="3"/>
                    <a:pt x="294" y="3"/>
                  </a:cubicBezTo>
                  <a:cubicBezTo>
                    <a:pt x="304" y="3"/>
                    <a:pt x="304" y="3"/>
                    <a:pt x="304" y="3"/>
                  </a:cubicBezTo>
                  <a:cubicBezTo>
                    <a:pt x="305" y="3"/>
                    <a:pt x="306" y="3"/>
                    <a:pt x="306" y="1"/>
                  </a:cubicBezTo>
                  <a:cubicBezTo>
                    <a:pt x="306" y="0"/>
                    <a:pt x="305" y="0"/>
                    <a:pt x="304" y="0"/>
                  </a:cubicBezTo>
                  <a:close/>
                  <a:moveTo>
                    <a:pt x="328" y="0"/>
                  </a:moveTo>
                  <a:cubicBezTo>
                    <a:pt x="318" y="0"/>
                    <a:pt x="318" y="0"/>
                    <a:pt x="318" y="0"/>
                  </a:cubicBezTo>
                  <a:cubicBezTo>
                    <a:pt x="317" y="0"/>
                    <a:pt x="316" y="0"/>
                    <a:pt x="316" y="1"/>
                  </a:cubicBezTo>
                  <a:cubicBezTo>
                    <a:pt x="316" y="3"/>
                    <a:pt x="317" y="3"/>
                    <a:pt x="318" y="3"/>
                  </a:cubicBezTo>
                  <a:cubicBezTo>
                    <a:pt x="328" y="3"/>
                    <a:pt x="328" y="3"/>
                    <a:pt x="328" y="3"/>
                  </a:cubicBezTo>
                  <a:cubicBezTo>
                    <a:pt x="329" y="3"/>
                    <a:pt x="330" y="3"/>
                    <a:pt x="330" y="1"/>
                  </a:cubicBezTo>
                  <a:cubicBezTo>
                    <a:pt x="330" y="0"/>
                    <a:pt x="329" y="0"/>
                    <a:pt x="328" y="0"/>
                  </a:cubicBezTo>
                  <a:close/>
                  <a:moveTo>
                    <a:pt x="352" y="0"/>
                  </a:moveTo>
                  <a:cubicBezTo>
                    <a:pt x="343" y="0"/>
                    <a:pt x="343" y="0"/>
                    <a:pt x="343" y="0"/>
                  </a:cubicBezTo>
                  <a:cubicBezTo>
                    <a:pt x="342" y="0"/>
                    <a:pt x="341" y="0"/>
                    <a:pt x="341" y="1"/>
                  </a:cubicBezTo>
                  <a:cubicBezTo>
                    <a:pt x="341" y="3"/>
                    <a:pt x="342" y="3"/>
                    <a:pt x="343" y="3"/>
                  </a:cubicBezTo>
                  <a:cubicBezTo>
                    <a:pt x="352" y="3"/>
                    <a:pt x="352" y="3"/>
                    <a:pt x="352" y="3"/>
                  </a:cubicBezTo>
                  <a:cubicBezTo>
                    <a:pt x="353" y="3"/>
                    <a:pt x="354" y="3"/>
                    <a:pt x="354" y="1"/>
                  </a:cubicBezTo>
                  <a:cubicBezTo>
                    <a:pt x="354" y="0"/>
                    <a:pt x="353" y="0"/>
                    <a:pt x="352" y="0"/>
                  </a:cubicBezTo>
                  <a:close/>
                  <a:moveTo>
                    <a:pt x="377" y="0"/>
                  </a:moveTo>
                  <a:cubicBezTo>
                    <a:pt x="367" y="0"/>
                    <a:pt x="367" y="0"/>
                    <a:pt x="367" y="0"/>
                  </a:cubicBezTo>
                  <a:cubicBezTo>
                    <a:pt x="366" y="0"/>
                    <a:pt x="365" y="0"/>
                    <a:pt x="365" y="1"/>
                  </a:cubicBezTo>
                  <a:cubicBezTo>
                    <a:pt x="365" y="3"/>
                    <a:pt x="366" y="3"/>
                    <a:pt x="367" y="3"/>
                  </a:cubicBezTo>
                  <a:cubicBezTo>
                    <a:pt x="377" y="3"/>
                    <a:pt x="377" y="3"/>
                    <a:pt x="377" y="3"/>
                  </a:cubicBezTo>
                  <a:cubicBezTo>
                    <a:pt x="378" y="3"/>
                    <a:pt x="379" y="3"/>
                    <a:pt x="379" y="1"/>
                  </a:cubicBezTo>
                  <a:cubicBezTo>
                    <a:pt x="379" y="0"/>
                    <a:pt x="378" y="0"/>
                    <a:pt x="377" y="0"/>
                  </a:cubicBezTo>
                  <a:close/>
                  <a:moveTo>
                    <a:pt x="401" y="0"/>
                  </a:moveTo>
                  <a:cubicBezTo>
                    <a:pt x="391" y="0"/>
                    <a:pt x="391" y="0"/>
                    <a:pt x="391" y="0"/>
                  </a:cubicBezTo>
                  <a:cubicBezTo>
                    <a:pt x="390" y="0"/>
                    <a:pt x="389" y="0"/>
                    <a:pt x="389" y="1"/>
                  </a:cubicBezTo>
                  <a:cubicBezTo>
                    <a:pt x="389" y="3"/>
                    <a:pt x="390" y="3"/>
                    <a:pt x="391" y="3"/>
                  </a:cubicBezTo>
                  <a:cubicBezTo>
                    <a:pt x="401" y="3"/>
                    <a:pt x="401" y="3"/>
                    <a:pt x="401" y="3"/>
                  </a:cubicBezTo>
                  <a:cubicBezTo>
                    <a:pt x="402" y="3"/>
                    <a:pt x="403" y="3"/>
                    <a:pt x="403" y="1"/>
                  </a:cubicBezTo>
                  <a:cubicBezTo>
                    <a:pt x="403" y="0"/>
                    <a:pt x="402" y="0"/>
                    <a:pt x="401" y="0"/>
                  </a:cubicBezTo>
                  <a:close/>
                  <a:moveTo>
                    <a:pt x="425" y="0"/>
                  </a:moveTo>
                  <a:cubicBezTo>
                    <a:pt x="416" y="0"/>
                    <a:pt x="416" y="0"/>
                    <a:pt x="416" y="0"/>
                  </a:cubicBezTo>
                  <a:cubicBezTo>
                    <a:pt x="415" y="0"/>
                    <a:pt x="414" y="0"/>
                    <a:pt x="414" y="1"/>
                  </a:cubicBezTo>
                  <a:cubicBezTo>
                    <a:pt x="414" y="3"/>
                    <a:pt x="415" y="3"/>
                    <a:pt x="416" y="3"/>
                  </a:cubicBezTo>
                  <a:cubicBezTo>
                    <a:pt x="425" y="3"/>
                    <a:pt x="425" y="3"/>
                    <a:pt x="425" y="3"/>
                  </a:cubicBezTo>
                  <a:cubicBezTo>
                    <a:pt x="426" y="3"/>
                    <a:pt x="427" y="3"/>
                    <a:pt x="427" y="1"/>
                  </a:cubicBezTo>
                  <a:cubicBezTo>
                    <a:pt x="427" y="0"/>
                    <a:pt x="426" y="0"/>
                    <a:pt x="425" y="0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880" bIns="288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061" name="Google Shape;1181;p33"/>
            <p:cNvSpPr/>
            <p:nvPr/>
          </p:nvSpPr>
          <p:spPr>
            <a:xfrm>
              <a:off x="1275120" y="2731320"/>
              <a:ext cx="6480" cy="16560"/>
            </a:xfrm>
            <a:custGeom>
              <a:avLst/>
              <a:gdLst>
                <a:gd name="textAreaLeft" fmla="*/ 0 w 6480"/>
                <a:gd name="textAreaRight" fmla="*/ 6840 w 6480"/>
                <a:gd name="textAreaTop" fmla="*/ 0 h 16560"/>
                <a:gd name="textAreaBottom" fmla="*/ 17280 h 16560"/>
              </a:gdLst>
              <a:ahLst/>
              <a:rect l="textAreaLeft" t="textAreaTop" r="textAreaRight" b="textAreaBottom"/>
              <a:pathLst>
                <a:path w="8" h="8">
                  <a:moveTo>
                    <a:pt x="6" y="5"/>
                  </a:moveTo>
                  <a:cubicBezTo>
                    <a:pt x="4" y="5"/>
                    <a:pt x="4" y="5"/>
                    <a:pt x="4" y="5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0" y="7"/>
                    <a:pt x="0" y="8"/>
                  </a:cubicBezTo>
                  <a:cubicBezTo>
                    <a:pt x="1" y="8"/>
                    <a:pt x="1" y="8"/>
                    <a:pt x="2" y="8"/>
                  </a:cubicBezTo>
                  <a:cubicBezTo>
                    <a:pt x="6" y="8"/>
                    <a:pt x="6" y="8"/>
                    <a:pt x="6" y="8"/>
                  </a:cubicBezTo>
                  <a:cubicBezTo>
                    <a:pt x="7" y="8"/>
                    <a:pt x="8" y="8"/>
                    <a:pt x="8" y="6"/>
                  </a:cubicBezTo>
                  <a:cubicBezTo>
                    <a:pt x="8" y="5"/>
                    <a:pt x="7" y="5"/>
                    <a:pt x="6" y="5"/>
                  </a:cubicBezTo>
                  <a:close/>
                </a:path>
              </a:pathLst>
            </a:custGeom>
            <a:solidFill>
              <a:srgbClr val="b5b5b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560" bIns="756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062" name="Google Shape;1182;p33"/>
            <p:cNvSpPr/>
            <p:nvPr/>
          </p:nvSpPr>
          <p:spPr>
            <a:xfrm>
              <a:off x="1275120" y="1833480"/>
              <a:ext cx="3240" cy="873360"/>
            </a:xfrm>
            <a:custGeom>
              <a:avLst/>
              <a:gdLst>
                <a:gd name="textAreaLeft" fmla="*/ 0 w 3240"/>
                <a:gd name="textAreaRight" fmla="*/ 3600 w 3240"/>
                <a:gd name="textAreaTop" fmla="*/ 0 h 873360"/>
                <a:gd name="textAreaBottom" fmla="*/ 874080 h 873360"/>
              </a:gdLst>
              <a:ahLst/>
              <a:rect l="textAreaLeft" t="textAreaTop" r="textAreaRight" b="textAreaBottom"/>
              <a:pathLst>
                <a:path w="4" h="387">
                  <a:moveTo>
                    <a:pt x="4" y="11"/>
                  </a:move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1" y="13"/>
                    <a:pt x="2" y="13"/>
                  </a:cubicBezTo>
                  <a:cubicBezTo>
                    <a:pt x="3" y="13"/>
                    <a:pt x="4" y="13"/>
                    <a:pt x="4" y="11"/>
                  </a:cubicBezTo>
                  <a:close/>
                  <a:moveTo>
                    <a:pt x="4" y="35"/>
                  </a:moveTo>
                  <a:cubicBezTo>
                    <a:pt x="4" y="25"/>
                    <a:pt x="4" y="25"/>
                    <a:pt x="4" y="25"/>
                  </a:cubicBezTo>
                  <a:cubicBezTo>
                    <a:pt x="4" y="24"/>
                    <a:pt x="3" y="24"/>
                    <a:pt x="2" y="24"/>
                  </a:cubicBezTo>
                  <a:cubicBezTo>
                    <a:pt x="1" y="24"/>
                    <a:pt x="0" y="24"/>
                    <a:pt x="0" y="25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36"/>
                    <a:pt x="1" y="37"/>
                    <a:pt x="2" y="37"/>
                  </a:cubicBezTo>
                  <a:cubicBezTo>
                    <a:pt x="3" y="37"/>
                    <a:pt x="4" y="36"/>
                    <a:pt x="4" y="35"/>
                  </a:cubicBezTo>
                  <a:close/>
                  <a:moveTo>
                    <a:pt x="4" y="58"/>
                  </a:moveTo>
                  <a:cubicBezTo>
                    <a:pt x="4" y="49"/>
                    <a:pt x="4" y="49"/>
                    <a:pt x="4" y="49"/>
                  </a:cubicBezTo>
                  <a:cubicBezTo>
                    <a:pt x="4" y="48"/>
                    <a:pt x="3" y="47"/>
                    <a:pt x="2" y="47"/>
                  </a:cubicBezTo>
                  <a:cubicBezTo>
                    <a:pt x="1" y="47"/>
                    <a:pt x="0" y="48"/>
                    <a:pt x="0" y="49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59"/>
                    <a:pt x="1" y="60"/>
                    <a:pt x="2" y="60"/>
                  </a:cubicBezTo>
                  <a:cubicBezTo>
                    <a:pt x="3" y="60"/>
                    <a:pt x="4" y="59"/>
                    <a:pt x="4" y="58"/>
                  </a:cubicBezTo>
                  <a:close/>
                  <a:moveTo>
                    <a:pt x="4" y="81"/>
                  </a:moveTo>
                  <a:cubicBezTo>
                    <a:pt x="4" y="72"/>
                    <a:pt x="4" y="72"/>
                    <a:pt x="4" y="72"/>
                  </a:cubicBezTo>
                  <a:cubicBezTo>
                    <a:pt x="4" y="71"/>
                    <a:pt x="3" y="70"/>
                    <a:pt x="2" y="70"/>
                  </a:cubicBezTo>
                  <a:cubicBezTo>
                    <a:pt x="1" y="70"/>
                    <a:pt x="0" y="71"/>
                    <a:pt x="0" y="72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3"/>
                    <a:pt x="1" y="83"/>
                    <a:pt x="2" y="83"/>
                  </a:cubicBezTo>
                  <a:cubicBezTo>
                    <a:pt x="3" y="83"/>
                    <a:pt x="4" y="83"/>
                    <a:pt x="4" y="81"/>
                  </a:cubicBezTo>
                  <a:close/>
                  <a:moveTo>
                    <a:pt x="4" y="105"/>
                  </a:moveTo>
                  <a:cubicBezTo>
                    <a:pt x="4" y="95"/>
                    <a:pt x="4" y="95"/>
                    <a:pt x="4" y="95"/>
                  </a:cubicBezTo>
                  <a:cubicBezTo>
                    <a:pt x="4" y="94"/>
                    <a:pt x="3" y="94"/>
                    <a:pt x="2" y="94"/>
                  </a:cubicBezTo>
                  <a:cubicBezTo>
                    <a:pt x="1" y="94"/>
                    <a:pt x="0" y="94"/>
                    <a:pt x="0" y="95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0" y="106"/>
                    <a:pt x="1" y="107"/>
                    <a:pt x="2" y="107"/>
                  </a:cubicBezTo>
                  <a:cubicBezTo>
                    <a:pt x="3" y="107"/>
                    <a:pt x="4" y="106"/>
                    <a:pt x="4" y="105"/>
                  </a:cubicBezTo>
                  <a:close/>
                  <a:moveTo>
                    <a:pt x="4" y="128"/>
                  </a:moveTo>
                  <a:cubicBezTo>
                    <a:pt x="4" y="119"/>
                    <a:pt x="4" y="119"/>
                    <a:pt x="4" y="119"/>
                  </a:cubicBezTo>
                  <a:cubicBezTo>
                    <a:pt x="4" y="118"/>
                    <a:pt x="3" y="117"/>
                    <a:pt x="2" y="117"/>
                  </a:cubicBezTo>
                  <a:cubicBezTo>
                    <a:pt x="1" y="117"/>
                    <a:pt x="0" y="118"/>
                    <a:pt x="0" y="119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29"/>
                    <a:pt x="1" y="130"/>
                    <a:pt x="2" y="130"/>
                  </a:cubicBezTo>
                  <a:cubicBezTo>
                    <a:pt x="3" y="130"/>
                    <a:pt x="4" y="129"/>
                    <a:pt x="4" y="128"/>
                  </a:cubicBezTo>
                  <a:close/>
                  <a:moveTo>
                    <a:pt x="4" y="151"/>
                  </a:moveTo>
                  <a:cubicBezTo>
                    <a:pt x="4" y="142"/>
                    <a:pt x="4" y="142"/>
                    <a:pt x="4" y="142"/>
                  </a:cubicBezTo>
                  <a:cubicBezTo>
                    <a:pt x="4" y="141"/>
                    <a:pt x="3" y="140"/>
                    <a:pt x="2" y="140"/>
                  </a:cubicBezTo>
                  <a:cubicBezTo>
                    <a:pt x="1" y="140"/>
                    <a:pt x="0" y="141"/>
                    <a:pt x="0" y="142"/>
                  </a:cubicBezTo>
                  <a:cubicBezTo>
                    <a:pt x="0" y="151"/>
                    <a:pt x="0" y="151"/>
                    <a:pt x="0" y="151"/>
                  </a:cubicBezTo>
                  <a:cubicBezTo>
                    <a:pt x="0" y="153"/>
                    <a:pt x="1" y="153"/>
                    <a:pt x="2" y="153"/>
                  </a:cubicBezTo>
                  <a:cubicBezTo>
                    <a:pt x="3" y="153"/>
                    <a:pt x="4" y="153"/>
                    <a:pt x="4" y="151"/>
                  </a:cubicBezTo>
                  <a:close/>
                  <a:moveTo>
                    <a:pt x="4" y="175"/>
                  </a:moveTo>
                  <a:cubicBezTo>
                    <a:pt x="4" y="165"/>
                    <a:pt x="4" y="165"/>
                    <a:pt x="4" y="165"/>
                  </a:cubicBezTo>
                  <a:cubicBezTo>
                    <a:pt x="4" y="164"/>
                    <a:pt x="3" y="164"/>
                    <a:pt x="2" y="164"/>
                  </a:cubicBezTo>
                  <a:cubicBezTo>
                    <a:pt x="1" y="164"/>
                    <a:pt x="0" y="164"/>
                    <a:pt x="0" y="16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76"/>
                    <a:pt x="1" y="177"/>
                    <a:pt x="2" y="177"/>
                  </a:cubicBezTo>
                  <a:cubicBezTo>
                    <a:pt x="3" y="177"/>
                    <a:pt x="4" y="176"/>
                    <a:pt x="4" y="175"/>
                  </a:cubicBezTo>
                  <a:close/>
                  <a:moveTo>
                    <a:pt x="4" y="198"/>
                  </a:moveTo>
                  <a:cubicBezTo>
                    <a:pt x="4" y="189"/>
                    <a:pt x="4" y="189"/>
                    <a:pt x="4" y="189"/>
                  </a:cubicBezTo>
                  <a:cubicBezTo>
                    <a:pt x="4" y="188"/>
                    <a:pt x="3" y="187"/>
                    <a:pt x="2" y="187"/>
                  </a:cubicBezTo>
                  <a:cubicBezTo>
                    <a:pt x="1" y="187"/>
                    <a:pt x="0" y="188"/>
                    <a:pt x="0" y="189"/>
                  </a:cubicBezTo>
                  <a:cubicBezTo>
                    <a:pt x="0" y="198"/>
                    <a:pt x="0" y="198"/>
                    <a:pt x="0" y="198"/>
                  </a:cubicBezTo>
                  <a:cubicBezTo>
                    <a:pt x="0" y="199"/>
                    <a:pt x="1" y="200"/>
                    <a:pt x="2" y="200"/>
                  </a:cubicBezTo>
                  <a:cubicBezTo>
                    <a:pt x="3" y="200"/>
                    <a:pt x="4" y="199"/>
                    <a:pt x="4" y="198"/>
                  </a:cubicBezTo>
                  <a:close/>
                  <a:moveTo>
                    <a:pt x="4" y="221"/>
                  </a:moveTo>
                  <a:cubicBezTo>
                    <a:pt x="4" y="212"/>
                    <a:pt x="4" y="212"/>
                    <a:pt x="4" y="212"/>
                  </a:cubicBezTo>
                  <a:cubicBezTo>
                    <a:pt x="4" y="211"/>
                    <a:pt x="3" y="210"/>
                    <a:pt x="2" y="210"/>
                  </a:cubicBezTo>
                  <a:cubicBezTo>
                    <a:pt x="1" y="210"/>
                    <a:pt x="0" y="211"/>
                    <a:pt x="0" y="212"/>
                  </a:cubicBezTo>
                  <a:cubicBezTo>
                    <a:pt x="0" y="221"/>
                    <a:pt x="0" y="221"/>
                    <a:pt x="0" y="221"/>
                  </a:cubicBezTo>
                  <a:cubicBezTo>
                    <a:pt x="0" y="222"/>
                    <a:pt x="1" y="223"/>
                    <a:pt x="2" y="223"/>
                  </a:cubicBezTo>
                  <a:cubicBezTo>
                    <a:pt x="3" y="223"/>
                    <a:pt x="4" y="222"/>
                    <a:pt x="4" y="221"/>
                  </a:cubicBezTo>
                  <a:close/>
                  <a:moveTo>
                    <a:pt x="4" y="245"/>
                  </a:moveTo>
                  <a:cubicBezTo>
                    <a:pt x="4" y="235"/>
                    <a:pt x="4" y="235"/>
                    <a:pt x="4" y="235"/>
                  </a:cubicBezTo>
                  <a:cubicBezTo>
                    <a:pt x="4" y="234"/>
                    <a:pt x="3" y="234"/>
                    <a:pt x="2" y="234"/>
                  </a:cubicBezTo>
                  <a:cubicBezTo>
                    <a:pt x="1" y="234"/>
                    <a:pt x="0" y="234"/>
                    <a:pt x="0" y="235"/>
                  </a:cubicBezTo>
                  <a:cubicBezTo>
                    <a:pt x="0" y="245"/>
                    <a:pt x="0" y="245"/>
                    <a:pt x="0" y="245"/>
                  </a:cubicBezTo>
                  <a:cubicBezTo>
                    <a:pt x="0" y="246"/>
                    <a:pt x="1" y="247"/>
                    <a:pt x="2" y="247"/>
                  </a:cubicBezTo>
                  <a:cubicBezTo>
                    <a:pt x="3" y="247"/>
                    <a:pt x="4" y="246"/>
                    <a:pt x="4" y="245"/>
                  </a:cubicBezTo>
                  <a:close/>
                  <a:moveTo>
                    <a:pt x="4" y="268"/>
                  </a:moveTo>
                  <a:cubicBezTo>
                    <a:pt x="4" y="259"/>
                    <a:pt x="4" y="259"/>
                    <a:pt x="4" y="259"/>
                  </a:cubicBezTo>
                  <a:cubicBezTo>
                    <a:pt x="4" y="258"/>
                    <a:pt x="3" y="257"/>
                    <a:pt x="2" y="257"/>
                  </a:cubicBezTo>
                  <a:cubicBezTo>
                    <a:pt x="1" y="257"/>
                    <a:pt x="0" y="258"/>
                    <a:pt x="0" y="259"/>
                  </a:cubicBez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1" y="270"/>
                    <a:pt x="2" y="270"/>
                  </a:cubicBezTo>
                  <a:cubicBezTo>
                    <a:pt x="3" y="270"/>
                    <a:pt x="4" y="269"/>
                    <a:pt x="4" y="268"/>
                  </a:cubicBezTo>
                  <a:close/>
                  <a:moveTo>
                    <a:pt x="4" y="291"/>
                  </a:moveTo>
                  <a:cubicBezTo>
                    <a:pt x="4" y="282"/>
                    <a:pt x="4" y="282"/>
                    <a:pt x="4" y="282"/>
                  </a:cubicBezTo>
                  <a:cubicBezTo>
                    <a:pt x="4" y="281"/>
                    <a:pt x="3" y="280"/>
                    <a:pt x="2" y="280"/>
                  </a:cubicBezTo>
                  <a:cubicBezTo>
                    <a:pt x="1" y="280"/>
                    <a:pt x="0" y="281"/>
                    <a:pt x="0" y="282"/>
                  </a:cubicBezTo>
                  <a:cubicBezTo>
                    <a:pt x="0" y="291"/>
                    <a:pt x="0" y="291"/>
                    <a:pt x="0" y="291"/>
                  </a:cubicBezTo>
                  <a:cubicBezTo>
                    <a:pt x="0" y="292"/>
                    <a:pt x="1" y="293"/>
                    <a:pt x="2" y="293"/>
                  </a:cubicBezTo>
                  <a:cubicBezTo>
                    <a:pt x="3" y="293"/>
                    <a:pt x="4" y="292"/>
                    <a:pt x="4" y="291"/>
                  </a:cubicBezTo>
                  <a:close/>
                  <a:moveTo>
                    <a:pt x="4" y="315"/>
                  </a:moveTo>
                  <a:cubicBezTo>
                    <a:pt x="4" y="305"/>
                    <a:pt x="4" y="305"/>
                    <a:pt x="4" y="305"/>
                  </a:cubicBezTo>
                  <a:cubicBezTo>
                    <a:pt x="4" y="304"/>
                    <a:pt x="3" y="304"/>
                    <a:pt x="2" y="304"/>
                  </a:cubicBezTo>
                  <a:cubicBezTo>
                    <a:pt x="1" y="304"/>
                    <a:pt x="0" y="304"/>
                    <a:pt x="0" y="305"/>
                  </a:cubicBezTo>
                  <a:cubicBezTo>
                    <a:pt x="0" y="315"/>
                    <a:pt x="0" y="315"/>
                    <a:pt x="0" y="315"/>
                  </a:cubicBezTo>
                  <a:cubicBezTo>
                    <a:pt x="0" y="316"/>
                    <a:pt x="1" y="317"/>
                    <a:pt x="2" y="317"/>
                  </a:cubicBezTo>
                  <a:cubicBezTo>
                    <a:pt x="3" y="317"/>
                    <a:pt x="4" y="316"/>
                    <a:pt x="4" y="315"/>
                  </a:cubicBezTo>
                  <a:close/>
                  <a:moveTo>
                    <a:pt x="4" y="338"/>
                  </a:moveTo>
                  <a:cubicBezTo>
                    <a:pt x="4" y="329"/>
                    <a:pt x="4" y="329"/>
                    <a:pt x="4" y="329"/>
                  </a:cubicBezTo>
                  <a:cubicBezTo>
                    <a:pt x="4" y="328"/>
                    <a:pt x="3" y="327"/>
                    <a:pt x="2" y="327"/>
                  </a:cubicBezTo>
                  <a:cubicBezTo>
                    <a:pt x="1" y="327"/>
                    <a:pt x="0" y="328"/>
                    <a:pt x="0" y="329"/>
                  </a:cubicBezTo>
                  <a:cubicBezTo>
                    <a:pt x="0" y="338"/>
                    <a:pt x="0" y="338"/>
                    <a:pt x="0" y="338"/>
                  </a:cubicBezTo>
                  <a:cubicBezTo>
                    <a:pt x="0" y="339"/>
                    <a:pt x="1" y="340"/>
                    <a:pt x="2" y="340"/>
                  </a:cubicBezTo>
                  <a:cubicBezTo>
                    <a:pt x="3" y="340"/>
                    <a:pt x="4" y="339"/>
                    <a:pt x="4" y="338"/>
                  </a:cubicBezTo>
                  <a:close/>
                  <a:moveTo>
                    <a:pt x="4" y="361"/>
                  </a:moveTo>
                  <a:cubicBezTo>
                    <a:pt x="4" y="352"/>
                    <a:pt x="4" y="352"/>
                    <a:pt x="4" y="352"/>
                  </a:cubicBezTo>
                  <a:cubicBezTo>
                    <a:pt x="4" y="351"/>
                    <a:pt x="3" y="350"/>
                    <a:pt x="2" y="350"/>
                  </a:cubicBezTo>
                  <a:cubicBezTo>
                    <a:pt x="1" y="350"/>
                    <a:pt x="0" y="351"/>
                    <a:pt x="0" y="352"/>
                  </a:cubicBezTo>
                  <a:cubicBezTo>
                    <a:pt x="0" y="361"/>
                    <a:pt x="0" y="361"/>
                    <a:pt x="0" y="361"/>
                  </a:cubicBezTo>
                  <a:cubicBezTo>
                    <a:pt x="0" y="362"/>
                    <a:pt x="1" y="363"/>
                    <a:pt x="2" y="363"/>
                  </a:cubicBezTo>
                  <a:cubicBezTo>
                    <a:pt x="3" y="363"/>
                    <a:pt x="4" y="362"/>
                    <a:pt x="4" y="361"/>
                  </a:cubicBezTo>
                  <a:close/>
                  <a:moveTo>
                    <a:pt x="4" y="385"/>
                  </a:moveTo>
                  <a:cubicBezTo>
                    <a:pt x="4" y="375"/>
                    <a:pt x="4" y="375"/>
                    <a:pt x="4" y="375"/>
                  </a:cubicBezTo>
                  <a:cubicBezTo>
                    <a:pt x="4" y="374"/>
                    <a:pt x="3" y="374"/>
                    <a:pt x="2" y="374"/>
                  </a:cubicBezTo>
                  <a:cubicBezTo>
                    <a:pt x="1" y="374"/>
                    <a:pt x="0" y="374"/>
                    <a:pt x="0" y="375"/>
                  </a:cubicBezTo>
                  <a:cubicBezTo>
                    <a:pt x="0" y="385"/>
                    <a:pt x="0" y="385"/>
                    <a:pt x="0" y="385"/>
                  </a:cubicBezTo>
                  <a:cubicBezTo>
                    <a:pt x="0" y="386"/>
                    <a:pt x="1" y="387"/>
                    <a:pt x="2" y="387"/>
                  </a:cubicBezTo>
                  <a:cubicBezTo>
                    <a:pt x="3" y="387"/>
                    <a:pt x="4" y="386"/>
                    <a:pt x="4" y="385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063" name="Google Shape;1183;p33"/>
            <p:cNvSpPr/>
            <p:nvPr/>
          </p:nvSpPr>
          <p:spPr>
            <a:xfrm>
              <a:off x="1275120" y="1792800"/>
              <a:ext cx="6480" cy="17640"/>
            </a:xfrm>
            <a:custGeom>
              <a:avLst/>
              <a:gdLst>
                <a:gd name="textAreaLeft" fmla="*/ 0 w 6480"/>
                <a:gd name="textAreaRight" fmla="*/ 6840 w 6480"/>
                <a:gd name="textAreaTop" fmla="*/ 0 h 17640"/>
                <a:gd name="textAreaBottom" fmla="*/ 18360 h 17640"/>
              </a:gdLst>
              <a:ahLst/>
              <a:rect l="textAreaLeft" t="textAreaTop" r="textAreaRight" b="textAreaBottom"/>
              <a:pathLst>
                <a:path w="8" h="8">
                  <a:moveTo>
                    <a:pt x="4" y="6"/>
                  </a:moveTo>
                  <a:cubicBezTo>
                    <a:pt x="4" y="3"/>
                    <a:pt x="4" y="3"/>
                    <a:pt x="4" y="3"/>
                  </a:cubicBezTo>
                  <a:cubicBezTo>
                    <a:pt x="6" y="3"/>
                    <a:pt x="6" y="3"/>
                    <a:pt x="6" y="3"/>
                  </a:cubicBezTo>
                  <a:cubicBezTo>
                    <a:pt x="7" y="3"/>
                    <a:pt x="8" y="2"/>
                    <a:pt x="8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0" y="0"/>
                    <a:pt x="0" y="1"/>
                    <a:pt x="0" y="1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7"/>
                    <a:pt x="1" y="8"/>
                    <a:pt x="2" y="8"/>
                  </a:cubicBezTo>
                  <a:cubicBezTo>
                    <a:pt x="3" y="8"/>
                    <a:pt x="4" y="7"/>
                    <a:pt x="4" y="6"/>
                  </a:cubicBezTo>
                  <a:close/>
                </a:path>
              </a:pathLst>
            </a:custGeom>
            <a:solidFill>
              <a:srgbClr val="b5b5b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064" name="Google Shape;1184;p33"/>
            <p:cNvSpPr/>
            <p:nvPr/>
          </p:nvSpPr>
          <p:spPr>
            <a:xfrm>
              <a:off x="1290600" y="1792800"/>
              <a:ext cx="338040" cy="6120"/>
            </a:xfrm>
            <a:custGeom>
              <a:avLst/>
              <a:gdLst>
                <a:gd name="textAreaLeft" fmla="*/ 0 w 338040"/>
                <a:gd name="textAreaRight" fmla="*/ 338400 w 338040"/>
                <a:gd name="textAreaTop" fmla="*/ 0 h 6120"/>
                <a:gd name="textAreaBottom" fmla="*/ 6840 h 6120"/>
              </a:gdLst>
              <a:ahLst/>
              <a:rect l="textAreaLeft" t="textAreaTop" r="textAreaRight" b="textAreaBottom"/>
              <a:pathLst>
                <a:path w="427" h="3">
                  <a:moveTo>
                    <a:pt x="416" y="3"/>
                  </a:moveTo>
                  <a:cubicBezTo>
                    <a:pt x="425" y="3"/>
                    <a:pt x="425" y="3"/>
                    <a:pt x="425" y="3"/>
                  </a:cubicBezTo>
                  <a:cubicBezTo>
                    <a:pt x="426" y="3"/>
                    <a:pt x="427" y="2"/>
                    <a:pt x="427" y="1"/>
                  </a:cubicBezTo>
                  <a:cubicBezTo>
                    <a:pt x="427" y="0"/>
                    <a:pt x="426" y="0"/>
                    <a:pt x="425" y="0"/>
                  </a:cubicBezTo>
                  <a:cubicBezTo>
                    <a:pt x="416" y="0"/>
                    <a:pt x="416" y="0"/>
                    <a:pt x="416" y="0"/>
                  </a:cubicBezTo>
                  <a:cubicBezTo>
                    <a:pt x="415" y="0"/>
                    <a:pt x="414" y="0"/>
                    <a:pt x="414" y="1"/>
                  </a:cubicBezTo>
                  <a:cubicBezTo>
                    <a:pt x="414" y="2"/>
                    <a:pt x="415" y="3"/>
                    <a:pt x="416" y="3"/>
                  </a:cubicBezTo>
                  <a:close/>
                  <a:moveTo>
                    <a:pt x="391" y="3"/>
                  </a:moveTo>
                  <a:cubicBezTo>
                    <a:pt x="401" y="3"/>
                    <a:pt x="401" y="3"/>
                    <a:pt x="401" y="3"/>
                  </a:cubicBezTo>
                  <a:cubicBezTo>
                    <a:pt x="402" y="3"/>
                    <a:pt x="403" y="2"/>
                    <a:pt x="403" y="1"/>
                  </a:cubicBezTo>
                  <a:cubicBezTo>
                    <a:pt x="403" y="0"/>
                    <a:pt x="402" y="0"/>
                    <a:pt x="401" y="0"/>
                  </a:cubicBezTo>
                  <a:cubicBezTo>
                    <a:pt x="391" y="0"/>
                    <a:pt x="391" y="0"/>
                    <a:pt x="391" y="0"/>
                  </a:cubicBezTo>
                  <a:cubicBezTo>
                    <a:pt x="390" y="0"/>
                    <a:pt x="389" y="0"/>
                    <a:pt x="389" y="1"/>
                  </a:cubicBezTo>
                  <a:cubicBezTo>
                    <a:pt x="389" y="2"/>
                    <a:pt x="390" y="3"/>
                    <a:pt x="391" y="3"/>
                  </a:cubicBezTo>
                  <a:close/>
                  <a:moveTo>
                    <a:pt x="367" y="3"/>
                  </a:moveTo>
                  <a:cubicBezTo>
                    <a:pt x="377" y="3"/>
                    <a:pt x="377" y="3"/>
                    <a:pt x="377" y="3"/>
                  </a:cubicBezTo>
                  <a:cubicBezTo>
                    <a:pt x="378" y="3"/>
                    <a:pt x="379" y="2"/>
                    <a:pt x="379" y="1"/>
                  </a:cubicBezTo>
                  <a:cubicBezTo>
                    <a:pt x="379" y="0"/>
                    <a:pt x="378" y="0"/>
                    <a:pt x="377" y="0"/>
                  </a:cubicBezTo>
                  <a:cubicBezTo>
                    <a:pt x="367" y="0"/>
                    <a:pt x="367" y="0"/>
                    <a:pt x="367" y="0"/>
                  </a:cubicBezTo>
                  <a:cubicBezTo>
                    <a:pt x="366" y="0"/>
                    <a:pt x="365" y="0"/>
                    <a:pt x="365" y="1"/>
                  </a:cubicBezTo>
                  <a:cubicBezTo>
                    <a:pt x="365" y="2"/>
                    <a:pt x="366" y="3"/>
                    <a:pt x="367" y="3"/>
                  </a:cubicBezTo>
                  <a:close/>
                  <a:moveTo>
                    <a:pt x="343" y="3"/>
                  </a:moveTo>
                  <a:cubicBezTo>
                    <a:pt x="352" y="3"/>
                    <a:pt x="352" y="3"/>
                    <a:pt x="352" y="3"/>
                  </a:cubicBezTo>
                  <a:cubicBezTo>
                    <a:pt x="353" y="3"/>
                    <a:pt x="354" y="2"/>
                    <a:pt x="354" y="1"/>
                  </a:cubicBezTo>
                  <a:cubicBezTo>
                    <a:pt x="354" y="0"/>
                    <a:pt x="353" y="0"/>
                    <a:pt x="352" y="0"/>
                  </a:cubicBezTo>
                  <a:cubicBezTo>
                    <a:pt x="343" y="0"/>
                    <a:pt x="343" y="0"/>
                    <a:pt x="343" y="0"/>
                  </a:cubicBezTo>
                  <a:cubicBezTo>
                    <a:pt x="342" y="0"/>
                    <a:pt x="341" y="0"/>
                    <a:pt x="341" y="1"/>
                  </a:cubicBezTo>
                  <a:cubicBezTo>
                    <a:pt x="341" y="2"/>
                    <a:pt x="342" y="3"/>
                    <a:pt x="343" y="3"/>
                  </a:cubicBezTo>
                  <a:close/>
                  <a:moveTo>
                    <a:pt x="318" y="3"/>
                  </a:moveTo>
                  <a:cubicBezTo>
                    <a:pt x="328" y="3"/>
                    <a:pt x="328" y="3"/>
                    <a:pt x="328" y="3"/>
                  </a:cubicBezTo>
                  <a:cubicBezTo>
                    <a:pt x="329" y="3"/>
                    <a:pt x="330" y="2"/>
                    <a:pt x="330" y="1"/>
                  </a:cubicBezTo>
                  <a:cubicBezTo>
                    <a:pt x="330" y="0"/>
                    <a:pt x="329" y="0"/>
                    <a:pt x="328" y="0"/>
                  </a:cubicBezTo>
                  <a:cubicBezTo>
                    <a:pt x="318" y="0"/>
                    <a:pt x="318" y="0"/>
                    <a:pt x="318" y="0"/>
                  </a:cubicBezTo>
                  <a:cubicBezTo>
                    <a:pt x="317" y="0"/>
                    <a:pt x="316" y="0"/>
                    <a:pt x="316" y="1"/>
                  </a:cubicBezTo>
                  <a:cubicBezTo>
                    <a:pt x="316" y="2"/>
                    <a:pt x="317" y="3"/>
                    <a:pt x="318" y="3"/>
                  </a:cubicBezTo>
                  <a:close/>
                  <a:moveTo>
                    <a:pt x="294" y="3"/>
                  </a:moveTo>
                  <a:cubicBezTo>
                    <a:pt x="304" y="3"/>
                    <a:pt x="304" y="3"/>
                    <a:pt x="304" y="3"/>
                  </a:cubicBezTo>
                  <a:cubicBezTo>
                    <a:pt x="305" y="3"/>
                    <a:pt x="306" y="2"/>
                    <a:pt x="306" y="1"/>
                  </a:cubicBezTo>
                  <a:cubicBezTo>
                    <a:pt x="306" y="0"/>
                    <a:pt x="305" y="0"/>
                    <a:pt x="304" y="0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93" y="0"/>
                    <a:pt x="292" y="0"/>
                    <a:pt x="292" y="1"/>
                  </a:cubicBezTo>
                  <a:cubicBezTo>
                    <a:pt x="292" y="2"/>
                    <a:pt x="293" y="3"/>
                    <a:pt x="294" y="3"/>
                  </a:cubicBezTo>
                  <a:close/>
                  <a:moveTo>
                    <a:pt x="270" y="3"/>
                  </a:moveTo>
                  <a:cubicBezTo>
                    <a:pt x="279" y="3"/>
                    <a:pt x="279" y="3"/>
                    <a:pt x="279" y="3"/>
                  </a:cubicBezTo>
                  <a:cubicBezTo>
                    <a:pt x="280" y="3"/>
                    <a:pt x="281" y="2"/>
                    <a:pt x="281" y="1"/>
                  </a:cubicBezTo>
                  <a:cubicBezTo>
                    <a:pt x="281" y="0"/>
                    <a:pt x="280" y="0"/>
                    <a:pt x="279" y="0"/>
                  </a:cubicBezTo>
                  <a:cubicBezTo>
                    <a:pt x="270" y="0"/>
                    <a:pt x="270" y="0"/>
                    <a:pt x="270" y="0"/>
                  </a:cubicBezTo>
                  <a:cubicBezTo>
                    <a:pt x="269" y="0"/>
                    <a:pt x="268" y="0"/>
                    <a:pt x="268" y="1"/>
                  </a:cubicBezTo>
                  <a:cubicBezTo>
                    <a:pt x="268" y="2"/>
                    <a:pt x="269" y="3"/>
                    <a:pt x="270" y="3"/>
                  </a:cubicBezTo>
                  <a:close/>
                  <a:moveTo>
                    <a:pt x="245" y="3"/>
                  </a:moveTo>
                  <a:cubicBezTo>
                    <a:pt x="255" y="3"/>
                    <a:pt x="255" y="3"/>
                    <a:pt x="255" y="3"/>
                  </a:cubicBezTo>
                  <a:cubicBezTo>
                    <a:pt x="256" y="3"/>
                    <a:pt x="257" y="2"/>
                    <a:pt x="257" y="1"/>
                  </a:cubicBezTo>
                  <a:cubicBezTo>
                    <a:pt x="257" y="0"/>
                    <a:pt x="256" y="0"/>
                    <a:pt x="255" y="0"/>
                  </a:cubicBezTo>
                  <a:cubicBezTo>
                    <a:pt x="245" y="0"/>
                    <a:pt x="245" y="0"/>
                    <a:pt x="245" y="0"/>
                  </a:cubicBezTo>
                  <a:cubicBezTo>
                    <a:pt x="244" y="0"/>
                    <a:pt x="243" y="0"/>
                    <a:pt x="243" y="1"/>
                  </a:cubicBezTo>
                  <a:cubicBezTo>
                    <a:pt x="243" y="2"/>
                    <a:pt x="244" y="3"/>
                    <a:pt x="245" y="3"/>
                  </a:cubicBezTo>
                  <a:close/>
                  <a:moveTo>
                    <a:pt x="221" y="3"/>
                  </a:moveTo>
                  <a:cubicBezTo>
                    <a:pt x="231" y="3"/>
                    <a:pt x="231" y="3"/>
                    <a:pt x="231" y="3"/>
                  </a:cubicBezTo>
                  <a:cubicBezTo>
                    <a:pt x="232" y="3"/>
                    <a:pt x="233" y="2"/>
                    <a:pt x="233" y="1"/>
                  </a:cubicBezTo>
                  <a:cubicBezTo>
                    <a:pt x="233" y="0"/>
                    <a:pt x="232" y="0"/>
                    <a:pt x="231" y="0"/>
                  </a:cubicBezTo>
                  <a:cubicBezTo>
                    <a:pt x="221" y="0"/>
                    <a:pt x="221" y="0"/>
                    <a:pt x="221" y="0"/>
                  </a:cubicBezTo>
                  <a:cubicBezTo>
                    <a:pt x="220" y="0"/>
                    <a:pt x="219" y="0"/>
                    <a:pt x="219" y="1"/>
                  </a:cubicBezTo>
                  <a:cubicBezTo>
                    <a:pt x="219" y="2"/>
                    <a:pt x="220" y="3"/>
                    <a:pt x="221" y="3"/>
                  </a:cubicBezTo>
                  <a:close/>
                  <a:moveTo>
                    <a:pt x="197" y="3"/>
                  </a:moveTo>
                  <a:cubicBezTo>
                    <a:pt x="206" y="3"/>
                    <a:pt x="206" y="3"/>
                    <a:pt x="206" y="3"/>
                  </a:cubicBezTo>
                  <a:cubicBezTo>
                    <a:pt x="207" y="3"/>
                    <a:pt x="208" y="2"/>
                    <a:pt x="208" y="1"/>
                  </a:cubicBezTo>
                  <a:cubicBezTo>
                    <a:pt x="208" y="0"/>
                    <a:pt x="207" y="0"/>
                    <a:pt x="206" y="0"/>
                  </a:cubicBezTo>
                  <a:cubicBezTo>
                    <a:pt x="197" y="0"/>
                    <a:pt x="197" y="0"/>
                    <a:pt x="197" y="0"/>
                  </a:cubicBezTo>
                  <a:cubicBezTo>
                    <a:pt x="196" y="0"/>
                    <a:pt x="195" y="0"/>
                    <a:pt x="195" y="1"/>
                  </a:cubicBezTo>
                  <a:cubicBezTo>
                    <a:pt x="195" y="2"/>
                    <a:pt x="196" y="3"/>
                    <a:pt x="197" y="3"/>
                  </a:cubicBezTo>
                  <a:close/>
                  <a:moveTo>
                    <a:pt x="172" y="3"/>
                  </a:moveTo>
                  <a:cubicBezTo>
                    <a:pt x="182" y="3"/>
                    <a:pt x="182" y="3"/>
                    <a:pt x="182" y="3"/>
                  </a:cubicBezTo>
                  <a:cubicBezTo>
                    <a:pt x="183" y="3"/>
                    <a:pt x="184" y="2"/>
                    <a:pt x="184" y="1"/>
                  </a:cubicBezTo>
                  <a:cubicBezTo>
                    <a:pt x="184" y="0"/>
                    <a:pt x="183" y="0"/>
                    <a:pt x="182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1" y="0"/>
                    <a:pt x="170" y="0"/>
                    <a:pt x="170" y="1"/>
                  </a:cubicBezTo>
                  <a:cubicBezTo>
                    <a:pt x="170" y="2"/>
                    <a:pt x="171" y="3"/>
                    <a:pt x="172" y="3"/>
                  </a:cubicBezTo>
                  <a:close/>
                  <a:moveTo>
                    <a:pt x="148" y="3"/>
                  </a:moveTo>
                  <a:cubicBezTo>
                    <a:pt x="158" y="3"/>
                    <a:pt x="158" y="3"/>
                    <a:pt x="158" y="3"/>
                  </a:cubicBezTo>
                  <a:cubicBezTo>
                    <a:pt x="159" y="3"/>
                    <a:pt x="160" y="2"/>
                    <a:pt x="160" y="1"/>
                  </a:cubicBezTo>
                  <a:cubicBezTo>
                    <a:pt x="160" y="0"/>
                    <a:pt x="159" y="0"/>
                    <a:pt x="158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147" y="0"/>
                    <a:pt x="146" y="0"/>
                    <a:pt x="146" y="1"/>
                  </a:cubicBezTo>
                  <a:cubicBezTo>
                    <a:pt x="146" y="2"/>
                    <a:pt x="147" y="3"/>
                    <a:pt x="148" y="3"/>
                  </a:cubicBezTo>
                  <a:close/>
                  <a:moveTo>
                    <a:pt x="124" y="3"/>
                  </a:moveTo>
                  <a:cubicBezTo>
                    <a:pt x="133" y="3"/>
                    <a:pt x="133" y="3"/>
                    <a:pt x="133" y="3"/>
                  </a:cubicBezTo>
                  <a:cubicBezTo>
                    <a:pt x="134" y="3"/>
                    <a:pt x="135" y="2"/>
                    <a:pt x="135" y="1"/>
                  </a:cubicBezTo>
                  <a:cubicBezTo>
                    <a:pt x="135" y="0"/>
                    <a:pt x="134" y="0"/>
                    <a:pt x="133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3" y="0"/>
                    <a:pt x="122" y="0"/>
                    <a:pt x="122" y="1"/>
                  </a:cubicBezTo>
                  <a:cubicBezTo>
                    <a:pt x="122" y="2"/>
                    <a:pt x="123" y="3"/>
                    <a:pt x="124" y="3"/>
                  </a:cubicBezTo>
                  <a:close/>
                  <a:moveTo>
                    <a:pt x="99" y="3"/>
                  </a:moveTo>
                  <a:cubicBezTo>
                    <a:pt x="109" y="3"/>
                    <a:pt x="109" y="3"/>
                    <a:pt x="109" y="3"/>
                  </a:cubicBezTo>
                  <a:cubicBezTo>
                    <a:pt x="110" y="3"/>
                    <a:pt x="111" y="2"/>
                    <a:pt x="111" y="1"/>
                  </a:cubicBezTo>
                  <a:cubicBezTo>
                    <a:pt x="111" y="0"/>
                    <a:pt x="110" y="0"/>
                    <a:pt x="109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8" y="0"/>
                    <a:pt x="97" y="0"/>
                    <a:pt x="97" y="1"/>
                  </a:cubicBezTo>
                  <a:cubicBezTo>
                    <a:pt x="97" y="2"/>
                    <a:pt x="98" y="3"/>
                    <a:pt x="99" y="3"/>
                  </a:cubicBezTo>
                  <a:close/>
                  <a:moveTo>
                    <a:pt x="75" y="3"/>
                  </a:moveTo>
                  <a:cubicBezTo>
                    <a:pt x="85" y="3"/>
                    <a:pt x="85" y="3"/>
                    <a:pt x="85" y="3"/>
                  </a:cubicBezTo>
                  <a:cubicBezTo>
                    <a:pt x="86" y="3"/>
                    <a:pt x="87" y="2"/>
                    <a:pt x="87" y="1"/>
                  </a:cubicBezTo>
                  <a:cubicBezTo>
                    <a:pt x="87" y="0"/>
                    <a:pt x="86" y="0"/>
                    <a:pt x="85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74" y="0"/>
                    <a:pt x="73" y="0"/>
                    <a:pt x="73" y="1"/>
                  </a:cubicBezTo>
                  <a:cubicBezTo>
                    <a:pt x="73" y="2"/>
                    <a:pt x="74" y="3"/>
                    <a:pt x="75" y="3"/>
                  </a:cubicBezTo>
                  <a:close/>
                  <a:moveTo>
                    <a:pt x="51" y="3"/>
                  </a:moveTo>
                  <a:cubicBezTo>
                    <a:pt x="60" y="3"/>
                    <a:pt x="60" y="3"/>
                    <a:pt x="60" y="3"/>
                  </a:cubicBezTo>
                  <a:cubicBezTo>
                    <a:pt x="61" y="3"/>
                    <a:pt x="62" y="2"/>
                    <a:pt x="62" y="1"/>
                  </a:cubicBezTo>
                  <a:cubicBezTo>
                    <a:pt x="62" y="0"/>
                    <a:pt x="61" y="0"/>
                    <a:pt x="60" y="0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0" y="0"/>
                    <a:pt x="49" y="0"/>
                    <a:pt x="49" y="1"/>
                  </a:cubicBezTo>
                  <a:cubicBezTo>
                    <a:pt x="49" y="2"/>
                    <a:pt x="50" y="3"/>
                    <a:pt x="51" y="3"/>
                  </a:cubicBezTo>
                  <a:close/>
                  <a:moveTo>
                    <a:pt x="26" y="3"/>
                  </a:moveTo>
                  <a:cubicBezTo>
                    <a:pt x="36" y="3"/>
                    <a:pt x="36" y="3"/>
                    <a:pt x="36" y="3"/>
                  </a:cubicBezTo>
                  <a:cubicBezTo>
                    <a:pt x="37" y="3"/>
                    <a:pt x="38" y="2"/>
                    <a:pt x="38" y="1"/>
                  </a:cubicBezTo>
                  <a:cubicBezTo>
                    <a:pt x="38" y="0"/>
                    <a:pt x="37" y="0"/>
                    <a:pt x="36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5" y="0"/>
                    <a:pt x="24" y="0"/>
                    <a:pt x="24" y="1"/>
                  </a:cubicBezTo>
                  <a:cubicBezTo>
                    <a:pt x="24" y="2"/>
                    <a:pt x="25" y="3"/>
                    <a:pt x="26" y="3"/>
                  </a:cubicBezTo>
                  <a:close/>
                  <a:moveTo>
                    <a:pt x="2" y="3"/>
                  </a:moveTo>
                  <a:cubicBezTo>
                    <a:pt x="12" y="3"/>
                    <a:pt x="12" y="3"/>
                    <a:pt x="12" y="3"/>
                  </a:cubicBezTo>
                  <a:cubicBezTo>
                    <a:pt x="13" y="3"/>
                    <a:pt x="14" y="2"/>
                    <a:pt x="14" y="1"/>
                  </a:cubicBezTo>
                  <a:cubicBezTo>
                    <a:pt x="14" y="0"/>
                    <a:pt x="13" y="0"/>
                    <a:pt x="1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880" bIns="288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065" name="Google Shape;1185;p33"/>
            <p:cNvSpPr/>
            <p:nvPr/>
          </p:nvSpPr>
          <p:spPr>
            <a:xfrm>
              <a:off x="1637640" y="1792800"/>
              <a:ext cx="6480" cy="17640"/>
            </a:xfrm>
            <a:custGeom>
              <a:avLst/>
              <a:gdLst>
                <a:gd name="textAreaLeft" fmla="*/ 0 w 6480"/>
                <a:gd name="textAreaRight" fmla="*/ 6840 w 6480"/>
                <a:gd name="textAreaTop" fmla="*/ 0 h 17640"/>
                <a:gd name="textAreaBottom" fmla="*/ 18360 h 17640"/>
              </a:gdLst>
              <a:ahLst/>
              <a:rect l="textAreaLeft" t="textAreaTop" r="textAreaRight" b="textAreaBottom"/>
              <a:pathLst>
                <a:path w="9" h="8">
                  <a:moveTo>
                    <a:pt x="2" y="3"/>
                  </a:moveTo>
                  <a:cubicBezTo>
                    <a:pt x="5" y="3"/>
                    <a:pt x="5" y="3"/>
                    <a:pt x="5" y="3"/>
                  </a:cubicBezTo>
                  <a:cubicBezTo>
                    <a:pt x="5" y="6"/>
                    <a:pt x="5" y="6"/>
                    <a:pt x="5" y="6"/>
                  </a:cubicBezTo>
                  <a:cubicBezTo>
                    <a:pt x="5" y="7"/>
                    <a:pt x="6" y="8"/>
                    <a:pt x="7" y="8"/>
                  </a:cubicBezTo>
                  <a:cubicBezTo>
                    <a:pt x="8" y="8"/>
                    <a:pt x="9" y="7"/>
                    <a:pt x="9" y="6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1"/>
                    <a:pt x="8" y="0"/>
                    <a:pt x="8" y="0"/>
                  </a:cubicBezTo>
                  <a:cubicBezTo>
                    <a:pt x="8" y="0"/>
                    <a:pt x="7" y="0"/>
                    <a:pt x="7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0"/>
                    <a:pt x="0" y="1"/>
                  </a:cubicBezTo>
                  <a:cubicBezTo>
                    <a:pt x="0" y="2"/>
                    <a:pt x="1" y="3"/>
                    <a:pt x="2" y="3"/>
                  </a:cubicBezTo>
                  <a:close/>
                </a:path>
              </a:pathLst>
            </a:custGeom>
            <a:solidFill>
              <a:srgbClr val="b5b5b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920" bIns="792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066" name="Google Shape;1186;p33"/>
            <p:cNvSpPr/>
            <p:nvPr/>
          </p:nvSpPr>
          <p:spPr>
            <a:xfrm>
              <a:off x="1641600" y="1833480"/>
              <a:ext cx="2520" cy="873360"/>
            </a:xfrm>
            <a:custGeom>
              <a:avLst/>
              <a:gdLst>
                <a:gd name="textAreaLeft" fmla="*/ 0 w 2520"/>
                <a:gd name="textAreaRight" fmla="*/ 2880 w 2520"/>
                <a:gd name="textAreaTop" fmla="*/ 0 h 873360"/>
                <a:gd name="textAreaBottom" fmla="*/ 874080 h 873360"/>
              </a:gdLst>
              <a:ahLst/>
              <a:rect l="textAreaLeft" t="textAreaTop" r="textAreaRight" b="textAreaBottom"/>
              <a:pathLst>
                <a:path w="4" h="387">
                  <a:moveTo>
                    <a:pt x="0" y="375"/>
                  </a:moveTo>
                  <a:cubicBezTo>
                    <a:pt x="0" y="385"/>
                    <a:pt x="0" y="385"/>
                    <a:pt x="0" y="385"/>
                  </a:cubicBezTo>
                  <a:cubicBezTo>
                    <a:pt x="0" y="386"/>
                    <a:pt x="1" y="387"/>
                    <a:pt x="2" y="387"/>
                  </a:cubicBezTo>
                  <a:cubicBezTo>
                    <a:pt x="3" y="387"/>
                    <a:pt x="4" y="386"/>
                    <a:pt x="4" y="385"/>
                  </a:cubicBezTo>
                  <a:cubicBezTo>
                    <a:pt x="4" y="375"/>
                    <a:pt x="4" y="375"/>
                    <a:pt x="4" y="375"/>
                  </a:cubicBezTo>
                  <a:cubicBezTo>
                    <a:pt x="4" y="374"/>
                    <a:pt x="3" y="374"/>
                    <a:pt x="2" y="374"/>
                  </a:cubicBezTo>
                  <a:cubicBezTo>
                    <a:pt x="1" y="374"/>
                    <a:pt x="0" y="374"/>
                    <a:pt x="0" y="375"/>
                  </a:cubicBezTo>
                  <a:close/>
                  <a:moveTo>
                    <a:pt x="0" y="352"/>
                  </a:moveTo>
                  <a:cubicBezTo>
                    <a:pt x="0" y="361"/>
                    <a:pt x="0" y="361"/>
                    <a:pt x="0" y="361"/>
                  </a:cubicBezTo>
                  <a:cubicBezTo>
                    <a:pt x="0" y="362"/>
                    <a:pt x="1" y="363"/>
                    <a:pt x="2" y="363"/>
                  </a:cubicBezTo>
                  <a:cubicBezTo>
                    <a:pt x="3" y="363"/>
                    <a:pt x="4" y="362"/>
                    <a:pt x="4" y="361"/>
                  </a:cubicBezTo>
                  <a:cubicBezTo>
                    <a:pt x="4" y="352"/>
                    <a:pt x="4" y="352"/>
                    <a:pt x="4" y="352"/>
                  </a:cubicBezTo>
                  <a:cubicBezTo>
                    <a:pt x="4" y="351"/>
                    <a:pt x="3" y="350"/>
                    <a:pt x="2" y="350"/>
                  </a:cubicBezTo>
                  <a:cubicBezTo>
                    <a:pt x="1" y="350"/>
                    <a:pt x="0" y="351"/>
                    <a:pt x="0" y="352"/>
                  </a:cubicBezTo>
                  <a:close/>
                  <a:moveTo>
                    <a:pt x="0" y="329"/>
                  </a:moveTo>
                  <a:cubicBezTo>
                    <a:pt x="0" y="338"/>
                    <a:pt x="0" y="338"/>
                    <a:pt x="0" y="338"/>
                  </a:cubicBezTo>
                  <a:cubicBezTo>
                    <a:pt x="0" y="339"/>
                    <a:pt x="1" y="340"/>
                    <a:pt x="2" y="340"/>
                  </a:cubicBezTo>
                  <a:cubicBezTo>
                    <a:pt x="3" y="340"/>
                    <a:pt x="4" y="339"/>
                    <a:pt x="4" y="338"/>
                  </a:cubicBezTo>
                  <a:cubicBezTo>
                    <a:pt x="4" y="329"/>
                    <a:pt x="4" y="329"/>
                    <a:pt x="4" y="329"/>
                  </a:cubicBezTo>
                  <a:cubicBezTo>
                    <a:pt x="4" y="328"/>
                    <a:pt x="3" y="327"/>
                    <a:pt x="2" y="327"/>
                  </a:cubicBezTo>
                  <a:cubicBezTo>
                    <a:pt x="1" y="327"/>
                    <a:pt x="0" y="328"/>
                    <a:pt x="0" y="329"/>
                  </a:cubicBezTo>
                  <a:close/>
                  <a:moveTo>
                    <a:pt x="0" y="305"/>
                  </a:moveTo>
                  <a:cubicBezTo>
                    <a:pt x="0" y="315"/>
                    <a:pt x="0" y="315"/>
                    <a:pt x="0" y="315"/>
                  </a:cubicBezTo>
                  <a:cubicBezTo>
                    <a:pt x="0" y="316"/>
                    <a:pt x="1" y="317"/>
                    <a:pt x="2" y="317"/>
                  </a:cubicBezTo>
                  <a:cubicBezTo>
                    <a:pt x="3" y="317"/>
                    <a:pt x="4" y="316"/>
                    <a:pt x="4" y="315"/>
                  </a:cubicBezTo>
                  <a:cubicBezTo>
                    <a:pt x="4" y="305"/>
                    <a:pt x="4" y="305"/>
                    <a:pt x="4" y="305"/>
                  </a:cubicBezTo>
                  <a:cubicBezTo>
                    <a:pt x="4" y="304"/>
                    <a:pt x="3" y="304"/>
                    <a:pt x="2" y="304"/>
                  </a:cubicBezTo>
                  <a:cubicBezTo>
                    <a:pt x="1" y="304"/>
                    <a:pt x="0" y="304"/>
                    <a:pt x="0" y="305"/>
                  </a:cubicBezTo>
                  <a:close/>
                  <a:moveTo>
                    <a:pt x="0" y="282"/>
                  </a:moveTo>
                  <a:cubicBezTo>
                    <a:pt x="0" y="291"/>
                    <a:pt x="0" y="291"/>
                    <a:pt x="0" y="291"/>
                  </a:cubicBezTo>
                  <a:cubicBezTo>
                    <a:pt x="0" y="292"/>
                    <a:pt x="1" y="293"/>
                    <a:pt x="2" y="293"/>
                  </a:cubicBezTo>
                  <a:cubicBezTo>
                    <a:pt x="3" y="293"/>
                    <a:pt x="4" y="292"/>
                    <a:pt x="4" y="291"/>
                  </a:cubicBezTo>
                  <a:cubicBezTo>
                    <a:pt x="4" y="282"/>
                    <a:pt x="4" y="282"/>
                    <a:pt x="4" y="282"/>
                  </a:cubicBezTo>
                  <a:cubicBezTo>
                    <a:pt x="4" y="281"/>
                    <a:pt x="3" y="280"/>
                    <a:pt x="2" y="280"/>
                  </a:cubicBezTo>
                  <a:cubicBezTo>
                    <a:pt x="1" y="280"/>
                    <a:pt x="0" y="281"/>
                    <a:pt x="0" y="282"/>
                  </a:cubicBezTo>
                  <a:close/>
                  <a:moveTo>
                    <a:pt x="0" y="259"/>
                  </a:moveTo>
                  <a:cubicBezTo>
                    <a:pt x="0" y="268"/>
                    <a:pt x="0" y="268"/>
                    <a:pt x="0" y="268"/>
                  </a:cubicBezTo>
                  <a:cubicBezTo>
                    <a:pt x="0" y="269"/>
                    <a:pt x="1" y="270"/>
                    <a:pt x="2" y="270"/>
                  </a:cubicBezTo>
                  <a:cubicBezTo>
                    <a:pt x="3" y="270"/>
                    <a:pt x="4" y="269"/>
                    <a:pt x="4" y="268"/>
                  </a:cubicBezTo>
                  <a:cubicBezTo>
                    <a:pt x="4" y="259"/>
                    <a:pt x="4" y="259"/>
                    <a:pt x="4" y="259"/>
                  </a:cubicBezTo>
                  <a:cubicBezTo>
                    <a:pt x="4" y="258"/>
                    <a:pt x="3" y="257"/>
                    <a:pt x="2" y="257"/>
                  </a:cubicBezTo>
                  <a:cubicBezTo>
                    <a:pt x="1" y="257"/>
                    <a:pt x="0" y="258"/>
                    <a:pt x="0" y="259"/>
                  </a:cubicBezTo>
                  <a:close/>
                  <a:moveTo>
                    <a:pt x="0" y="235"/>
                  </a:moveTo>
                  <a:cubicBezTo>
                    <a:pt x="0" y="245"/>
                    <a:pt x="0" y="245"/>
                    <a:pt x="0" y="245"/>
                  </a:cubicBezTo>
                  <a:cubicBezTo>
                    <a:pt x="0" y="246"/>
                    <a:pt x="1" y="247"/>
                    <a:pt x="2" y="247"/>
                  </a:cubicBezTo>
                  <a:cubicBezTo>
                    <a:pt x="3" y="247"/>
                    <a:pt x="4" y="246"/>
                    <a:pt x="4" y="245"/>
                  </a:cubicBezTo>
                  <a:cubicBezTo>
                    <a:pt x="4" y="235"/>
                    <a:pt x="4" y="235"/>
                    <a:pt x="4" y="235"/>
                  </a:cubicBezTo>
                  <a:cubicBezTo>
                    <a:pt x="4" y="234"/>
                    <a:pt x="3" y="234"/>
                    <a:pt x="2" y="234"/>
                  </a:cubicBezTo>
                  <a:cubicBezTo>
                    <a:pt x="1" y="234"/>
                    <a:pt x="0" y="234"/>
                    <a:pt x="0" y="235"/>
                  </a:cubicBezTo>
                  <a:close/>
                  <a:moveTo>
                    <a:pt x="0" y="212"/>
                  </a:moveTo>
                  <a:cubicBezTo>
                    <a:pt x="0" y="221"/>
                    <a:pt x="0" y="221"/>
                    <a:pt x="0" y="221"/>
                  </a:cubicBezTo>
                  <a:cubicBezTo>
                    <a:pt x="0" y="222"/>
                    <a:pt x="1" y="223"/>
                    <a:pt x="2" y="223"/>
                  </a:cubicBezTo>
                  <a:cubicBezTo>
                    <a:pt x="3" y="223"/>
                    <a:pt x="4" y="222"/>
                    <a:pt x="4" y="221"/>
                  </a:cubicBezTo>
                  <a:cubicBezTo>
                    <a:pt x="4" y="212"/>
                    <a:pt x="4" y="212"/>
                    <a:pt x="4" y="212"/>
                  </a:cubicBezTo>
                  <a:cubicBezTo>
                    <a:pt x="4" y="211"/>
                    <a:pt x="3" y="210"/>
                    <a:pt x="2" y="210"/>
                  </a:cubicBezTo>
                  <a:cubicBezTo>
                    <a:pt x="1" y="210"/>
                    <a:pt x="0" y="211"/>
                    <a:pt x="0" y="212"/>
                  </a:cubicBezTo>
                  <a:close/>
                  <a:moveTo>
                    <a:pt x="0" y="189"/>
                  </a:moveTo>
                  <a:cubicBezTo>
                    <a:pt x="0" y="198"/>
                    <a:pt x="0" y="198"/>
                    <a:pt x="0" y="198"/>
                  </a:cubicBezTo>
                  <a:cubicBezTo>
                    <a:pt x="0" y="199"/>
                    <a:pt x="1" y="200"/>
                    <a:pt x="2" y="200"/>
                  </a:cubicBezTo>
                  <a:cubicBezTo>
                    <a:pt x="3" y="200"/>
                    <a:pt x="4" y="199"/>
                    <a:pt x="4" y="198"/>
                  </a:cubicBezTo>
                  <a:cubicBezTo>
                    <a:pt x="4" y="189"/>
                    <a:pt x="4" y="189"/>
                    <a:pt x="4" y="189"/>
                  </a:cubicBezTo>
                  <a:cubicBezTo>
                    <a:pt x="4" y="188"/>
                    <a:pt x="3" y="187"/>
                    <a:pt x="2" y="187"/>
                  </a:cubicBezTo>
                  <a:cubicBezTo>
                    <a:pt x="1" y="187"/>
                    <a:pt x="0" y="188"/>
                    <a:pt x="0" y="189"/>
                  </a:cubicBezTo>
                  <a:close/>
                  <a:moveTo>
                    <a:pt x="0" y="165"/>
                  </a:moveTo>
                  <a:cubicBezTo>
                    <a:pt x="0" y="175"/>
                    <a:pt x="0" y="175"/>
                    <a:pt x="0" y="175"/>
                  </a:cubicBezTo>
                  <a:cubicBezTo>
                    <a:pt x="0" y="176"/>
                    <a:pt x="1" y="177"/>
                    <a:pt x="2" y="177"/>
                  </a:cubicBezTo>
                  <a:cubicBezTo>
                    <a:pt x="3" y="177"/>
                    <a:pt x="4" y="176"/>
                    <a:pt x="4" y="175"/>
                  </a:cubicBezTo>
                  <a:cubicBezTo>
                    <a:pt x="4" y="165"/>
                    <a:pt x="4" y="165"/>
                    <a:pt x="4" y="165"/>
                  </a:cubicBezTo>
                  <a:cubicBezTo>
                    <a:pt x="4" y="164"/>
                    <a:pt x="3" y="164"/>
                    <a:pt x="2" y="164"/>
                  </a:cubicBezTo>
                  <a:cubicBezTo>
                    <a:pt x="1" y="164"/>
                    <a:pt x="0" y="164"/>
                    <a:pt x="0" y="165"/>
                  </a:cubicBezTo>
                  <a:close/>
                  <a:moveTo>
                    <a:pt x="0" y="142"/>
                  </a:moveTo>
                  <a:cubicBezTo>
                    <a:pt x="0" y="151"/>
                    <a:pt x="0" y="151"/>
                    <a:pt x="0" y="151"/>
                  </a:cubicBezTo>
                  <a:cubicBezTo>
                    <a:pt x="0" y="153"/>
                    <a:pt x="1" y="153"/>
                    <a:pt x="2" y="153"/>
                  </a:cubicBezTo>
                  <a:cubicBezTo>
                    <a:pt x="3" y="153"/>
                    <a:pt x="4" y="153"/>
                    <a:pt x="4" y="151"/>
                  </a:cubicBezTo>
                  <a:cubicBezTo>
                    <a:pt x="4" y="142"/>
                    <a:pt x="4" y="142"/>
                    <a:pt x="4" y="142"/>
                  </a:cubicBezTo>
                  <a:cubicBezTo>
                    <a:pt x="4" y="141"/>
                    <a:pt x="3" y="140"/>
                    <a:pt x="2" y="140"/>
                  </a:cubicBezTo>
                  <a:cubicBezTo>
                    <a:pt x="1" y="140"/>
                    <a:pt x="0" y="141"/>
                    <a:pt x="0" y="142"/>
                  </a:cubicBezTo>
                  <a:close/>
                  <a:moveTo>
                    <a:pt x="0" y="119"/>
                  </a:moveTo>
                  <a:cubicBezTo>
                    <a:pt x="0" y="128"/>
                    <a:pt x="0" y="128"/>
                    <a:pt x="0" y="128"/>
                  </a:cubicBezTo>
                  <a:cubicBezTo>
                    <a:pt x="0" y="129"/>
                    <a:pt x="1" y="130"/>
                    <a:pt x="2" y="130"/>
                  </a:cubicBezTo>
                  <a:cubicBezTo>
                    <a:pt x="3" y="130"/>
                    <a:pt x="4" y="129"/>
                    <a:pt x="4" y="128"/>
                  </a:cubicBezTo>
                  <a:cubicBezTo>
                    <a:pt x="4" y="119"/>
                    <a:pt x="4" y="119"/>
                    <a:pt x="4" y="119"/>
                  </a:cubicBezTo>
                  <a:cubicBezTo>
                    <a:pt x="4" y="118"/>
                    <a:pt x="3" y="117"/>
                    <a:pt x="2" y="117"/>
                  </a:cubicBezTo>
                  <a:cubicBezTo>
                    <a:pt x="1" y="117"/>
                    <a:pt x="0" y="118"/>
                    <a:pt x="0" y="119"/>
                  </a:cubicBezTo>
                  <a:close/>
                  <a:moveTo>
                    <a:pt x="0" y="95"/>
                  </a:moveTo>
                  <a:cubicBezTo>
                    <a:pt x="0" y="105"/>
                    <a:pt x="0" y="105"/>
                    <a:pt x="0" y="105"/>
                  </a:cubicBezTo>
                  <a:cubicBezTo>
                    <a:pt x="0" y="106"/>
                    <a:pt x="1" y="107"/>
                    <a:pt x="2" y="107"/>
                  </a:cubicBezTo>
                  <a:cubicBezTo>
                    <a:pt x="3" y="107"/>
                    <a:pt x="4" y="106"/>
                    <a:pt x="4" y="105"/>
                  </a:cubicBezTo>
                  <a:cubicBezTo>
                    <a:pt x="4" y="95"/>
                    <a:pt x="4" y="95"/>
                    <a:pt x="4" y="95"/>
                  </a:cubicBezTo>
                  <a:cubicBezTo>
                    <a:pt x="4" y="94"/>
                    <a:pt x="3" y="94"/>
                    <a:pt x="2" y="94"/>
                  </a:cubicBezTo>
                  <a:cubicBezTo>
                    <a:pt x="1" y="94"/>
                    <a:pt x="0" y="94"/>
                    <a:pt x="0" y="95"/>
                  </a:cubicBezTo>
                  <a:close/>
                  <a:moveTo>
                    <a:pt x="0" y="72"/>
                  </a:moveTo>
                  <a:cubicBezTo>
                    <a:pt x="0" y="81"/>
                    <a:pt x="0" y="81"/>
                    <a:pt x="0" y="81"/>
                  </a:cubicBezTo>
                  <a:cubicBezTo>
                    <a:pt x="0" y="83"/>
                    <a:pt x="1" y="83"/>
                    <a:pt x="2" y="83"/>
                  </a:cubicBezTo>
                  <a:cubicBezTo>
                    <a:pt x="3" y="83"/>
                    <a:pt x="4" y="83"/>
                    <a:pt x="4" y="81"/>
                  </a:cubicBezTo>
                  <a:cubicBezTo>
                    <a:pt x="4" y="72"/>
                    <a:pt x="4" y="72"/>
                    <a:pt x="4" y="72"/>
                  </a:cubicBezTo>
                  <a:cubicBezTo>
                    <a:pt x="4" y="71"/>
                    <a:pt x="3" y="70"/>
                    <a:pt x="2" y="70"/>
                  </a:cubicBezTo>
                  <a:cubicBezTo>
                    <a:pt x="1" y="70"/>
                    <a:pt x="0" y="71"/>
                    <a:pt x="0" y="72"/>
                  </a:cubicBezTo>
                  <a:close/>
                  <a:moveTo>
                    <a:pt x="0" y="49"/>
                  </a:moveTo>
                  <a:cubicBezTo>
                    <a:pt x="0" y="58"/>
                    <a:pt x="0" y="58"/>
                    <a:pt x="0" y="58"/>
                  </a:cubicBezTo>
                  <a:cubicBezTo>
                    <a:pt x="0" y="59"/>
                    <a:pt x="1" y="60"/>
                    <a:pt x="2" y="60"/>
                  </a:cubicBezTo>
                  <a:cubicBezTo>
                    <a:pt x="3" y="60"/>
                    <a:pt x="4" y="59"/>
                    <a:pt x="4" y="58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8"/>
                    <a:pt x="3" y="47"/>
                    <a:pt x="2" y="47"/>
                  </a:cubicBezTo>
                  <a:cubicBezTo>
                    <a:pt x="1" y="47"/>
                    <a:pt x="0" y="48"/>
                    <a:pt x="0" y="49"/>
                  </a:cubicBezTo>
                  <a:close/>
                  <a:moveTo>
                    <a:pt x="0" y="25"/>
                  </a:moveTo>
                  <a:cubicBezTo>
                    <a:pt x="0" y="35"/>
                    <a:pt x="0" y="35"/>
                    <a:pt x="0" y="35"/>
                  </a:cubicBezTo>
                  <a:cubicBezTo>
                    <a:pt x="0" y="36"/>
                    <a:pt x="1" y="37"/>
                    <a:pt x="2" y="37"/>
                  </a:cubicBezTo>
                  <a:cubicBezTo>
                    <a:pt x="3" y="37"/>
                    <a:pt x="4" y="36"/>
                    <a:pt x="4" y="35"/>
                  </a:cubicBezTo>
                  <a:cubicBezTo>
                    <a:pt x="4" y="25"/>
                    <a:pt x="4" y="25"/>
                    <a:pt x="4" y="25"/>
                  </a:cubicBezTo>
                  <a:cubicBezTo>
                    <a:pt x="4" y="24"/>
                    <a:pt x="3" y="24"/>
                    <a:pt x="2" y="24"/>
                  </a:cubicBezTo>
                  <a:cubicBezTo>
                    <a:pt x="1" y="24"/>
                    <a:pt x="0" y="24"/>
                    <a:pt x="0" y="25"/>
                  </a:cubicBezTo>
                  <a:close/>
                  <a:moveTo>
                    <a:pt x="0" y="2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3"/>
                    <a:pt x="1" y="13"/>
                    <a:pt x="2" y="13"/>
                  </a:cubicBezTo>
                  <a:cubicBezTo>
                    <a:pt x="3" y="13"/>
                    <a:pt x="4" y="13"/>
                    <a:pt x="4" y="11"/>
                  </a:cubicBezTo>
                  <a:cubicBezTo>
                    <a:pt x="4" y="2"/>
                    <a:pt x="4" y="2"/>
                    <a:pt x="4" y="2"/>
                  </a:cubicBezTo>
                  <a:cubicBezTo>
                    <a:pt x="4" y="1"/>
                    <a:pt x="3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lose/>
                </a:path>
              </a:pathLst>
            </a:cu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067" name="Google Shape;1187;p33"/>
            <p:cNvSpPr/>
            <p:nvPr/>
          </p:nvSpPr>
          <p:spPr>
            <a:xfrm>
              <a:off x="1262520" y="1754280"/>
              <a:ext cx="29160" cy="83160"/>
            </a:xfrm>
            <a:prstGeom prst="rect">
              <a:avLst/>
            </a:prstGeom>
            <a:solidFill>
              <a:schemeClr val="lt1"/>
            </a:solidFill>
            <a:ln w="9525">
              <a:solidFill>
                <a:srgbClr val="325d7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8520" bIns="3852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068" name="Google Shape;1188;p33"/>
            <p:cNvSpPr/>
            <p:nvPr/>
          </p:nvSpPr>
          <p:spPr>
            <a:xfrm>
              <a:off x="1628280" y="1754280"/>
              <a:ext cx="28080" cy="83160"/>
            </a:xfrm>
            <a:prstGeom prst="rect">
              <a:avLst/>
            </a:prstGeom>
            <a:solidFill>
              <a:schemeClr val="lt1"/>
            </a:solidFill>
            <a:ln w="9525">
              <a:solidFill>
                <a:srgbClr val="325d7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8520" bIns="3852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069" name="Google Shape;1189;p33"/>
            <p:cNvSpPr/>
            <p:nvPr/>
          </p:nvSpPr>
          <p:spPr>
            <a:xfrm>
              <a:off x="1262520" y="2703240"/>
              <a:ext cx="29160" cy="82800"/>
            </a:xfrm>
            <a:prstGeom prst="rect">
              <a:avLst/>
            </a:prstGeom>
            <a:solidFill>
              <a:schemeClr val="lt1"/>
            </a:solidFill>
            <a:ln w="9525">
              <a:solidFill>
                <a:srgbClr val="325d7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8160" bIns="3816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grpSp>
          <p:nvGrpSpPr>
            <p:cNvPr id="1070" name="Google Shape;1190;p33"/>
            <p:cNvGrpSpPr/>
            <p:nvPr/>
          </p:nvGrpSpPr>
          <p:grpSpPr>
            <a:xfrm>
              <a:off x="1436400" y="2385000"/>
              <a:ext cx="281520" cy="1706040"/>
              <a:chOff x="1436400" y="2385000"/>
              <a:chExt cx="281520" cy="1706040"/>
            </a:xfrm>
          </p:grpSpPr>
          <p:sp>
            <p:nvSpPr>
              <p:cNvPr id="1071" name="Google Shape;1191;p33"/>
              <p:cNvSpPr/>
              <p:nvPr/>
            </p:nvSpPr>
            <p:spPr>
              <a:xfrm>
                <a:off x="1436400" y="3368520"/>
                <a:ext cx="115560" cy="722520"/>
              </a:xfrm>
              <a:custGeom>
                <a:avLst/>
                <a:gdLst>
                  <a:gd name="textAreaLeft" fmla="*/ 0 w 115560"/>
                  <a:gd name="textAreaRight" fmla="*/ 115920 w 115560"/>
                  <a:gd name="textAreaTop" fmla="*/ 0 h 722520"/>
                  <a:gd name="textAreaBottom" fmla="*/ 723240 h 722520"/>
                </a:gdLst>
                <a:ahLst/>
                <a:rect l="textAreaLeft" t="textAreaTop" r="textAreaRight" b="textAreaBottom"/>
                <a:pathLst>
                  <a:path w="119" h="262">
                    <a:moveTo>
                      <a:pt x="119" y="106"/>
                    </a:moveTo>
                    <a:cubicBezTo>
                      <a:pt x="119" y="106"/>
                      <a:pt x="77" y="157"/>
                      <a:pt x="79" y="250"/>
                    </a:cubicBezTo>
                    <a:cubicBezTo>
                      <a:pt x="79" y="257"/>
                      <a:pt x="74" y="262"/>
                      <a:pt x="68" y="262"/>
                    </a:cubicBezTo>
                    <a:cubicBezTo>
                      <a:pt x="68" y="262"/>
                      <a:pt x="68" y="262"/>
                      <a:pt x="68" y="262"/>
                    </a:cubicBezTo>
                    <a:cubicBezTo>
                      <a:pt x="63" y="262"/>
                      <a:pt x="59" y="260"/>
                      <a:pt x="57" y="256"/>
                    </a:cubicBezTo>
                    <a:cubicBezTo>
                      <a:pt x="50" y="240"/>
                      <a:pt x="30" y="199"/>
                      <a:pt x="17" y="157"/>
                    </a:cubicBezTo>
                    <a:cubicBezTo>
                      <a:pt x="0" y="105"/>
                      <a:pt x="93" y="0"/>
                      <a:pt x="93" y="0"/>
                    </a:cubicBezTo>
                    <a:lnTo>
                      <a:pt x="119" y="106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72" name="Google Shape;1192;p33"/>
              <p:cNvSpPr/>
              <p:nvPr/>
            </p:nvSpPr>
            <p:spPr>
              <a:xfrm>
                <a:off x="1602360" y="3368520"/>
                <a:ext cx="115560" cy="722520"/>
              </a:xfrm>
              <a:custGeom>
                <a:avLst/>
                <a:gdLst>
                  <a:gd name="textAreaLeft" fmla="*/ 0 w 115560"/>
                  <a:gd name="textAreaRight" fmla="*/ 115920 w 115560"/>
                  <a:gd name="textAreaTop" fmla="*/ 0 h 722520"/>
                  <a:gd name="textAreaBottom" fmla="*/ 723240 h 722520"/>
                </a:gdLst>
                <a:ahLst/>
                <a:rect l="textAreaLeft" t="textAreaTop" r="textAreaRight" b="textAreaBottom"/>
                <a:pathLst>
                  <a:path w="119" h="262">
                    <a:moveTo>
                      <a:pt x="0" y="106"/>
                    </a:moveTo>
                    <a:cubicBezTo>
                      <a:pt x="0" y="106"/>
                      <a:pt x="43" y="157"/>
                      <a:pt x="40" y="250"/>
                    </a:cubicBezTo>
                    <a:cubicBezTo>
                      <a:pt x="40" y="257"/>
                      <a:pt x="45" y="262"/>
                      <a:pt x="52" y="262"/>
                    </a:cubicBezTo>
                    <a:cubicBezTo>
                      <a:pt x="52" y="262"/>
                      <a:pt x="52" y="262"/>
                      <a:pt x="52" y="262"/>
                    </a:cubicBezTo>
                    <a:cubicBezTo>
                      <a:pt x="56" y="262"/>
                      <a:pt x="60" y="260"/>
                      <a:pt x="62" y="256"/>
                    </a:cubicBezTo>
                    <a:cubicBezTo>
                      <a:pt x="69" y="240"/>
                      <a:pt x="89" y="199"/>
                      <a:pt x="102" y="157"/>
                    </a:cubicBezTo>
                    <a:cubicBezTo>
                      <a:pt x="119" y="105"/>
                      <a:pt x="26" y="0"/>
                      <a:pt x="26" y="0"/>
                    </a:cubicBezTo>
                    <a:lnTo>
                      <a:pt x="0" y="106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73" name="Google Shape;1193;p33"/>
              <p:cNvSpPr/>
              <p:nvPr/>
            </p:nvSpPr>
            <p:spPr>
              <a:xfrm>
                <a:off x="1508400" y="2385000"/>
                <a:ext cx="137520" cy="1374480"/>
              </a:xfrm>
              <a:custGeom>
                <a:avLst/>
                <a:gdLst>
                  <a:gd name="textAreaLeft" fmla="*/ 0 w 137520"/>
                  <a:gd name="textAreaRight" fmla="*/ 137880 w 137520"/>
                  <a:gd name="textAreaTop" fmla="*/ 0 h 1374480"/>
                  <a:gd name="textAreaBottom" fmla="*/ 1375200 h 1374480"/>
                </a:gdLst>
                <a:ahLst/>
                <a:rect l="textAreaLeft" t="textAreaTop" r="textAreaRight" b="textAreaBottom"/>
                <a:pathLst>
                  <a:path w="142" h="498">
                    <a:moveTo>
                      <a:pt x="78" y="6"/>
                    </a:moveTo>
                    <a:cubicBezTo>
                      <a:pt x="75" y="0"/>
                      <a:pt x="67" y="0"/>
                      <a:pt x="64" y="6"/>
                    </a:cubicBezTo>
                    <a:cubicBezTo>
                      <a:pt x="46" y="43"/>
                      <a:pt x="0" y="147"/>
                      <a:pt x="0" y="236"/>
                    </a:cubicBezTo>
                    <a:cubicBezTo>
                      <a:pt x="0" y="347"/>
                      <a:pt x="43" y="492"/>
                      <a:pt x="43" y="492"/>
                    </a:cubicBezTo>
                    <a:cubicBezTo>
                      <a:pt x="61" y="498"/>
                      <a:pt x="81" y="498"/>
                      <a:pt x="99" y="492"/>
                    </a:cubicBezTo>
                    <a:cubicBezTo>
                      <a:pt x="99" y="492"/>
                      <a:pt x="142" y="347"/>
                      <a:pt x="142" y="236"/>
                    </a:cubicBezTo>
                    <a:cubicBezTo>
                      <a:pt x="142" y="147"/>
                      <a:pt x="96" y="43"/>
                      <a:pt x="78" y="6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74" name="Google Shape;1194;p33"/>
              <p:cNvSpPr/>
              <p:nvPr/>
            </p:nvSpPr>
            <p:spPr>
              <a:xfrm>
                <a:off x="1545120" y="3688560"/>
                <a:ext cx="64800" cy="71280"/>
              </a:xfrm>
              <a:custGeom>
                <a:avLst/>
                <a:gdLst>
                  <a:gd name="textAreaLeft" fmla="*/ 0 w 64800"/>
                  <a:gd name="textAreaRight" fmla="*/ 65160 w 64800"/>
                  <a:gd name="textAreaTop" fmla="*/ 0 h 71280"/>
                  <a:gd name="textAreaBottom" fmla="*/ 72000 h 71280"/>
                </a:gdLst>
                <a:ahLst/>
                <a:rect l="textAreaLeft" t="textAreaTop" r="textAreaRight" b="textAreaBottom"/>
                <a:pathLst>
                  <a:path w="67" h="26">
                    <a:moveTo>
                      <a:pt x="0" y="0"/>
                    </a:moveTo>
                    <a:cubicBezTo>
                      <a:pt x="3" y="13"/>
                      <a:pt x="5" y="20"/>
                      <a:pt x="5" y="20"/>
                    </a:cubicBezTo>
                    <a:cubicBezTo>
                      <a:pt x="23" y="26"/>
                      <a:pt x="43" y="26"/>
                      <a:pt x="61" y="20"/>
                    </a:cubicBezTo>
                    <a:cubicBezTo>
                      <a:pt x="61" y="20"/>
                      <a:pt x="63" y="13"/>
                      <a:pt x="67" y="0"/>
                    </a:cubicBezTo>
                    <a:cubicBezTo>
                      <a:pt x="45" y="5"/>
                      <a:pt x="22" y="5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1680" bIns="31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75" name="Google Shape;1195;p33"/>
              <p:cNvSpPr/>
              <p:nvPr/>
            </p:nvSpPr>
            <p:spPr>
              <a:xfrm>
                <a:off x="1526040" y="2385000"/>
                <a:ext cx="102240" cy="350280"/>
              </a:xfrm>
              <a:custGeom>
                <a:avLst/>
                <a:gdLst>
                  <a:gd name="textAreaLeft" fmla="*/ 0 w 102240"/>
                  <a:gd name="textAreaRight" fmla="*/ 102600 w 102240"/>
                  <a:gd name="textAreaTop" fmla="*/ 0 h 350280"/>
                  <a:gd name="textAreaBottom" fmla="*/ 351000 h 350280"/>
                </a:gdLst>
                <a:ahLst/>
                <a:rect l="textAreaLeft" t="textAreaTop" r="textAreaRight" b="textAreaBottom"/>
                <a:pathLst>
                  <a:path w="106" h="127">
                    <a:moveTo>
                      <a:pt x="106" y="127"/>
                    </a:moveTo>
                    <a:cubicBezTo>
                      <a:pt x="92" y="74"/>
                      <a:pt x="71" y="28"/>
                      <a:pt x="60" y="6"/>
                    </a:cubicBezTo>
                    <a:cubicBezTo>
                      <a:pt x="57" y="0"/>
                      <a:pt x="49" y="0"/>
                      <a:pt x="46" y="6"/>
                    </a:cubicBezTo>
                    <a:cubicBezTo>
                      <a:pt x="35" y="28"/>
                      <a:pt x="15" y="74"/>
                      <a:pt x="0" y="127"/>
                    </a:cubicBezTo>
                    <a:cubicBezTo>
                      <a:pt x="35" y="125"/>
                      <a:pt x="71" y="125"/>
                      <a:pt x="106" y="127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76" name="Google Shape;1196;p33"/>
              <p:cNvSpPr/>
              <p:nvPr/>
            </p:nvSpPr>
            <p:spPr>
              <a:xfrm>
                <a:off x="1553040" y="2909160"/>
                <a:ext cx="51120" cy="145440"/>
              </a:xfrm>
              <a:prstGeom prst="ellipse">
                <a:avLst/>
              </a:pr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77" name="Google Shape;1197;p33"/>
              <p:cNvSpPr/>
              <p:nvPr/>
            </p:nvSpPr>
            <p:spPr>
              <a:xfrm>
                <a:off x="1558080" y="3141720"/>
                <a:ext cx="41400" cy="117720"/>
              </a:xfrm>
              <a:prstGeom prst="ellipse">
                <a:avLst/>
              </a:pr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8160" bIns="381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78" name="Google Shape;1198;p33"/>
              <p:cNvSpPr/>
              <p:nvPr/>
            </p:nvSpPr>
            <p:spPr>
              <a:xfrm>
                <a:off x="1560960" y="3346560"/>
                <a:ext cx="35640" cy="100080"/>
              </a:xfrm>
              <a:prstGeom prst="ellipse">
                <a:avLst/>
              </a:pr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1680" bIns="31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1079" name="Google Shape;1199;p33"/>
            <p:cNvGrpSpPr/>
            <p:nvPr/>
          </p:nvGrpSpPr>
          <p:grpSpPr>
            <a:xfrm>
              <a:off x="938880" y="3076920"/>
              <a:ext cx="230760" cy="1014120"/>
              <a:chOff x="938880" y="3076920"/>
              <a:chExt cx="230760" cy="1014120"/>
            </a:xfrm>
          </p:grpSpPr>
          <p:sp>
            <p:nvSpPr>
              <p:cNvPr id="1080" name="Google Shape;1200;p33"/>
              <p:cNvSpPr/>
              <p:nvPr/>
            </p:nvSpPr>
            <p:spPr>
              <a:xfrm>
                <a:off x="995040" y="3076920"/>
                <a:ext cx="105480" cy="627480"/>
              </a:xfrm>
              <a:custGeom>
                <a:avLst/>
                <a:gdLst>
                  <a:gd name="textAreaLeft" fmla="*/ 0 w 105480"/>
                  <a:gd name="textAreaRight" fmla="*/ 105840 w 105480"/>
                  <a:gd name="textAreaTop" fmla="*/ 0 h 627480"/>
                  <a:gd name="textAreaBottom" fmla="*/ 628200 h 627480"/>
                </a:gdLst>
                <a:ahLst/>
                <a:rect l="textAreaLeft" t="textAreaTop" r="textAreaRight" b="textAreaBottom"/>
                <a:pathLst>
                  <a:path w="154" h="322">
                    <a:moveTo>
                      <a:pt x="37" y="11"/>
                    </a:moveTo>
                    <a:cubicBezTo>
                      <a:pt x="81" y="0"/>
                      <a:pt x="73" y="52"/>
                      <a:pt x="93" y="72"/>
                    </a:cubicBezTo>
                    <a:cubicBezTo>
                      <a:pt x="113" y="92"/>
                      <a:pt x="122" y="109"/>
                      <a:pt x="118" y="133"/>
                    </a:cubicBezTo>
                    <a:cubicBezTo>
                      <a:pt x="115" y="157"/>
                      <a:pt x="119" y="167"/>
                      <a:pt x="127" y="180"/>
                    </a:cubicBezTo>
                    <a:cubicBezTo>
                      <a:pt x="135" y="193"/>
                      <a:pt x="142" y="222"/>
                      <a:pt x="134" y="238"/>
                    </a:cubicBezTo>
                    <a:cubicBezTo>
                      <a:pt x="126" y="255"/>
                      <a:pt x="154" y="275"/>
                      <a:pt x="132" y="322"/>
                    </a:cubicBezTo>
                    <a:cubicBezTo>
                      <a:pt x="73" y="322"/>
                      <a:pt x="73" y="322"/>
                      <a:pt x="73" y="322"/>
                    </a:cubicBezTo>
                    <a:cubicBezTo>
                      <a:pt x="73" y="322"/>
                      <a:pt x="44" y="297"/>
                      <a:pt x="50" y="267"/>
                    </a:cubicBezTo>
                    <a:cubicBezTo>
                      <a:pt x="57" y="238"/>
                      <a:pt x="41" y="207"/>
                      <a:pt x="32" y="195"/>
                    </a:cubicBezTo>
                    <a:cubicBezTo>
                      <a:pt x="23" y="184"/>
                      <a:pt x="20" y="158"/>
                      <a:pt x="26" y="133"/>
                    </a:cubicBezTo>
                    <a:cubicBezTo>
                      <a:pt x="32" y="108"/>
                      <a:pt x="7" y="98"/>
                      <a:pt x="3" y="67"/>
                    </a:cubicBezTo>
                    <a:cubicBezTo>
                      <a:pt x="0" y="35"/>
                      <a:pt x="15" y="17"/>
                      <a:pt x="37" y="1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81" name="Google Shape;1201;p33"/>
              <p:cNvSpPr/>
              <p:nvPr/>
            </p:nvSpPr>
            <p:spPr>
              <a:xfrm>
                <a:off x="1020960" y="3146040"/>
                <a:ext cx="44640" cy="558360"/>
              </a:xfrm>
              <a:custGeom>
                <a:avLst/>
                <a:gdLst>
                  <a:gd name="textAreaLeft" fmla="*/ 0 w 44640"/>
                  <a:gd name="textAreaRight" fmla="*/ 45000 w 44640"/>
                  <a:gd name="textAreaTop" fmla="*/ 0 h 558360"/>
                  <a:gd name="textAreaBottom" fmla="*/ 559080 h 558360"/>
                </a:gdLst>
                <a:ahLst/>
                <a:rect l="textAreaLeft" t="textAreaTop" r="textAreaRight" b="textAreaBottom"/>
                <a:pathLst>
                  <a:path w="65" h="287">
                    <a:moveTo>
                      <a:pt x="0" y="0"/>
                    </a:moveTo>
                    <a:cubicBezTo>
                      <a:pt x="0" y="35"/>
                      <a:pt x="26" y="98"/>
                      <a:pt x="40" y="148"/>
                    </a:cubicBezTo>
                    <a:cubicBezTo>
                      <a:pt x="55" y="197"/>
                      <a:pt x="65" y="257"/>
                      <a:pt x="64" y="287"/>
                    </a:cubicBez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82" name="Google Shape;1202;p33"/>
              <p:cNvSpPr/>
              <p:nvPr/>
            </p:nvSpPr>
            <p:spPr>
              <a:xfrm>
                <a:off x="1008000" y="3194280"/>
                <a:ext cx="32040" cy="119880"/>
              </a:xfrm>
              <a:custGeom>
                <a:avLst/>
                <a:gdLst>
                  <a:gd name="textAreaLeft" fmla="*/ 0 w 32040"/>
                  <a:gd name="textAreaRight" fmla="*/ 32400 w 32040"/>
                  <a:gd name="textAreaTop" fmla="*/ 0 h 119880"/>
                  <a:gd name="textAreaBottom" fmla="*/ 120600 h 119880"/>
                </a:gdLst>
                <a:ahLst/>
                <a:rect l="textAreaLeft" t="textAreaTop" r="textAreaRight" b="textAreaBottom"/>
                <a:pathLst>
                  <a:path w="112" h="147">
                    <a:moveTo>
                      <a:pt x="112" y="0"/>
                    </a:moveTo>
                    <a:lnTo>
                      <a:pt x="95" y="147"/>
                    </a:lnTo>
                    <a:lnTo>
                      <a:pt x="0" y="24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83" name="Google Shape;1203;p33"/>
              <p:cNvSpPr/>
              <p:nvPr/>
            </p:nvSpPr>
            <p:spPr>
              <a:xfrm>
                <a:off x="1020600" y="3324960"/>
                <a:ext cx="38160" cy="139320"/>
              </a:xfrm>
              <a:custGeom>
                <a:avLst/>
                <a:gdLst>
                  <a:gd name="textAreaLeft" fmla="*/ 0 w 38160"/>
                  <a:gd name="textAreaRight" fmla="*/ 38520 w 38160"/>
                  <a:gd name="textAreaTop" fmla="*/ 0 h 139320"/>
                  <a:gd name="textAreaBottom" fmla="*/ 140040 h 139320"/>
                </a:gdLst>
                <a:ahLst/>
                <a:rect l="textAreaLeft" t="textAreaTop" r="textAreaRight" b="textAreaBottom"/>
                <a:pathLst>
                  <a:path w="133" h="171">
                    <a:moveTo>
                      <a:pt x="133" y="0"/>
                    </a:moveTo>
                    <a:lnTo>
                      <a:pt x="109" y="171"/>
                    </a:lnTo>
                    <a:lnTo>
                      <a:pt x="0" y="55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84" name="Google Shape;1204;p33"/>
              <p:cNvSpPr/>
              <p:nvPr/>
            </p:nvSpPr>
            <p:spPr>
              <a:xfrm>
                <a:off x="1037520" y="3479400"/>
                <a:ext cx="39960" cy="146880"/>
              </a:xfrm>
              <a:custGeom>
                <a:avLst/>
                <a:gdLst>
                  <a:gd name="textAreaLeft" fmla="*/ 0 w 39960"/>
                  <a:gd name="textAreaRight" fmla="*/ 40320 w 39960"/>
                  <a:gd name="textAreaTop" fmla="*/ 0 h 146880"/>
                  <a:gd name="textAreaBottom" fmla="*/ 147600 h 146880"/>
                </a:gdLst>
                <a:ahLst/>
                <a:rect l="textAreaLeft" t="textAreaTop" r="textAreaRight" b="textAreaBottom"/>
                <a:pathLst>
                  <a:path w="140" h="180">
                    <a:moveTo>
                      <a:pt x="140" y="0"/>
                    </a:moveTo>
                    <a:lnTo>
                      <a:pt x="88" y="180"/>
                    </a:lnTo>
                    <a:lnTo>
                      <a:pt x="0" y="47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85" name="Google Shape;1205;p33"/>
              <p:cNvSpPr/>
              <p:nvPr/>
            </p:nvSpPr>
            <p:spPr>
              <a:xfrm>
                <a:off x="1069200" y="3335040"/>
                <a:ext cx="100440" cy="403200"/>
              </a:xfrm>
              <a:custGeom>
                <a:avLst/>
                <a:gdLst>
                  <a:gd name="textAreaLeft" fmla="*/ 0 w 100440"/>
                  <a:gd name="textAreaRight" fmla="*/ 100800 w 100440"/>
                  <a:gd name="textAreaTop" fmla="*/ 0 h 403200"/>
                  <a:gd name="textAreaBottom" fmla="*/ 403920 h 403200"/>
                </a:gdLst>
                <a:ahLst/>
                <a:rect l="textAreaLeft" t="textAreaTop" r="textAreaRight" b="textAreaBottom"/>
                <a:pathLst>
                  <a:path w="147" h="207">
                    <a:moveTo>
                      <a:pt x="9" y="207"/>
                    </a:moveTo>
                    <a:cubicBezTo>
                      <a:pt x="9" y="207"/>
                      <a:pt x="0" y="158"/>
                      <a:pt x="10" y="128"/>
                    </a:cubicBezTo>
                    <a:cubicBezTo>
                      <a:pt x="19" y="98"/>
                      <a:pt x="43" y="92"/>
                      <a:pt x="45" y="66"/>
                    </a:cubicBezTo>
                    <a:cubicBezTo>
                      <a:pt x="48" y="26"/>
                      <a:pt x="72" y="0"/>
                      <a:pt x="103" y="4"/>
                    </a:cubicBezTo>
                    <a:cubicBezTo>
                      <a:pt x="133" y="8"/>
                      <a:pt x="147" y="55"/>
                      <a:pt x="117" y="81"/>
                    </a:cubicBezTo>
                    <a:cubicBezTo>
                      <a:pt x="106" y="91"/>
                      <a:pt x="91" y="115"/>
                      <a:pt x="93" y="135"/>
                    </a:cubicBezTo>
                    <a:cubicBezTo>
                      <a:pt x="97" y="166"/>
                      <a:pt x="58" y="185"/>
                      <a:pt x="58" y="185"/>
                    </a:cubicBezTo>
                    <a:lnTo>
                      <a:pt x="9" y="207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86" name="Google Shape;1206;p33"/>
              <p:cNvSpPr/>
              <p:nvPr/>
            </p:nvSpPr>
            <p:spPr>
              <a:xfrm>
                <a:off x="1091880" y="3408840"/>
                <a:ext cx="48240" cy="309240"/>
              </a:xfrm>
              <a:custGeom>
                <a:avLst/>
                <a:gdLst>
                  <a:gd name="textAreaLeft" fmla="*/ 0 w 48240"/>
                  <a:gd name="textAreaRight" fmla="*/ 48600 w 48240"/>
                  <a:gd name="textAreaTop" fmla="*/ 0 h 309240"/>
                  <a:gd name="textAreaBottom" fmla="*/ 309960 h 309240"/>
                </a:gdLst>
                <a:ahLst/>
                <a:rect l="textAreaLeft" t="textAreaTop" r="textAreaRight" b="textAreaBottom"/>
                <a:pathLst>
                  <a:path w="71" h="159">
                    <a:moveTo>
                      <a:pt x="71" y="0"/>
                    </a:moveTo>
                    <a:cubicBezTo>
                      <a:pt x="23" y="51"/>
                      <a:pt x="0" y="145"/>
                      <a:pt x="0" y="159"/>
                    </a:cubicBez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87" name="Google Shape;1207;p33"/>
              <p:cNvSpPr/>
              <p:nvPr/>
            </p:nvSpPr>
            <p:spPr>
              <a:xfrm>
                <a:off x="1117800" y="3404520"/>
                <a:ext cx="29160" cy="77760"/>
              </a:xfrm>
              <a:custGeom>
                <a:avLst/>
                <a:gdLst>
                  <a:gd name="textAreaLeft" fmla="*/ 0 w 29160"/>
                  <a:gd name="textAreaRight" fmla="*/ 29520 w 29160"/>
                  <a:gd name="textAreaTop" fmla="*/ 0 h 77760"/>
                  <a:gd name="textAreaBottom" fmla="*/ 78480 h 77760"/>
                </a:gdLst>
                <a:ahLst/>
                <a:rect l="textAreaLeft" t="textAreaTop" r="textAreaRight" b="textAreaBottom"/>
                <a:pathLst>
                  <a:path w="102" h="96">
                    <a:moveTo>
                      <a:pt x="0" y="0"/>
                    </a:moveTo>
                    <a:lnTo>
                      <a:pt x="12" y="96"/>
                    </a:lnTo>
                    <a:lnTo>
                      <a:pt x="102" y="50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4560" bIns="345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88" name="Google Shape;1208;p33"/>
              <p:cNvSpPr/>
              <p:nvPr/>
            </p:nvSpPr>
            <p:spPr>
              <a:xfrm>
                <a:off x="1100880" y="3500640"/>
                <a:ext cx="31680" cy="78840"/>
              </a:xfrm>
              <a:custGeom>
                <a:avLst/>
                <a:gdLst>
                  <a:gd name="textAreaLeft" fmla="*/ 0 w 31680"/>
                  <a:gd name="textAreaRight" fmla="*/ 32040 w 31680"/>
                  <a:gd name="textAreaTop" fmla="*/ 0 h 78840"/>
                  <a:gd name="textAreaBottom" fmla="*/ 79560 h 78840"/>
                </a:gdLst>
                <a:ahLst/>
                <a:rect l="textAreaLeft" t="textAreaTop" r="textAreaRight" b="textAreaBottom"/>
                <a:pathLst>
                  <a:path w="111" h="97">
                    <a:moveTo>
                      <a:pt x="0" y="0"/>
                    </a:moveTo>
                    <a:lnTo>
                      <a:pt x="14" y="97"/>
                    </a:lnTo>
                    <a:lnTo>
                      <a:pt x="111" y="36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5280" bIns="35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89" name="Google Shape;1209;p33"/>
              <p:cNvSpPr/>
              <p:nvPr/>
            </p:nvSpPr>
            <p:spPr>
              <a:xfrm>
                <a:off x="1081440" y="3586320"/>
                <a:ext cx="41400" cy="90720"/>
              </a:xfrm>
              <a:custGeom>
                <a:avLst/>
                <a:gdLst>
                  <a:gd name="textAreaLeft" fmla="*/ 0 w 41400"/>
                  <a:gd name="textAreaRight" fmla="*/ 41760 w 41400"/>
                  <a:gd name="textAreaTop" fmla="*/ 0 h 90720"/>
                  <a:gd name="textAreaBottom" fmla="*/ 91440 h 90720"/>
                </a:gdLst>
                <a:ahLst/>
                <a:rect l="textAreaLeft" t="textAreaTop" r="textAreaRight" b="textAreaBottom"/>
                <a:pathLst>
                  <a:path w="145" h="112">
                    <a:moveTo>
                      <a:pt x="0" y="0"/>
                    </a:moveTo>
                    <a:lnTo>
                      <a:pt x="45" y="112"/>
                    </a:lnTo>
                    <a:lnTo>
                      <a:pt x="145" y="48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90" name="Google Shape;1210;p33"/>
              <p:cNvSpPr/>
              <p:nvPr/>
            </p:nvSpPr>
            <p:spPr>
              <a:xfrm>
                <a:off x="938880" y="3377520"/>
                <a:ext cx="117720" cy="360360"/>
              </a:xfrm>
              <a:custGeom>
                <a:avLst/>
                <a:gdLst>
                  <a:gd name="textAreaLeft" fmla="*/ 0 w 117720"/>
                  <a:gd name="textAreaRight" fmla="*/ 118080 w 117720"/>
                  <a:gd name="textAreaTop" fmla="*/ 0 h 360360"/>
                  <a:gd name="textAreaBottom" fmla="*/ 361080 h 360360"/>
                </a:gdLst>
                <a:ahLst/>
                <a:rect l="textAreaLeft" t="textAreaTop" r="textAreaRight" b="textAreaBottom"/>
                <a:pathLst>
                  <a:path w="172" h="185">
                    <a:moveTo>
                      <a:pt x="172" y="185"/>
                    </a:moveTo>
                    <a:cubicBezTo>
                      <a:pt x="172" y="185"/>
                      <a:pt x="168" y="135"/>
                      <a:pt x="152" y="109"/>
                    </a:cubicBezTo>
                    <a:cubicBezTo>
                      <a:pt x="135" y="82"/>
                      <a:pt x="110" y="82"/>
                      <a:pt x="102" y="57"/>
                    </a:cubicBezTo>
                    <a:cubicBezTo>
                      <a:pt x="89" y="20"/>
                      <a:pt x="59" y="0"/>
                      <a:pt x="31" y="11"/>
                    </a:cubicBezTo>
                    <a:cubicBezTo>
                      <a:pt x="2" y="23"/>
                      <a:pt x="0" y="72"/>
                      <a:pt x="35" y="89"/>
                    </a:cubicBezTo>
                    <a:cubicBezTo>
                      <a:pt x="49" y="96"/>
                      <a:pt x="69" y="117"/>
                      <a:pt x="72" y="136"/>
                    </a:cubicBezTo>
                    <a:cubicBezTo>
                      <a:pt x="76" y="168"/>
                      <a:pt x="119" y="176"/>
                      <a:pt x="119" y="176"/>
                    </a:cubicBezTo>
                    <a:lnTo>
                      <a:pt x="172" y="185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91" name="Google Shape;1211;p33"/>
              <p:cNvSpPr/>
              <p:nvPr/>
            </p:nvSpPr>
            <p:spPr>
              <a:xfrm>
                <a:off x="965160" y="3465360"/>
                <a:ext cx="73440" cy="264240"/>
              </a:xfrm>
              <a:custGeom>
                <a:avLst/>
                <a:gdLst>
                  <a:gd name="textAreaLeft" fmla="*/ 0 w 73440"/>
                  <a:gd name="textAreaRight" fmla="*/ 73800 w 73440"/>
                  <a:gd name="textAreaTop" fmla="*/ 0 h 264240"/>
                  <a:gd name="textAreaBottom" fmla="*/ 264960 h 264240"/>
                </a:gdLst>
                <a:ahLst/>
                <a:rect l="textAreaLeft" t="textAreaTop" r="textAreaRight" b="textAreaBottom"/>
                <a:pathLst>
                  <a:path w="108" h="136">
                    <a:moveTo>
                      <a:pt x="0" y="0"/>
                    </a:moveTo>
                    <a:cubicBezTo>
                      <a:pt x="59" y="37"/>
                      <a:pt x="105" y="123"/>
                      <a:pt x="108" y="136"/>
                    </a:cubicBez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92" name="Google Shape;1212;p33"/>
              <p:cNvSpPr/>
              <p:nvPr/>
            </p:nvSpPr>
            <p:spPr>
              <a:xfrm>
                <a:off x="961560" y="3445560"/>
                <a:ext cx="27720" cy="77040"/>
              </a:xfrm>
              <a:custGeom>
                <a:avLst/>
                <a:gdLst>
                  <a:gd name="textAreaLeft" fmla="*/ 0 w 27720"/>
                  <a:gd name="textAreaRight" fmla="*/ 28080 w 27720"/>
                  <a:gd name="textAreaTop" fmla="*/ 0 h 77040"/>
                  <a:gd name="textAreaBottom" fmla="*/ 77760 h 77040"/>
                </a:gdLst>
                <a:ahLst/>
                <a:rect l="textAreaLeft" t="textAreaTop" r="textAreaRight" b="textAreaBottom"/>
                <a:pathLst>
                  <a:path w="97" h="95">
                    <a:moveTo>
                      <a:pt x="85" y="0"/>
                    </a:moveTo>
                    <a:lnTo>
                      <a:pt x="97" y="95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42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93" name="Google Shape;1213;p33"/>
              <p:cNvSpPr/>
              <p:nvPr/>
            </p:nvSpPr>
            <p:spPr>
              <a:xfrm>
                <a:off x="982800" y="3526200"/>
                <a:ext cx="30600" cy="78840"/>
              </a:xfrm>
              <a:custGeom>
                <a:avLst/>
                <a:gdLst>
                  <a:gd name="textAreaLeft" fmla="*/ 0 w 30600"/>
                  <a:gd name="textAreaRight" fmla="*/ 30960 w 30600"/>
                  <a:gd name="textAreaTop" fmla="*/ 0 h 78840"/>
                  <a:gd name="textAreaBottom" fmla="*/ 79560 h 78840"/>
                </a:gdLst>
                <a:ahLst/>
                <a:rect l="textAreaLeft" t="textAreaTop" r="textAreaRight" b="textAreaBottom"/>
                <a:pathLst>
                  <a:path w="107" h="97">
                    <a:moveTo>
                      <a:pt x="98" y="0"/>
                    </a:moveTo>
                    <a:lnTo>
                      <a:pt x="107" y="97"/>
                    </a:lnTo>
                    <a:lnTo>
                      <a:pt x="0" y="62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5280" bIns="35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94" name="Google Shape;1214;p33"/>
              <p:cNvSpPr/>
              <p:nvPr/>
            </p:nvSpPr>
            <p:spPr>
              <a:xfrm>
                <a:off x="1000080" y="3594240"/>
                <a:ext cx="37080" cy="98280"/>
              </a:xfrm>
              <a:custGeom>
                <a:avLst/>
                <a:gdLst>
                  <a:gd name="textAreaLeft" fmla="*/ 0 w 37080"/>
                  <a:gd name="textAreaRight" fmla="*/ 37440 w 37080"/>
                  <a:gd name="textAreaTop" fmla="*/ 0 h 98280"/>
                  <a:gd name="textAreaBottom" fmla="*/ 99000 h 98280"/>
                </a:gdLst>
                <a:ahLst/>
                <a:rect l="textAreaLeft" t="textAreaTop" r="textAreaRight" b="textAreaBottom"/>
                <a:pathLst>
                  <a:path w="130" h="121">
                    <a:moveTo>
                      <a:pt x="130" y="0"/>
                    </a:moveTo>
                    <a:lnTo>
                      <a:pt x="114" y="121"/>
                    </a:lnTo>
                    <a:lnTo>
                      <a:pt x="0" y="83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95" name="Google Shape;1215;p33"/>
              <p:cNvSpPr/>
              <p:nvPr/>
            </p:nvSpPr>
            <p:spPr>
              <a:xfrm>
                <a:off x="986040" y="3689640"/>
                <a:ext cx="142920" cy="401400"/>
              </a:xfrm>
              <a:custGeom>
                <a:avLst/>
                <a:gdLst>
                  <a:gd name="textAreaLeft" fmla="*/ 0 w 142920"/>
                  <a:gd name="textAreaRight" fmla="*/ 143280 w 142920"/>
                  <a:gd name="textAreaTop" fmla="*/ 0 h 401400"/>
                  <a:gd name="textAreaBottom" fmla="*/ 402120 h 401400"/>
                </a:gdLst>
                <a:ahLst/>
                <a:rect l="textAreaLeft" t="textAreaTop" r="textAreaRight" b="textAreaBottom"/>
                <a:pathLst>
                  <a:path w="496" h="490">
                    <a:moveTo>
                      <a:pt x="439" y="490"/>
                    </a:moveTo>
                    <a:lnTo>
                      <a:pt x="57" y="490"/>
                    </a:lnTo>
                    <a:lnTo>
                      <a:pt x="0" y="0"/>
                    </a:lnTo>
                    <a:lnTo>
                      <a:pt x="496" y="0"/>
                    </a:lnTo>
                    <a:lnTo>
                      <a:pt x="439" y="49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96" name="Google Shape;1216;p33"/>
              <p:cNvSpPr/>
              <p:nvPr/>
            </p:nvSpPr>
            <p:spPr>
              <a:xfrm>
                <a:off x="982800" y="3683880"/>
                <a:ext cx="149760" cy="50040"/>
              </a:xfrm>
              <a:custGeom>
                <a:avLst/>
                <a:gdLst>
                  <a:gd name="textAreaLeft" fmla="*/ 0 w 149760"/>
                  <a:gd name="textAreaRight" fmla="*/ 150120 w 149760"/>
                  <a:gd name="textAreaTop" fmla="*/ 0 h 50040"/>
                  <a:gd name="textAreaBottom" fmla="*/ 50760 h 50040"/>
                </a:gdLst>
                <a:ahLst/>
                <a:rect l="textAreaLeft" t="textAreaTop" r="textAreaRight" b="textAreaBottom"/>
                <a:pathLst>
                  <a:path w="520" h="62">
                    <a:moveTo>
                      <a:pt x="7" y="62"/>
                    </a:moveTo>
                    <a:lnTo>
                      <a:pt x="513" y="62"/>
                    </a:lnTo>
                    <a:lnTo>
                      <a:pt x="520" y="0"/>
                    </a:lnTo>
                    <a:lnTo>
                      <a:pt x="0" y="0"/>
                    </a:lnTo>
                    <a:lnTo>
                      <a:pt x="7" y="62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2320" bIns="223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1097" name="Google Shape;1217;p33"/>
            <p:cNvGrpSpPr/>
            <p:nvPr/>
          </p:nvGrpSpPr>
          <p:grpSpPr>
            <a:xfrm>
              <a:off x="1072800" y="1692000"/>
              <a:ext cx="159120" cy="804600"/>
              <a:chOff x="1072800" y="1692000"/>
              <a:chExt cx="159120" cy="804600"/>
            </a:xfrm>
          </p:grpSpPr>
          <p:sp>
            <p:nvSpPr>
              <p:cNvPr id="1098" name="Google Shape;1218;p33"/>
              <p:cNvSpPr/>
              <p:nvPr/>
            </p:nvSpPr>
            <p:spPr>
              <a:xfrm>
                <a:off x="1072800" y="1692000"/>
                <a:ext cx="159120" cy="804600"/>
              </a:xfrm>
              <a:custGeom>
                <a:avLst/>
                <a:gdLst>
                  <a:gd name="textAreaLeft" fmla="*/ 0 w 159120"/>
                  <a:gd name="textAreaRight" fmla="*/ 159480 w 159120"/>
                  <a:gd name="textAreaTop" fmla="*/ 0 h 804600"/>
                  <a:gd name="textAreaBottom" fmla="*/ 805320 h 804600"/>
                </a:gdLst>
                <a:ahLst/>
                <a:rect l="textAreaLeft" t="textAreaTop" r="textAreaRight" b="textAreaBottom"/>
                <a:pathLst>
                  <a:path w="219" h="387">
                    <a:moveTo>
                      <a:pt x="219" y="387"/>
                    </a:moveTo>
                    <a:cubicBezTo>
                      <a:pt x="14" y="387"/>
                      <a:pt x="14" y="387"/>
                      <a:pt x="14" y="387"/>
                    </a:cubicBezTo>
                    <a:cubicBezTo>
                      <a:pt x="6" y="387"/>
                      <a:pt x="0" y="380"/>
                      <a:pt x="0" y="37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19" y="0"/>
                      <a:pt x="219" y="0"/>
                      <a:pt x="219" y="0"/>
                    </a:cubicBezTo>
                    <a:lnTo>
                      <a:pt x="219" y="387"/>
                    </a:lnTo>
                    <a:close/>
                  </a:path>
                </a:pathLst>
              </a:custGeom>
              <a:solidFill>
                <a:srgbClr val="b5b5b5">
                  <a:alpha val="34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99" name="Google Shape;1219;p33"/>
              <p:cNvSpPr/>
              <p:nvPr/>
            </p:nvSpPr>
            <p:spPr>
              <a:xfrm>
                <a:off x="1095480" y="1790280"/>
                <a:ext cx="113400" cy="32328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00" name="Google Shape;1220;p33"/>
              <p:cNvSpPr/>
              <p:nvPr/>
            </p:nvSpPr>
            <p:spPr>
              <a:xfrm>
                <a:off x="1095480" y="2273400"/>
                <a:ext cx="21240" cy="6120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080" bIns="19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01" name="Google Shape;1221;p33"/>
              <p:cNvSpPr/>
              <p:nvPr/>
            </p:nvSpPr>
            <p:spPr>
              <a:xfrm>
                <a:off x="1125720" y="2273400"/>
                <a:ext cx="21600" cy="6120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080" bIns="19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02" name="Google Shape;1222;p33"/>
              <p:cNvSpPr/>
              <p:nvPr/>
            </p:nvSpPr>
            <p:spPr>
              <a:xfrm>
                <a:off x="1156680" y="2273400"/>
                <a:ext cx="21600" cy="6120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080" bIns="19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03" name="Google Shape;1223;p33"/>
              <p:cNvSpPr/>
              <p:nvPr/>
            </p:nvSpPr>
            <p:spPr>
              <a:xfrm>
                <a:off x="1188000" y="2273400"/>
                <a:ext cx="21600" cy="61200"/>
              </a:xfrm>
              <a:prstGeom prst="ellipse">
                <a:avLst/>
              </a:pr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080" bIns="19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04" name="Google Shape;1224;p33"/>
              <p:cNvSpPr/>
              <p:nvPr/>
            </p:nvSpPr>
            <p:spPr>
              <a:xfrm>
                <a:off x="1095480" y="2360160"/>
                <a:ext cx="21240" cy="6120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080" bIns="19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05" name="Google Shape;1225;p33"/>
              <p:cNvSpPr/>
              <p:nvPr/>
            </p:nvSpPr>
            <p:spPr>
              <a:xfrm>
                <a:off x="1125720" y="2360160"/>
                <a:ext cx="21600" cy="61200"/>
              </a:xfrm>
              <a:prstGeom prst="ellipse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080" bIns="19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06" name="Google Shape;1226;p33"/>
              <p:cNvSpPr/>
              <p:nvPr/>
            </p:nvSpPr>
            <p:spPr>
              <a:xfrm>
                <a:off x="1156680" y="2360160"/>
                <a:ext cx="21600" cy="6120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080" bIns="19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07" name="Google Shape;1227;p33"/>
              <p:cNvSpPr/>
              <p:nvPr/>
            </p:nvSpPr>
            <p:spPr>
              <a:xfrm>
                <a:off x="1188000" y="2360160"/>
                <a:ext cx="21600" cy="61200"/>
              </a:xfrm>
              <a:prstGeom prst="ellipse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080" bIns="19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sp>
          <p:nvSpPr>
            <p:cNvPr id="1108" name="Google Shape;1228;p33"/>
            <p:cNvSpPr/>
            <p:nvPr/>
          </p:nvSpPr>
          <p:spPr>
            <a:xfrm>
              <a:off x="1351800" y="1964520"/>
              <a:ext cx="184680" cy="49860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109" name="Google Shape;1229;p33"/>
            <p:cNvSpPr/>
            <p:nvPr/>
          </p:nvSpPr>
          <p:spPr>
            <a:xfrm>
              <a:off x="1499400" y="2045880"/>
              <a:ext cx="71640" cy="194040"/>
            </a:xfrm>
            <a:prstGeom prst="pentagon">
              <a:avLst>
                <a:gd name="hf" fmla="val 105146"/>
                <a:gd name="vf" fmla="val 110557"/>
              </a:avLst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5520" bIns="6552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110" name="Google Shape;1230;p33"/>
            <p:cNvSpPr/>
            <p:nvPr/>
          </p:nvSpPr>
          <p:spPr>
            <a:xfrm>
              <a:off x="1024920" y="1105200"/>
              <a:ext cx="172800" cy="222840"/>
            </a:xfrm>
            <a:custGeom>
              <a:avLst/>
              <a:gdLst>
                <a:gd name="textAreaLeft" fmla="*/ 0 w 172800"/>
                <a:gd name="textAreaRight" fmla="*/ 173160 w 172800"/>
                <a:gd name="textAreaTop" fmla="*/ 0 h 222840"/>
                <a:gd name="textAreaBottom" fmla="*/ 223560 h 222840"/>
              </a:gdLst>
              <a:ahLst/>
              <a:rect l="textAreaLeft" t="textAreaTop" r="textAreaRight" b="textAreaBottom"/>
              <a:pathLst>
                <a:path w="749" h="340">
                  <a:moveTo>
                    <a:pt x="67" y="206"/>
                  </a:moveTo>
                  <a:cubicBezTo>
                    <a:pt x="94" y="206"/>
                    <a:pt x="94" y="206"/>
                    <a:pt x="94" y="206"/>
                  </a:cubicBezTo>
                  <a:cubicBezTo>
                    <a:pt x="94" y="92"/>
                    <a:pt x="186" y="0"/>
                    <a:pt x="300" y="0"/>
                  </a:cubicBezTo>
                  <a:cubicBezTo>
                    <a:pt x="384" y="0"/>
                    <a:pt x="456" y="50"/>
                    <a:pt x="488" y="122"/>
                  </a:cubicBezTo>
                  <a:cubicBezTo>
                    <a:pt x="502" y="114"/>
                    <a:pt x="519" y="109"/>
                    <a:pt x="536" y="109"/>
                  </a:cubicBezTo>
                  <a:cubicBezTo>
                    <a:pt x="590" y="109"/>
                    <a:pt x="633" y="153"/>
                    <a:pt x="633" y="206"/>
                  </a:cubicBezTo>
                  <a:cubicBezTo>
                    <a:pt x="682" y="206"/>
                    <a:pt x="682" y="206"/>
                    <a:pt x="682" y="206"/>
                  </a:cubicBezTo>
                  <a:cubicBezTo>
                    <a:pt x="719" y="206"/>
                    <a:pt x="749" y="236"/>
                    <a:pt x="749" y="273"/>
                  </a:cubicBezTo>
                  <a:cubicBezTo>
                    <a:pt x="749" y="310"/>
                    <a:pt x="719" y="340"/>
                    <a:pt x="682" y="340"/>
                  </a:cubicBezTo>
                  <a:cubicBezTo>
                    <a:pt x="67" y="340"/>
                    <a:pt x="67" y="340"/>
                    <a:pt x="67" y="340"/>
                  </a:cubicBezTo>
                  <a:cubicBezTo>
                    <a:pt x="30" y="340"/>
                    <a:pt x="0" y="310"/>
                    <a:pt x="0" y="273"/>
                  </a:cubicBezTo>
                  <a:cubicBezTo>
                    <a:pt x="0" y="236"/>
                    <a:pt x="30" y="206"/>
                    <a:pt x="67" y="206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  <p:sp>
        <p:nvSpPr>
          <p:cNvPr id="1111" name="PlaceHolder 1"/>
          <p:cNvSpPr>
            <a:spLocks noGrp="1"/>
          </p:cNvSpPr>
          <p:nvPr>
            <p:ph type="title"/>
          </p:nvPr>
        </p:nvSpPr>
        <p:spPr>
          <a:xfrm>
            <a:off x="504000" y="543600"/>
            <a:ext cx="2591640" cy="76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12" name="PlaceHolder 2"/>
          <p:cNvSpPr>
            <a:spLocks noGrp="1"/>
          </p:cNvSpPr>
          <p:nvPr>
            <p:ph type="body"/>
          </p:nvPr>
        </p:nvSpPr>
        <p:spPr>
          <a:xfrm>
            <a:off x="504000" y="1438200"/>
            <a:ext cx="2591640" cy="26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2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3" name="Google Shape;115;p5"/>
          <p:cNvGrpSpPr/>
          <p:nvPr/>
        </p:nvGrpSpPr>
        <p:grpSpPr>
          <a:xfrm>
            <a:off x="662400" y="1101960"/>
            <a:ext cx="2405160" cy="3442680"/>
            <a:chOff x="662400" y="1101960"/>
            <a:chExt cx="2405160" cy="3442680"/>
          </a:xfrm>
        </p:grpSpPr>
        <p:grpSp>
          <p:nvGrpSpPr>
            <p:cNvPr id="1114" name="Google Shape;116;p5"/>
            <p:cNvGrpSpPr/>
            <p:nvPr/>
          </p:nvGrpSpPr>
          <p:grpSpPr>
            <a:xfrm>
              <a:off x="3008520" y="1809000"/>
              <a:ext cx="59040" cy="168120"/>
              <a:chOff x="3008520" y="1809000"/>
              <a:chExt cx="59040" cy="168120"/>
            </a:xfrm>
          </p:grpSpPr>
          <p:sp>
            <p:nvSpPr>
              <p:cNvPr id="1115" name="Google Shape;117;p5"/>
              <p:cNvSpPr/>
              <p:nvPr/>
            </p:nvSpPr>
            <p:spPr>
              <a:xfrm>
                <a:off x="3030840" y="188856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16" name="Google Shape;118;p5"/>
              <p:cNvSpPr/>
              <p:nvPr/>
            </p:nvSpPr>
            <p:spPr>
              <a:xfrm>
                <a:off x="3052440" y="188856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17" name="Google Shape;119;p5"/>
              <p:cNvSpPr/>
              <p:nvPr/>
            </p:nvSpPr>
            <p:spPr>
              <a:xfrm>
                <a:off x="3008520" y="1888560"/>
                <a:ext cx="1548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18" name="Google Shape;120;p5"/>
              <p:cNvSpPr/>
              <p:nvPr/>
            </p:nvSpPr>
            <p:spPr>
              <a:xfrm>
                <a:off x="3035880" y="1872720"/>
                <a:ext cx="396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19" name="Google Shape;121;p5"/>
              <p:cNvSpPr/>
              <p:nvPr/>
            </p:nvSpPr>
            <p:spPr>
              <a:xfrm>
                <a:off x="3035880" y="1935000"/>
                <a:ext cx="3960" cy="421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720" bIns="187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20" name="Google Shape;122;p5"/>
              <p:cNvSpPr/>
              <p:nvPr/>
            </p:nvSpPr>
            <p:spPr>
              <a:xfrm>
                <a:off x="3035880" y="1809000"/>
                <a:ext cx="396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1121" name="Google Shape;123;p5"/>
            <p:cNvGrpSpPr/>
            <p:nvPr/>
          </p:nvGrpSpPr>
          <p:grpSpPr>
            <a:xfrm>
              <a:off x="662400" y="4138560"/>
              <a:ext cx="59040" cy="168480"/>
              <a:chOff x="662400" y="4138560"/>
              <a:chExt cx="59040" cy="168480"/>
            </a:xfrm>
          </p:grpSpPr>
          <p:sp>
            <p:nvSpPr>
              <p:cNvPr id="1122" name="Google Shape;124;p5"/>
              <p:cNvSpPr/>
              <p:nvPr/>
            </p:nvSpPr>
            <p:spPr>
              <a:xfrm>
                <a:off x="684720" y="4218120"/>
                <a:ext cx="15120" cy="100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320" bIns="43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23" name="Google Shape;125;p5"/>
              <p:cNvSpPr/>
              <p:nvPr/>
            </p:nvSpPr>
            <p:spPr>
              <a:xfrm>
                <a:off x="706320" y="4218120"/>
                <a:ext cx="15120" cy="100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320" bIns="43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24" name="Google Shape;126;p5"/>
              <p:cNvSpPr/>
              <p:nvPr/>
            </p:nvSpPr>
            <p:spPr>
              <a:xfrm>
                <a:off x="662400" y="4218120"/>
                <a:ext cx="15480" cy="100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320" bIns="43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25" name="Google Shape;127;p5"/>
              <p:cNvSpPr/>
              <p:nvPr/>
            </p:nvSpPr>
            <p:spPr>
              <a:xfrm>
                <a:off x="690120" y="420264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26" name="Google Shape;128;p5"/>
              <p:cNvSpPr/>
              <p:nvPr/>
            </p:nvSpPr>
            <p:spPr>
              <a:xfrm>
                <a:off x="690120" y="4264920"/>
                <a:ext cx="3600" cy="421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720" bIns="187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27" name="Google Shape;129;p5"/>
              <p:cNvSpPr/>
              <p:nvPr/>
            </p:nvSpPr>
            <p:spPr>
              <a:xfrm>
                <a:off x="690120" y="413856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1128" name="Google Shape;130;p5"/>
            <p:cNvGrpSpPr/>
            <p:nvPr/>
          </p:nvGrpSpPr>
          <p:grpSpPr>
            <a:xfrm>
              <a:off x="892080" y="4376520"/>
              <a:ext cx="59040" cy="168120"/>
              <a:chOff x="892080" y="4376520"/>
              <a:chExt cx="59040" cy="168120"/>
            </a:xfrm>
          </p:grpSpPr>
          <p:sp>
            <p:nvSpPr>
              <p:cNvPr id="1129" name="Google Shape;131;p5"/>
              <p:cNvSpPr/>
              <p:nvPr/>
            </p:nvSpPr>
            <p:spPr>
              <a:xfrm>
                <a:off x="914400" y="4456080"/>
                <a:ext cx="15120" cy="100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320" bIns="43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30" name="Google Shape;132;p5"/>
              <p:cNvSpPr/>
              <p:nvPr/>
            </p:nvSpPr>
            <p:spPr>
              <a:xfrm>
                <a:off x="936000" y="4456080"/>
                <a:ext cx="15120" cy="100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320" bIns="43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31" name="Google Shape;133;p5"/>
              <p:cNvSpPr/>
              <p:nvPr/>
            </p:nvSpPr>
            <p:spPr>
              <a:xfrm>
                <a:off x="892080" y="4456080"/>
                <a:ext cx="15480" cy="100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320" bIns="43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32" name="Google Shape;134;p5"/>
              <p:cNvSpPr/>
              <p:nvPr/>
            </p:nvSpPr>
            <p:spPr>
              <a:xfrm>
                <a:off x="919440" y="4440600"/>
                <a:ext cx="396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33" name="Google Shape;135;p5"/>
              <p:cNvSpPr/>
              <p:nvPr/>
            </p:nvSpPr>
            <p:spPr>
              <a:xfrm>
                <a:off x="919440" y="4502520"/>
                <a:ext cx="3960" cy="421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720" bIns="187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34" name="Google Shape;136;p5"/>
              <p:cNvSpPr/>
              <p:nvPr/>
            </p:nvSpPr>
            <p:spPr>
              <a:xfrm>
                <a:off x="919440" y="4376520"/>
                <a:ext cx="396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1135" name="Google Shape;137;p5"/>
            <p:cNvGrpSpPr/>
            <p:nvPr/>
          </p:nvGrpSpPr>
          <p:grpSpPr>
            <a:xfrm>
              <a:off x="2858040" y="1101960"/>
              <a:ext cx="59040" cy="168480"/>
              <a:chOff x="2858040" y="1101960"/>
              <a:chExt cx="59040" cy="168480"/>
            </a:xfrm>
          </p:grpSpPr>
          <p:sp>
            <p:nvSpPr>
              <p:cNvPr id="1136" name="Google Shape;138;p5"/>
              <p:cNvSpPr/>
              <p:nvPr/>
            </p:nvSpPr>
            <p:spPr>
              <a:xfrm>
                <a:off x="2880000" y="1181160"/>
                <a:ext cx="1548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37" name="Google Shape;139;p5"/>
              <p:cNvSpPr/>
              <p:nvPr/>
            </p:nvSpPr>
            <p:spPr>
              <a:xfrm>
                <a:off x="2901600" y="1181160"/>
                <a:ext cx="1548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38" name="Google Shape;140;p5"/>
              <p:cNvSpPr/>
              <p:nvPr/>
            </p:nvSpPr>
            <p:spPr>
              <a:xfrm>
                <a:off x="2858040" y="118116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39" name="Google Shape;141;p5"/>
              <p:cNvSpPr/>
              <p:nvPr/>
            </p:nvSpPr>
            <p:spPr>
              <a:xfrm>
                <a:off x="2885400" y="116568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40" name="Google Shape;142;p5"/>
              <p:cNvSpPr/>
              <p:nvPr/>
            </p:nvSpPr>
            <p:spPr>
              <a:xfrm>
                <a:off x="2885400" y="1227960"/>
                <a:ext cx="3600" cy="424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080" bIns="19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41" name="Google Shape;143;p5"/>
              <p:cNvSpPr/>
              <p:nvPr/>
            </p:nvSpPr>
            <p:spPr>
              <a:xfrm>
                <a:off x="2885400" y="110196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  <p:grpSp>
        <p:nvGrpSpPr>
          <p:cNvPr id="1142" name="Google Shape;144;p5"/>
          <p:cNvGrpSpPr/>
          <p:nvPr/>
        </p:nvGrpSpPr>
        <p:grpSpPr>
          <a:xfrm>
            <a:off x="-255960" y="-1414080"/>
            <a:ext cx="4090680" cy="8462880"/>
            <a:chOff x="-255960" y="-1414080"/>
            <a:chExt cx="4090680" cy="8462880"/>
          </a:xfrm>
        </p:grpSpPr>
        <p:sp>
          <p:nvSpPr>
            <p:cNvPr id="1143" name="Google Shape;145;p5"/>
            <p:cNvSpPr/>
            <p:nvPr/>
          </p:nvSpPr>
          <p:spPr>
            <a:xfrm rot="14104200">
              <a:off x="2328120" y="89280"/>
              <a:ext cx="1830600" cy="1240200"/>
            </a:xfrm>
            <a:custGeom>
              <a:avLst/>
              <a:gdLst>
                <a:gd name="textAreaLeft" fmla="*/ 0 w 1830600"/>
                <a:gd name="textAreaRight" fmla="*/ 1830960 w 1830600"/>
                <a:gd name="textAreaTop" fmla="*/ 0 h 1240200"/>
                <a:gd name="textAreaBottom" fmla="*/ 1240920 h 1240200"/>
              </a:gdLst>
              <a:ah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algn="r"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144" name="Google Shape;146;p5"/>
            <p:cNvSpPr/>
            <p:nvPr/>
          </p:nvSpPr>
          <p:spPr>
            <a:xfrm rot="4089000">
              <a:off x="-736560" y="4192200"/>
              <a:ext cx="2371320" cy="957960"/>
            </a:xfrm>
            <a:custGeom>
              <a:avLst/>
              <a:gdLst>
                <a:gd name="textAreaLeft" fmla="*/ 0 w 2371320"/>
                <a:gd name="textAreaRight" fmla="*/ 2372040 w 2371320"/>
                <a:gd name="textAreaTop" fmla="*/ 0 h 957960"/>
                <a:gd name="textAreaBottom" fmla="*/ 958320 h 957960"/>
              </a:gdLst>
              <a:ah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145" name="Google Shape;147;p5"/>
            <p:cNvSpPr/>
            <p:nvPr/>
          </p:nvSpPr>
          <p:spPr>
            <a:xfrm flipH="1" rot="15749400">
              <a:off x="-672840" y="3925800"/>
              <a:ext cx="1746360" cy="880200"/>
            </a:xfrm>
            <a:custGeom>
              <a:avLst/>
              <a:gdLst>
                <a:gd name="textAreaLeft" fmla="*/ -360 w 1746360"/>
                <a:gd name="textAreaRight" fmla="*/ 1747080 w 1746360"/>
                <a:gd name="textAreaTop" fmla="*/ 0 h 880200"/>
                <a:gd name="textAreaBottom" fmla="*/ 880560 h 88020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146" name="Google Shape;148;p5"/>
            <p:cNvSpPr/>
            <p:nvPr/>
          </p:nvSpPr>
          <p:spPr>
            <a:xfrm flipH="1" rot="5740200">
              <a:off x="2480400" y="866160"/>
              <a:ext cx="1787400" cy="859320"/>
            </a:xfrm>
            <a:custGeom>
              <a:avLst/>
              <a:gdLst>
                <a:gd name="textAreaLeft" fmla="*/ -360 w 1787400"/>
                <a:gd name="textAreaRight" fmla="*/ 1787400 w 1787400"/>
                <a:gd name="textAreaTop" fmla="*/ 0 h 859320"/>
                <a:gd name="textAreaBottom" fmla="*/ 859680 h 85932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  <p:sp>
        <p:nvSpPr>
          <p:cNvPr id="1147" name="PlaceHolder 1"/>
          <p:cNvSpPr>
            <a:spLocks noGrp="1"/>
          </p:cNvSpPr>
          <p:nvPr>
            <p:ph type="title"/>
          </p:nvPr>
        </p:nvSpPr>
        <p:spPr>
          <a:xfrm>
            <a:off x="504000" y="543600"/>
            <a:ext cx="2591640" cy="76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48" name="PlaceHolder 2"/>
          <p:cNvSpPr>
            <a:spLocks noGrp="1"/>
          </p:cNvSpPr>
          <p:nvPr>
            <p:ph type="body"/>
          </p:nvPr>
        </p:nvSpPr>
        <p:spPr>
          <a:xfrm>
            <a:off x="504000" y="1437840"/>
            <a:ext cx="1264680" cy="26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2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01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7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0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5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5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5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49" name="PlaceHolder 3"/>
          <p:cNvSpPr>
            <a:spLocks noGrp="1"/>
          </p:cNvSpPr>
          <p:nvPr>
            <p:ph type="body"/>
          </p:nvPr>
        </p:nvSpPr>
        <p:spPr>
          <a:xfrm>
            <a:off x="1832040" y="1437840"/>
            <a:ext cx="1264680" cy="26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2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01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7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0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5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5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5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2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3" name="Google Shape;156;p6"/>
          <p:cNvGrpSpPr/>
          <p:nvPr/>
        </p:nvGrpSpPr>
        <p:grpSpPr>
          <a:xfrm>
            <a:off x="500400" y="1644480"/>
            <a:ext cx="2652480" cy="2979720"/>
            <a:chOff x="500400" y="1644480"/>
            <a:chExt cx="2652480" cy="2979720"/>
          </a:xfrm>
        </p:grpSpPr>
        <p:grpSp>
          <p:nvGrpSpPr>
            <p:cNvPr id="1154" name="Google Shape;157;p6"/>
            <p:cNvGrpSpPr/>
            <p:nvPr/>
          </p:nvGrpSpPr>
          <p:grpSpPr>
            <a:xfrm>
              <a:off x="3093840" y="2174040"/>
              <a:ext cx="59040" cy="168480"/>
              <a:chOff x="3093840" y="2174040"/>
              <a:chExt cx="59040" cy="168480"/>
            </a:xfrm>
          </p:grpSpPr>
          <p:sp>
            <p:nvSpPr>
              <p:cNvPr id="1155" name="Google Shape;158;p6"/>
              <p:cNvSpPr/>
              <p:nvPr/>
            </p:nvSpPr>
            <p:spPr>
              <a:xfrm>
                <a:off x="3116160" y="225360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56" name="Google Shape;159;p6"/>
              <p:cNvSpPr/>
              <p:nvPr/>
            </p:nvSpPr>
            <p:spPr>
              <a:xfrm>
                <a:off x="3137760" y="225360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57" name="Google Shape;160;p6"/>
              <p:cNvSpPr/>
              <p:nvPr/>
            </p:nvSpPr>
            <p:spPr>
              <a:xfrm>
                <a:off x="3093840" y="2253600"/>
                <a:ext cx="1548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58" name="Google Shape;161;p6"/>
              <p:cNvSpPr/>
              <p:nvPr/>
            </p:nvSpPr>
            <p:spPr>
              <a:xfrm>
                <a:off x="3121200" y="2237760"/>
                <a:ext cx="396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59" name="Google Shape;162;p6"/>
              <p:cNvSpPr/>
              <p:nvPr/>
            </p:nvSpPr>
            <p:spPr>
              <a:xfrm>
                <a:off x="3121200" y="2300040"/>
                <a:ext cx="3960" cy="424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080" bIns="19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60" name="Google Shape;163;p6"/>
              <p:cNvSpPr/>
              <p:nvPr/>
            </p:nvSpPr>
            <p:spPr>
              <a:xfrm>
                <a:off x="3121200" y="2174040"/>
                <a:ext cx="396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1161" name="Google Shape;164;p6"/>
            <p:cNvGrpSpPr/>
            <p:nvPr/>
          </p:nvGrpSpPr>
          <p:grpSpPr>
            <a:xfrm>
              <a:off x="2985480" y="1644480"/>
              <a:ext cx="59040" cy="168120"/>
              <a:chOff x="2985480" y="1644480"/>
              <a:chExt cx="59040" cy="168120"/>
            </a:xfrm>
          </p:grpSpPr>
          <p:sp>
            <p:nvSpPr>
              <p:cNvPr id="1162" name="Google Shape;165;p6"/>
              <p:cNvSpPr/>
              <p:nvPr/>
            </p:nvSpPr>
            <p:spPr>
              <a:xfrm>
                <a:off x="3007440" y="1723680"/>
                <a:ext cx="1548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63" name="Google Shape;166;p6"/>
              <p:cNvSpPr/>
              <p:nvPr/>
            </p:nvSpPr>
            <p:spPr>
              <a:xfrm>
                <a:off x="3029400" y="172368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64" name="Google Shape;167;p6"/>
              <p:cNvSpPr/>
              <p:nvPr/>
            </p:nvSpPr>
            <p:spPr>
              <a:xfrm>
                <a:off x="2985480" y="172368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65" name="Google Shape;168;p6"/>
              <p:cNvSpPr/>
              <p:nvPr/>
            </p:nvSpPr>
            <p:spPr>
              <a:xfrm>
                <a:off x="3012840" y="170820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66" name="Google Shape;169;p6"/>
              <p:cNvSpPr/>
              <p:nvPr/>
            </p:nvSpPr>
            <p:spPr>
              <a:xfrm>
                <a:off x="3012840" y="1770120"/>
                <a:ext cx="3600" cy="424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080" bIns="19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67" name="Google Shape;170;p6"/>
              <p:cNvSpPr/>
              <p:nvPr/>
            </p:nvSpPr>
            <p:spPr>
              <a:xfrm>
                <a:off x="3012840" y="164448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1168" name="Google Shape;171;p6"/>
            <p:cNvGrpSpPr/>
            <p:nvPr/>
          </p:nvGrpSpPr>
          <p:grpSpPr>
            <a:xfrm>
              <a:off x="775440" y="4456080"/>
              <a:ext cx="59040" cy="168120"/>
              <a:chOff x="775440" y="4456080"/>
              <a:chExt cx="59040" cy="168120"/>
            </a:xfrm>
          </p:grpSpPr>
          <p:sp>
            <p:nvSpPr>
              <p:cNvPr id="1169" name="Google Shape;172;p6"/>
              <p:cNvSpPr/>
              <p:nvPr/>
            </p:nvSpPr>
            <p:spPr>
              <a:xfrm>
                <a:off x="797760" y="453528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70" name="Google Shape;173;p6"/>
              <p:cNvSpPr/>
              <p:nvPr/>
            </p:nvSpPr>
            <p:spPr>
              <a:xfrm>
                <a:off x="819360" y="453528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71" name="Google Shape;174;p6"/>
              <p:cNvSpPr/>
              <p:nvPr/>
            </p:nvSpPr>
            <p:spPr>
              <a:xfrm>
                <a:off x="775440" y="4535280"/>
                <a:ext cx="1548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72" name="Google Shape;175;p6"/>
              <p:cNvSpPr/>
              <p:nvPr/>
            </p:nvSpPr>
            <p:spPr>
              <a:xfrm>
                <a:off x="802800" y="4519800"/>
                <a:ext cx="396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73" name="Google Shape;176;p6"/>
              <p:cNvSpPr/>
              <p:nvPr/>
            </p:nvSpPr>
            <p:spPr>
              <a:xfrm>
                <a:off x="802800" y="4581720"/>
                <a:ext cx="3960" cy="424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080" bIns="19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74" name="Google Shape;177;p6"/>
              <p:cNvSpPr/>
              <p:nvPr/>
            </p:nvSpPr>
            <p:spPr>
              <a:xfrm>
                <a:off x="802800" y="4456080"/>
                <a:ext cx="396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1175" name="Google Shape;178;p6"/>
            <p:cNvGrpSpPr/>
            <p:nvPr/>
          </p:nvGrpSpPr>
          <p:grpSpPr>
            <a:xfrm>
              <a:off x="500400" y="4119480"/>
              <a:ext cx="59040" cy="167760"/>
              <a:chOff x="500400" y="4119480"/>
              <a:chExt cx="59040" cy="167760"/>
            </a:xfrm>
          </p:grpSpPr>
          <p:sp>
            <p:nvSpPr>
              <p:cNvPr id="1176" name="Google Shape;179;p6"/>
              <p:cNvSpPr/>
              <p:nvPr/>
            </p:nvSpPr>
            <p:spPr>
              <a:xfrm>
                <a:off x="522720" y="419868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77" name="Google Shape;180;p6"/>
              <p:cNvSpPr/>
              <p:nvPr/>
            </p:nvSpPr>
            <p:spPr>
              <a:xfrm>
                <a:off x="544320" y="419868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78" name="Google Shape;181;p6"/>
              <p:cNvSpPr/>
              <p:nvPr/>
            </p:nvSpPr>
            <p:spPr>
              <a:xfrm>
                <a:off x="500400" y="4198680"/>
                <a:ext cx="1548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79" name="Google Shape;182;p6"/>
              <p:cNvSpPr/>
              <p:nvPr/>
            </p:nvSpPr>
            <p:spPr>
              <a:xfrm>
                <a:off x="528120" y="418320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80" name="Google Shape;183;p6"/>
              <p:cNvSpPr/>
              <p:nvPr/>
            </p:nvSpPr>
            <p:spPr>
              <a:xfrm>
                <a:off x="528120" y="4245120"/>
                <a:ext cx="3600" cy="421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720" bIns="187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81" name="Google Shape;184;p6"/>
              <p:cNvSpPr/>
              <p:nvPr/>
            </p:nvSpPr>
            <p:spPr>
              <a:xfrm>
                <a:off x="528120" y="411948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  <p:grpSp>
        <p:nvGrpSpPr>
          <p:cNvPr id="1182" name="Google Shape;185;p6"/>
          <p:cNvGrpSpPr/>
          <p:nvPr/>
        </p:nvGrpSpPr>
        <p:grpSpPr>
          <a:xfrm>
            <a:off x="-141840" y="-1092240"/>
            <a:ext cx="4014360" cy="8256240"/>
            <a:chOff x="-141840" y="-1092240"/>
            <a:chExt cx="4014360" cy="8256240"/>
          </a:xfrm>
        </p:grpSpPr>
        <p:sp>
          <p:nvSpPr>
            <p:cNvPr id="1183" name="Google Shape;186;p6"/>
            <p:cNvSpPr/>
            <p:nvPr/>
          </p:nvSpPr>
          <p:spPr>
            <a:xfrm rot="3134400">
              <a:off x="1843920" y="-654480"/>
              <a:ext cx="1745280" cy="1301040"/>
            </a:xfrm>
            <a:custGeom>
              <a:avLst/>
              <a:gdLst>
                <a:gd name="textAreaLeft" fmla="*/ 0 w 1745280"/>
                <a:gd name="textAreaRight" fmla="*/ 1745640 w 1745280"/>
                <a:gd name="textAreaTop" fmla="*/ 0 h 1301040"/>
                <a:gd name="textAreaBottom" fmla="*/ 1301760 h 1301040"/>
              </a:gdLst>
              <a:ah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184" name="Google Shape;187;p6"/>
            <p:cNvSpPr/>
            <p:nvPr/>
          </p:nvSpPr>
          <p:spPr>
            <a:xfrm flipH="1" rot="6809400">
              <a:off x="410040" y="5391000"/>
              <a:ext cx="1267920" cy="1212480"/>
            </a:xfrm>
            <a:custGeom>
              <a:avLst/>
              <a:gdLst>
                <a:gd name="textAreaLeft" fmla="*/ 360 w 1267920"/>
                <a:gd name="textAreaRight" fmla="*/ 1268640 w 1267920"/>
                <a:gd name="textAreaTop" fmla="*/ 0 h 1212480"/>
                <a:gd name="textAreaBottom" fmla="*/ 1212840 h 121248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185" name="Google Shape;188;p6"/>
            <p:cNvSpPr/>
            <p:nvPr/>
          </p:nvSpPr>
          <p:spPr>
            <a:xfrm flipH="1" rot="3895800">
              <a:off x="3066840" y="-290520"/>
              <a:ext cx="1226880" cy="1253160"/>
            </a:xfrm>
            <a:custGeom>
              <a:avLst/>
              <a:gdLst>
                <a:gd name="textAreaLeft" fmla="*/ 360 w 1226880"/>
                <a:gd name="textAreaRight" fmla="*/ 1227600 w 1226880"/>
                <a:gd name="textAreaTop" fmla="*/ 0 h 1253160"/>
                <a:gd name="textAreaBottom" fmla="*/ 1253520 h 125316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186" name="Google Shape;189;p6"/>
            <p:cNvSpPr/>
            <p:nvPr/>
          </p:nvSpPr>
          <p:spPr>
            <a:xfrm rot="3928800">
              <a:off x="-842760" y="4316040"/>
              <a:ext cx="2239920" cy="1013760"/>
            </a:xfrm>
            <a:custGeom>
              <a:avLst/>
              <a:gdLst>
                <a:gd name="textAreaLeft" fmla="*/ 0 w 2239920"/>
                <a:gd name="textAreaRight" fmla="*/ 2240640 w 2239920"/>
                <a:gd name="textAreaTop" fmla="*/ 0 h 1013760"/>
                <a:gd name="textAreaBottom" fmla="*/ 1014120 h 1013760"/>
              </a:gdLst>
              <a:ah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  <p:sp>
        <p:nvSpPr>
          <p:cNvPr id="1187" name="PlaceHolder 1"/>
          <p:cNvSpPr>
            <a:spLocks noGrp="1"/>
          </p:cNvSpPr>
          <p:nvPr>
            <p:ph type="title"/>
          </p:nvPr>
        </p:nvSpPr>
        <p:spPr>
          <a:xfrm>
            <a:off x="504000" y="543600"/>
            <a:ext cx="2591640" cy="76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88" name="PlaceHolder 2"/>
          <p:cNvSpPr>
            <a:spLocks noGrp="1"/>
          </p:cNvSpPr>
          <p:nvPr>
            <p:ph type="body"/>
          </p:nvPr>
        </p:nvSpPr>
        <p:spPr>
          <a:xfrm>
            <a:off x="504000" y="1438200"/>
            <a:ext cx="2591640" cy="26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2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0" name="Google Shape;191;p7"/>
          <p:cNvGrpSpPr/>
          <p:nvPr/>
        </p:nvGrpSpPr>
        <p:grpSpPr>
          <a:xfrm>
            <a:off x="460800" y="1530720"/>
            <a:ext cx="2583720" cy="2957040"/>
            <a:chOff x="460800" y="1530720"/>
            <a:chExt cx="2583720" cy="2957040"/>
          </a:xfrm>
        </p:grpSpPr>
        <p:grpSp>
          <p:nvGrpSpPr>
            <p:cNvPr id="1191" name="Google Shape;192;p7"/>
            <p:cNvGrpSpPr/>
            <p:nvPr/>
          </p:nvGrpSpPr>
          <p:grpSpPr>
            <a:xfrm>
              <a:off x="2985480" y="3542400"/>
              <a:ext cx="59040" cy="168480"/>
              <a:chOff x="2985480" y="3542400"/>
              <a:chExt cx="59040" cy="168480"/>
            </a:xfrm>
          </p:grpSpPr>
          <p:sp>
            <p:nvSpPr>
              <p:cNvPr id="1192" name="Google Shape;193;p7"/>
              <p:cNvSpPr/>
              <p:nvPr/>
            </p:nvSpPr>
            <p:spPr>
              <a:xfrm>
                <a:off x="3007800" y="3621960"/>
                <a:ext cx="15120" cy="100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320" bIns="43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93" name="Google Shape;194;p7"/>
              <p:cNvSpPr/>
              <p:nvPr/>
            </p:nvSpPr>
            <p:spPr>
              <a:xfrm>
                <a:off x="3029400" y="3621960"/>
                <a:ext cx="15120" cy="100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320" bIns="43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94" name="Google Shape;195;p7"/>
              <p:cNvSpPr/>
              <p:nvPr/>
            </p:nvSpPr>
            <p:spPr>
              <a:xfrm>
                <a:off x="2985480" y="3621960"/>
                <a:ext cx="15480" cy="100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320" bIns="43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95" name="Google Shape;196;p7"/>
              <p:cNvSpPr/>
              <p:nvPr/>
            </p:nvSpPr>
            <p:spPr>
              <a:xfrm>
                <a:off x="3012840" y="3606480"/>
                <a:ext cx="396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96" name="Google Shape;197;p7"/>
              <p:cNvSpPr/>
              <p:nvPr/>
            </p:nvSpPr>
            <p:spPr>
              <a:xfrm>
                <a:off x="3012840" y="3668760"/>
                <a:ext cx="3960" cy="421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720" bIns="187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97" name="Google Shape;198;p7"/>
              <p:cNvSpPr/>
              <p:nvPr/>
            </p:nvSpPr>
            <p:spPr>
              <a:xfrm>
                <a:off x="3012840" y="3542400"/>
                <a:ext cx="396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1198" name="Google Shape;199;p7"/>
            <p:cNvGrpSpPr/>
            <p:nvPr/>
          </p:nvGrpSpPr>
          <p:grpSpPr>
            <a:xfrm>
              <a:off x="2639880" y="4319280"/>
              <a:ext cx="59040" cy="168480"/>
              <a:chOff x="2639880" y="4319280"/>
              <a:chExt cx="59040" cy="168480"/>
            </a:xfrm>
          </p:grpSpPr>
          <p:sp>
            <p:nvSpPr>
              <p:cNvPr id="1199" name="Google Shape;200;p7"/>
              <p:cNvSpPr/>
              <p:nvPr/>
            </p:nvSpPr>
            <p:spPr>
              <a:xfrm>
                <a:off x="2661840" y="4398840"/>
                <a:ext cx="15480" cy="100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320" bIns="43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00" name="Google Shape;201;p7"/>
              <p:cNvSpPr/>
              <p:nvPr/>
            </p:nvSpPr>
            <p:spPr>
              <a:xfrm>
                <a:off x="2683440" y="4398840"/>
                <a:ext cx="15480" cy="100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320" bIns="43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01" name="Google Shape;202;p7"/>
              <p:cNvSpPr/>
              <p:nvPr/>
            </p:nvSpPr>
            <p:spPr>
              <a:xfrm>
                <a:off x="2639880" y="4398840"/>
                <a:ext cx="15120" cy="100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320" bIns="43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02" name="Google Shape;203;p7"/>
              <p:cNvSpPr/>
              <p:nvPr/>
            </p:nvSpPr>
            <p:spPr>
              <a:xfrm>
                <a:off x="2667240" y="4383360"/>
                <a:ext cx="396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03" name="Google Shape;204;p7"/>
              <p:cNvSpPr/>
              <p:nvPr/>
            </p:nvSpPr>
            <p:spPr>
              <a:xfrm>
                <a:off x="2667240" y="4445640"/>
                <a:ext cx="3960" cy="421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720" bIns="187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04" name="Google Shape;205;p7"/>
              <p:cNvSpPr/>
              <p:nvPr/>
            </p:nvSpPr>
            <p:spPr>
              <a:xfrm>
                <a:off x="2667240" y="4319280"/>
                <a:ext cx="396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1205" name="Google Shape;206;p7"/>
            <p:cNvGrpSpPr/>
            <p:nvPr/>
          </p:nvGrpSpPr>
          <p:grpSpPr>
            <a:xfrm>
              <a:off x="460800" y="2191680"/>
              <a:ext cx="59040" cy="167760"/>
              <a:chOff x="460800" y="2191680"/>
              <a:chExt cx="59040" cy="167760"/>
            </a:xfrm>
          </p:grpSpPr>
          <p:sp>
            <p:nvSpPr>
              <p:cNvPr id="1206" name="Google Shape;207;p7"/>
              <p:cNvSpPr/>
              <p:nvPr/>
            </p:nvSpPr>
            <p:spPr>
              <a:xfrm>
                <a:off x="483120" y="227088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07" name="Google Shape;208;p7"/>
              <p:cNvSpPr/>
              <p:nvPr/>
            </p:nvSpPr>
            <p:spPr>
              <a:xfrm>
                <a:off x="504720" y="227088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08" name="Google Shape;209;p7"/>
              <p:cNvSpPr/>
              <p:nvPr/>
            </p:nvSpPr>
            <p:spPr>
              <a:xfrm>
                <a:off x="460800" y="2270880"/>
                <a:ext cx="1548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09" name="Google Shape;210;p7"/>
              <p:cNvSpPr/>
              <p:nvPr/>
            </p:nvSpPr>
            <p:spPr>
              <a:xfrm>
                <a:off x="488520" y="225540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10" name="Google Shape;211;p7"/>
              <p:cNvSpPr/>
              <p:nvPr/>
            </p:nvSpPr>
            <p:spPr>
              <a:xfrm>
                <a:off x="488520" y="2317320"/>
                <a:ext cx="3600" cy="421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720" bIns="187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11" name="Google Shape;212;p7"/>
              <p:cNvSpPr/>
              <p:nvPr/>
            </p:nvSpPr>
            <p:spPr>
              <a:xfrm>
                <a:off x="488520" y="2191680"/>
                <a:ext cx="3600" cy="4320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080" bIns="19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1212" name="Google Shape;213;p7"/>
            <p:cNvGrpSpPr/>
            <p:nvPr/>
          </p:nvGrpSpPr>
          <p:grpSpPr>
            <a:xfrm>
              <a:off x="585720" y="1530720"/>
              <a:ext cx="59040" cy="168120"/>
              <a:chOff x="585720" y="1530720"/>
              <a:chExt cx="59040" cy="168120"/>
            </a:xfrm>
          </p:grpSpPr>
          <p:sp>
            <p:nvSpPr>
              <p:cNvPr id="1213" name="Google Shape;214;p7"/>
              <p:cNvSpPr/>
              <p:nvPr/>
            </p:nvSpPr>
            <p:spPr>
              <a:xfrm>
                <a:off x="607680" y="160992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14" name="Google Shape;215;p7"/>
              <p:cNvSpPr/>
              <p:nvPr/>
            </p:nvSpPr>
            <p:spPr>
              <a:xfrm>
                <a:off x="629280" y="1609920"/>
                <a:ext cx="1548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15" name="Google Shape;216;p7"/>
              <p:cNvSpPr/>
              <p:nvPr/>
            </p:nvSpPr>
            <p:spPr>
              <a:xfrm>
                <a:off x="585720" y="160992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16" name="Google Shape;217;p7"/>
              <p:cNvSpPr/>
              <p:nvPr/>
            </p:nvSpPr>
            <p:spPr>
              <a:xfrm>
                <a:off x="613080" y="159444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17" name="Google Shape;218;p7"/>
              <p:cNvSpPr/>
              <p:nvPr/>
            </p:nvSpPr>
            <p:spPr>
              <a:xfrm>
                <a:off x="613080" y="1656360"/>
                <a:ext cx="3600" cy="424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080" bIns="19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18" name="Google Shape;219;p7"/>
              <p:cNvSpPr/>
              <p:nvPr/>
            </p:nvSpPr>
            <p:spPr>
              <a:xfrm>
                <a:off x="613080" y="153072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  <p:grpSp>
        <p:nvGrpSpPr>
          <p:cNvPr id="1219" name="Google Shape;220;p7"/>
          <p:cNvGrpSpPr/>
          <p:nvPr/>
        </p:nvGrpSpPr>
        <p:grpSpPr>
          <a:xfrm>
            <a:off x="-336960" y="-787680"/>
            <a:ext cx="4047840" cy="6944040"/>
            <a:chOff x="-336960" y="-787680"/>
            <a:chExt cx="4047840" cy="6944040"/>
          </a:xfrm>
        </p:grpSpPr>
        <p:sp>
          <p:nvSpPr>
            <p:cNvPr id="1220" name="Google Shape;221;p7"/>
            <p:cNvSpPr/>
            <p:nvPr/>
          </p:nvSpPr>
          <p:spPr>
            <a:xfrm rot="15611400">
              <a:off x="-124200" y="333720"/>
              <a:ext cx="1614960" cy="584280"/>
            </a:xfrm>
            <a:custGeom>
              <a:avLst/>
              <a:gdLst>
                <a:gd name="textAreaLeft" fmla="*/ 0 w 1614960"/>
                <a:gd name="textAreaRight" fmla="*/ 1615680 w 1614960"/>
                <a:gd name="textAreaTop" fmla="*/ 0 h 584280"/>
                <a:gd name="textAreaBottom" fmla="*/ 584640 h 584280"/>
              </a:gdLst>
              <a:ahLst/>
              <a:rect l="textAreaLeft" t="textAreaTop" r="textAreaRight" b="textAreaBottom"/>
              <a:pathLst>
                <a:path w="1480978" h="1263926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221" name="Google Shape;222;p7"/>
            <p:cNvSpPr/>
            <p:nvPr/>
          </p:nvSpPr>
          <p:spPr>
            <a:xfrm rot="6145200">
              <a:off x="1952640" y="4629600"/>
              <a:ext cx="2377080" cy="602640"/>
            </a:xfrm>
            <a:custGeom>
              <a:avLst/>
              <a:gdLst>
                <a:gd name="textAreaLeft" fmla="*/ 0 w 2377080"/>
                <a:gd name="textAreaRight" fmla="*/ 2377800 w 2377080"/>
                <a:gd name="textAreaTop" fmla="*/ 0 h 602640"/>
                <a:gd name="textAreaBottom" fmla="*/ 603000 h 602640"/>
              </a:gdLst>
              <a:ahLst/>
              <a:rect l="textAreaLeft" t="textAreaTop" r="textAreaRight" b="textAreaBottom"/>
              <a:pathLst>
                <a:path w="1602734" h="1249425">
                  <a:moveTo>
                    <a:pt x="839130" y="6411"/>
                  </a:moveTo>
                  <a:cubicBezTo>
                    <a:pt x="626223" y="-20549"/>
                    <a:pt x="400853" y="37769"/>
                    <a:pt x="237222" y="176639"/>
                  </a:cubicBezTo>
                  <a:cubicBezTo>
                    <a:pt x="73592" y="315510"/>
                    <a:pt x="-21622" y="535911"/>
                    <a:pt x="4197" y="748981"/>
                  </a:cubicBezTo>
                  <a:cubicBezTo>
                    <a:pt x="30016" y="962051"/>
                    <a:pt x="182489" y="1158343"/>
                    <a:pt x="387252" y="1222688"/>
                  </a:cubicBezTo>
                  <a:cubicBezTo>
                    <a:pt x="525226" y="1266019"/>
                    <a:pt x="675010" y="1250706"/>
                    <a:pt x="816162" y="1219023"/>
                  </a:cubicBezTo>
                  <a:cubicBezTo>
                    <a:pt x="957313" y="1187339"/>
                    <a:pt x="1095124" y="1139854"/>
                    <a:pt x="1238230" y="1119004"/>
                  </a:cubicBezTo>
                  <a:cubicBezTo>
                    <a:pt x="1299642" y="1110044"/>
                    <a:pt x="1362928" y="1105809"/>
                    <a:pt x="1419698" y="1080804"/>
                  </a:cubicBezTo>
                  <a:cubicBezTo>
                    <a:pt x="1515890" y="1038451"/>
                    <a:pt x="1579827" y="939572"/>
                    <a:pt x="1597175" y="835887"/>
                  </a:cubicBezTo>
                  <a:cubicBezTo>
                    <a:pt x="1614443" y="732284"/>
                    <a:pt x="1589845" y="625097"/>
                    <a:pt x="1546107" y="529558"/>
                  </a:cubicBezTo>
                  <a:cubicBezTo>
                    <a:pt x="1415707" y="244812"/>
                    <a:pt x="1152709" y="46077"/>
                    <a:pt x="839130" y="6411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222" name="Google Shape;223;p7"/>
            <p:cNvSpPr/>
            <p:nvPr/>
          </p:nvSpPr>
          <p:spPr>
            <a:xfrm rot="19495200">
              <a:off x="2625120" y="3930840"/>
              <a:ext cx="1482120" cy="1396080"/>
            </a:xfrm>
            <a:custGeom>
              <a:avLst/>
              <a:gdLst>
                <a:gd name="textAreaLeft" fmla="*/ 0 w 1482120"/>
                <a:gd name="textAreaRight" fmla="*/ 1482480 w 1482120"/>
                <a:gd name="textAreaTop" fmla="*/ 0 h 1396080"/>
                <a:gd name="textAreaBottom" fmla="*/ 1396800 h 1396080"/>
              </a:gdLst>
              <a:ahLst/>
              <a:rect l="textAreaLeft" t="textAreaTop" r="textAreaRight" b="textAreaBottom"/>
              <a:pathLst>
                <a:path w="749" h="940">
                  <a:moveTo>
                    <a:pt x="523" y="343"/>
                  </a:moveTo>
                  <a:cubicBezTo>
                    <a:pt x="445" y="317"/>
                    <a:pt x="491" y="0"/>
                    <a:pt x="364" y="0"/>
                  </a:cubicBezTo>
                  <a:cubicBezTo>
                    <a:pt x="237" y="0"/>
                    <a:pt x="251" y="362"/>
                    <a:pt x="212" y="363"/>
                  </a:cubicBezTo>
                  <a:cubicBezTo>
                    <a:pt x="173" y="365"/>
                    <a:pt x="159" y="210"/>
                    <a:pt x="104" y="217"/>
                  </a:cubicBezTo>
                  <a:cubicBezTo>
                    <a:pt x="48" y="224"/>
                    <a:pt x="0" y="470"/>
                    <a:pt x="0" y="470"/>
                  </a:cubicBezTo>
                  <a:cubicBezTo>
                    <a:pt x="0" y="470"/>
                    <a:pt x="0" y="470"/>
                    <a:pt x="0" y="470"/>
                  </a:cubicBezTo>
                  <a:cubicBezTo>
                    <a:pt x="0" y="470"/>
                    <a:pt x="48" y="716"/>
                    <a:pt x="104" y="723"/>
                  </a:cubicBezTo>
                  <a:cubicBezTo>
                    <a:pt x="159" y="730"/>
                    <a:pt x="173" y="574"/>
                    <a:pt x="212" y="576"/>
                  </a:cubicBezTo>
                  <a:cubicBezTo>
                    <a:pt x="251" y="578"/>
                    <a:pt x="237" y="939"/>
                    <a:pt x="364" y="939"/>
                  </a:cubicBezTo>
                  <a:cubicBezTo>
                    <a:pt x="491" y="940"/>
                    <a:pt x="445" y="623"/>
                    <a:pt x="523" y="596"/>
                  </a:cubicBezTo>
                  <a:cubicBezTo>
                    <a:pt x="601" y="570"/>
                    <a:pt x="749" y="636"/>
                    <a:pt x="749" y="470"/>
                  </a:cubicBezTo>
                  <a:cubicBezTo>
                    <a:pt x="749" y="304"/>
                    <a:pt x="601" y="370"/>
                    <a:pt x="523" y="343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223" name="Google Shape;224;p7"/>
            <p:cNvSpPr/>
            <p:nvPr/>
          </p:nvSpPr>
          <p:spPr>
            <a:xfrm rot="17722800">
              <a:off x="-310680" y="-305280"/>
              <a:ext cx="1841040" cy="1222200"/>
            </a:xfrm>
            <a:custGeom>
              <a:avLst/>
              <a:gdLst>
                <a:gd name="textAreaLeft" fmla="*/ 0 w 1841040"/>
                <a:gd name="textAreaRight" fmla="*/ 1841760 w 1841040"/>
                <a:gd name="textAreaTop" fmla="*/ 0 h 1222200"/>
                <a:gd name="textAreaBottom" fmla="*/ 1222560 h 1222200"/>
              </a:gdLst>
              <a:ahLst/>
              <a:rect l="textAreaLeft" t="textAreaTop" r="textAreaRight" b="textAreaBottom"/>
              <a:pathLst>
                <a:path w="1640321" h="1345239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  <p:sp>
        <p:nvSpPr>
          <p:cNvPr id="1224" name="PlaceHolder 1"/>
          <p:cNvSpPr>
            <a:spLocks noGrp="1"/>
          </p:cNvSpPr>
          <p:nvPr>
            <p:ph type="title"/>
          </p:nvPr>
        </p:nvSpPr>
        <p:spPr>
          <a:xfrm>
            <a:off x="504000" y="543600"/>
            <a:ext cx="2591640" cy="76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25" name="PlaceHolder 2"/>
          <p:cNvSpPr>
            <a:spLocks noGrp="1"/>
          </p:cNvSpPr>
          <p:nvPr>
            <p:ph type="body"/>
          </p:nvPr>
        </p:nvSpPr>
        <p:spPr>
          <a:xfrm>
            <a:off x="504000" y="1438200"/>
            <a:ext cx="2591640" cy="26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2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6" name="Google Shape;229;p8"/>
          <p:cNvGrpSpPr/>
          <p:nvPr/>
        </p:nvGrpSpPr>
        <p:grpSpPr>
          <a:xfrm>
            <a:off x="551160" y="637920"/>
            <a:ext cx="2532960" cy="4031280"/>
            <a:chOff x="551160" y="637920"/>
            <a:chExt cx="2532960" cy="4031280"/>
          </a:xfrm>
        </p:grpSpPr>
        <p:grpSp>
          <p:nvGrpSpPr>
            <p:cNvPr id="1227" name="Google Shape;230;p8"/>
            <p:cNvGrpSpPr/>
            <p:nvPr/>
          </p:nvGrpSpPr>
          <p:grpSpPr>
            <a:xfrm>
              <a:off x="551160" y="865080"/>
              <a:ext cx="102600" cy="293400"/>
              <a:chOff x="551160" y="865080"/>
              <a:chExt cx="102600" cy="293400"/>
            </a:xfrm>
          </p:grpSpPr>
          <p:sp>
            <p:nvSpPr>
              <p:cNvPr id="1228" name="Google Shape;231;p8"/>
              <p:cNvSpPr/>
              <p:nvPr/>
            </p:nvSpPr>
            <p:spPr>
              <a:xfrm>
                <a:off x="595800" y="1007640"/>
                <a:ext cx="15120" cy="100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320" bIns="43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29" name="Google Shape;232;p8"/>
              <p:cNvSpPr/>
              <p:nvPr/>
            </p:nvSpPr>
            <p:spPr>
              <a:xfrm>
                <a:off x="617400" y="1007640"/>
                <a:ext cx="15120" cy="100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320" bIns="43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30" name="Google Shape;233;p8"/>
              <p:cNvSpPr/>
              <p:nvPr/>
            </p:nvSpPr>
            <p:spPr>
              <a:xfrm>
                <a:off x="639000" y="1007640"/>
                <a:ext cx="14760" cy="100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320" bIns="43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31" name="Google Shape;234;p8"/>
              <p:cNvSpPr/>
              <p:nvPr/>
            </p:nvSpPr>
            <p:spPr>
              <a:xfrm>
                <a:off x="573480" y="1007640"/>
                <a:ext cx="15120" cy="100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320" bIns="43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32" name="Google Shape;235;p8"/>
              <p:cNvSpPr/>
              <p:nvPr/>
            </p:nvSpPr>
            <p:spPr>
              <a:xfrm>
                <a:off x="551160" y="1007640"/>
                <a:ext cx="15120" cy="100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320" bIns="43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33" name="Google Shape;236;p8"/>
              <p:cNvSpPr/>
              <p:nvPr/>
            </p:nvSpPr>
            <p:spPr>
              <a:xfrm>
                <a:off x="601200" y="992160"/>
                <a:ext cx="3600" cy="4320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080" bIns="19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34" name="Google Shape;237;p8"/>
              <p:cNvSpPr/>
              <p:nvPr/>
            </p:nvSpPr>
            <p:spPr>
              <a:xfrm>
                <a:off x="601200" y="1054080"/>
                <a:ext cx="3600" cy="424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080" bIns="19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35" name="Google Shape;238;p8"/>
              <p:cNvSpPr/>
              <p:nvPr/>
            </p:nvSpPr>
            <p:spPr>
              <a:xfrm>
                <a:off x="601200" y="111492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36" name="Google Shape;239;p8"/>
              <p:cNvSpPr/>
              <p:nvPr/>
            </p:nvSpPr>
            <p:spPr>
              <a:xfrm>
                <a:off x="601200" y="92808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37" name="Google Shape;240;p8"/>
              <p:cNvSpPr/>
              <p:nvPr/>
            </p:nvSpPr>
            <p:spPr>
              <a:xfrm>
                <a:off x="601200" y="86508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1238" name="Google Shape;241;p8"/>
            <p:cNvGrpSpPr/>
            <p:nvPr/>
          </p:nvGrpSpPr>
          <p:grpSpPr>
            <a:xfrm>
              <a:off x="2981520" y="4375800"/>
              <a:ext cx="102600" cy="293400"/>
              <a:chOff x="2981520" y="4375800"/>
              <a:chExt cx="102600" cy="293400"/>
            </a:xfrm>
          </p:grpSpPr>
          <p:sp>
            <p:nvSpPr>
              <p:cNvPr id="1239" name="Google Shape;242;p8"/>
              <p:cNvSpPr/>
              <p:nvPr/>
            </p:nvSpPr>
            <p:spPr>
              <a:xfrm>
                <a:off x="3025800" y="4518360"/>
                <a:ext cx="1548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40" name="Google Shape;243;p8"/>
              <p:cNvSpPr/>
              <p:nvPr/>
            </p:nvSpPr>
            <p:spPr>
              <a:xfrm>
                <a:off x="3047400" y="4518360"/>
                <a:ext cx="1548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41" name="Google Shape;244;p8"/>
              <p:cNvSpPr/>
              <p:nvPr/>
            </p:nvSpPr>
            <p:spPr>
              <a:xfrm>
                <a:off x="3069360" y="4518360"/>
                <a:ext cx="1476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42" name="Google Shape;245;p8"/>
              <p:cNvSpPr/>
              <p:nvPr/>
            </p:nvSpPr>
            <p:spPr>
              <a:xfrm>
                <a:off x="3003840" y="4518360"/>
                <a:ext cx="1476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43" name="Google Shape;246;p8"/>
              <p:cNvSpPr/>
              <p:nvPr/>
            </p:nvSpPr>
            <p:spPr>
              <a:xfrm>
                <a:off x="2981520" y="451836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44" name="Google Shape;247;p8"/>
              <p:cNvSpPr/>
              <p:nvPr/>
            </p:nvSpPr>
            <p:spPr>
              <a:xfrm>
                <a:off x="3031200" y="4502520"/>
                <a:ext cx="396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45" name="Google Shape;248;p8"/>
              <p:cNvSpPr/>
              <p:nvPr/>
            </p:nvSpPr>
            <p:spPr>
              <a:xfrm>
                <a:off x="3031200" y="4564800"/>
                <a:ext cx="3960" cy="421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720" bIns="187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46" name="Google Shape;249;p8"/>
              <p:cNvSpPr/>
              <p:nvPr/>
            </p:nvSpPr>
            <p:spPr>
              <a:xfrm>
                <a:off x="3031200" y="4625640"/>
                <a:ext cx="396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47" name="Google Shape;250;p8"/>
              <p:cNvSpPr/>
              <p:nvPr/>
            </p:nvSpPr>
            <p:spPr>
              <a:xfrm>
                <a:off x="3031200" y="4438800"/>
                <a:ext cx="396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48" name="Google Shape;251;p8"/>
              <p:cNvSpPr/>
              <p:nvPr/>
            </p:nvSpPr>
            <p:spPr>
              <a:xfrm>
                <a:off x="3031200" y="4375800"/>
                <a:ext cx="396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1249" name="Google Shape;252;p8"/>
            <p:cNvGrpSpPr/>
            <p:nvPr/>
          </p:nvGrpSpPr>
          <p:grpSpPr>
            <a:xfrm>
              <a:off x="3015000" y="637920"/>
              <a:ext cx="59040" cy="168480"/>
              <a:chOff x="3015000" y="637920"/>
              <a:chExt cx="59040" cy="168480"/>
            </a:xfrm>
          </p:grpSpPr>
          <p:sp>
            <p:nvSpPr>
              <p:cNvPr id="1250" name="Google Shape;253;p8"/>
              <p:cNvSpPr/>
              <p:nvPr/>
            </p:nvSpPr>
            <p:spPr>
              <a:xfrm>
                <a:off x="3037320" y="71748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51" name="Google Shape;254;p8"/>
              <p:cNvSpPr/>
              <p:nvPr/>
            </p:nvSpPr>
            <p:spPr>
              <a:xfrm>
                <a:off x="3058920" y="71748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52" name="Google Shape;255;p8"/>
              <p:cNvSpPr/>
              <p:nvPr/>
            </p:nvSpPr>
            <p:spPr>
              <a:xfrm>
                <a:off x="3015000" y="717480"/>
                <a:ext cx="1548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53" name="Google Shape;256;p8"/>
              <p:cNvSpPr/>
              <p:nvPr/>
            </p:nvSpPr>
            <p:spPr>
              <a:xfrm>
                <a:off x="3042360" y="701640"/>
                <a:ext cx="396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54" name="Google Shape;257;p8"/>
              <p:cNvSpPr/>
              <p:nvPr/>
            </p:nvSpPr>
            <p:spPr>
              <a:xfrm>
                <a:off x="3042360" y="763920"/>
                <a:ext cx="3960" cy="424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080" bIns="19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55" name="Google Shape;258;p8"/>
              <p:cNvSpPr/>
              <p:nvPr/>
            </p:nvSpPr>
            <p:spPr>
              <a:xfrm>
                <a:off x="3042360" y="637920"/>
                <a:ext cx="396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  <p:grpSp>
        <p:nvGrpSpPr>
          <p:cNvPr id="1256" name="Google Shape;259;p8"/>
          <p:cNvGrpSpPr/>
          <p:nvPr/>
        </p:nvGrpSpPr>
        <p:grpSpPr>
          <a:xfrm>
            <a:off x="-177480" y="-1825920"/>
            <a:ext cx="1566720" cy="8637120"/>
            <a:chOff x="-177480" y="-1825920"/>
            <a:chExt cx="1566720" cy="8637120"/>
          </a:xfrm>
        </p:grpSpPr>
        <p:sp>
          <p:nvSpPr>
            <p:cNvPr id="1257" name="Google Shape;260;p8"/>
            <p:cNvSpPr/>
            <p:nvPr/>
          </p:nvSpPr>
          <p:spPr>
            <a:xfrm rot="15612000">
              <a:off x="-733320" y="5156640"/>
              <a:ext cx="2348640" cy="849600"/>
            </a:xfrm>
            <a:custGeom>
              <a:avLst/>
              <a:gdLst>
                <a:gd name="textAreaLeft" fmla="*/ 0 w 2348640"/>
                <a:gd name="textAreaRight" fmla="*/ 2349360 w 2348640"/>
                <a:gd name="textAreaTop" fmla="*/ 0 h 849600"/>
                <a:gd name="textAreaBottom" fmla="*/ 849960 h 849600"/>
              </a:gdLst>
              <a:ahLst/>
              <a:rect l="textAreaLeft" t="textAreaTop" r="textAreaRight" b="textAreaBottom"/>
              <a:pathLst>
                <a:path w="1480978" h="1263926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258" name="Google Shape;261;p8"/>
            <p:cNvSpPr/>
            <p:nvPr/>
          </p:nvSpPr>
          <p:spPr>
            <a:xfrm rot="4349400">
              <a:off x="-520560" y="-1146960"/>
              <a:ext cx="2179800" cy="1032120"/>
            </a:xfrm>
            <a:custGeom>
              <a:avLst/>
              <a:gdLst>
                <a:gd name="textAreaLeft" fmla="*/ 0 w 2179800"/>
                <a:gd name="textAreaRight" fmla="*/ 2180520 w 2179800"/>
                <a:gd name="textAreaTop" fmla="*/ 0 h 1032120"/>
                <a:gd name="textAreaBottom" fmla="*/ 1032480 h 1032120"/>
              </a:gdLst>
              <a:ahLst/>
              <a:rect l="textAreaLeft" t="textAreaTop" r="textAreaRight" b="textAreaBottom"/>
              <a:pathLst>
                <a:path w="1640321" h="1345239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  <p:sp>
        <p:nvSpPr>
          <p:cNvPr id="1259" name="PlaceHolder 1"/>
          <p:cNvSpPr>
            <a:spLocks noGrp="1"/>
          </p:cNvSpPr>
          <p:nvPr>
            <p:ph type="title"/>
          </p:nvPr>
        </p:nvSpPr>
        <p:spPr>
          <a:xfrm>
            <a:off x="504000" y="543600"/>
            <a:ext cx="2591640" cy="76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60" name="PlaceHolder 2"/>
          <p:cNvSpPr>
            <a:spLocks noGrp="1"/>
          </p:cNvSpPr>
          <p:nvPr>
            <p:ph type="body"/>
          </p:nvPr>
        </p:nvSpPr>
        <p:spPr>
          <a:xfrm>
            <a:off x="504000" y="1438200"/>
            <a:ext cx="2591640" cy="26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2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1" name="Google Shape;265;p9"/>
          <p:cNvGrpSpPr/>
          <p:nvPr/>
        </p:nvGrpSpPr>
        <p:grpSpPr>
          <a:xfrm>
            <a:off x="-262800" y="-1297440"/>
            <a:ext cx="1640880" cy="7986960"/>
            <a:chOff x="-262800" y="-1297440"/>
            <a:chExt cx="1640880" cy="7986960"/>
          </a:xfrm>
        </p:grpSpPr>
        <p:sp>
          <p:nvSpPr>
            <p:cNvPr id="1262" name="Google Shape;266;p9"/>
            <p:cNvSpPr/>
            <p:nvPr/>
          </p:nvSpPr>
          <p:spPr>
            <a:xfrm rot="3892800">
              <a:off x="-760680" y="-977760"/>
              <a:ext cx="1445760" cy="1480320"/>
            </a:xfrm>
            <a:custGeom>
              <a:avLst/>
              <a:gdLst>
                <a:gd name="textAreaLeft" fmla="*/ 0 w 1445760"/>
                <a:gd name="textAreaRight" fmla="*/ 1446480 w 1445760"/>
                <a:gd name="textAreaTop" fmla="*/ 0 h 1480320"/>
                <a:gd name="textAreaBottom" fmla="*/ 1480680 h 148032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263" name="Google Shape;267;p9"/>
            <p:cNvSpPr/>
            <p:nvPr/>
          </p:nvSpPr>
          <p:spPr>
            <a:xfrm rot="15903600">
              <a:off x="-565920" y="5083200"/>
              <a:ext cx="2126880" cy="1006560"/>
            </a:xfrm>
            <a:custGeom>
              <a:avLst/>
              <a:gdLst>
                <a:gd name="textAreaLeft" fmla="*/ 0 w 2126880"/>
                <a:gd name="textAreaRight" fmla="*/ 2127600 w 2126880"/>
                <a:gd name="textAreaTop" fmla="*/ 0 h 1006560"/>
                <a:gd name="textAreaBottom" fmla="*/ 1006920 h 100656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264" name="Google Shape;268;p9"/>
            <p:cNvSpPr/>
            <p:nvPr/>
          </p:nvSpPr>
          <p:spPr>
            <a:xfrm rot="18358800">
              <a:off x="7200" y="-713520"/>
              <a:ext cx="1932840" cy="962640"/>
            </a:xfrm>
            <a:custGeom>
              <a:avLst/>
              <a:gdLst>
                <a:gd name="textAreaLeft" fmla="*/ 0 w 1932840"/>
                <a:gd name="textAreaRight" fmla="*/ 1933200 w 1932840"/>
                <a:gd name="textAreaTop" fmla="*/ 0 h 962640"/>
                <a:gd name="textAreaBottom" fmla="*/ 963360 h 962640"/>
              </a:gdLst>
              <a:ahLst/>
              <a:rect l="textAreaLeft" t="textAreaTop" r="textAreaRight" b="textAreaBottom"/>
              <a:pathLst>
                <a:path w="749" h="940">
                  <a:moveTo>
                    <a:pt x="523" y="343"/>
                  </a:moveTo>
                  <a:cubicBezTo>
                    <a:pt x="445" y="317"/>
                    <a:pt x="491" y="0"/>
                    <a:pt x="364" y="0"/>
                  </a:cubicBezTo>
                  <a:cubicBezTo>
                    <a:pt x="237" y="0"/>
                    <a:pt x="251" y="362"/>
                    <a:pt x="212" y="363"/>
                  </a:cubicBezTo>
                  <a:cubicBezTo>
                    <a:pt x="173" y="365"/>
                    <a:pt x="159" y="210"/>
                    <a:pt x="104" y="217"/>
                  </a:cubicBezTo>
                  <a:cubicBezTo>
                    <a:pt x="48" y="224"/>
                    <a:pt x="0" y="470"/>
                    <a:pt x="0" y="470"/>
                  </a:cubicBezTo>
                  <a:cubicBezTo>
                    <a:pt x="0" y="470"/>
                    <a:pt x="0" y="470"/>
                    <a:pt x="0" y="470"/>
                  </a:cubicBezTo>
                  <a:cubicBezTo>
                    <a:pt x="0" y="470"/>
                    <a:pt x="48" y="716"/>
                    <a:pt x="104" y="723"/>
                  </a:cubicBezTo>
                  <a:cubicBezTo>
                    <a:pt x="159" y="730"/>
                    <a:pt x="173" y="574"/>
                    <a:pt x="212" y="576"/>
                  </a:cubicBezTo>
                  <a:cubicBezTo>
                    <a:pt x="251" y="578"/>
                    <a:pt x="237" y="939"/>
                    <a:pt x="364" y="939"/>
                  </a:cubicBezTo>
                  <a:cubicBezTo>
                    <a:pt x="491" y="940"/>
                    <a:pt x="445" y="623"/>
                    <a:pt x="523" y="596"/>
                  </a:cubicBezTo>
                  <a:cubicBezTo>
                    <a:pt x="601" y="570"/>
                    <a:pt x="749" y="636"/>
                    <a:pt x="749" y="470"/>
                  </a:cubicBezTo>
                  <a:cubicBezTo>
                    <a:pt x="749" y="304"/>
                    <a:pt x="601" y="370"/>
                    <a:pt x="523" y="343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  <p:grpSp>
        <p:nvGrpSpPr>
          <p:cNvPr id="1265" name="Google Shape;269;p9"/>
          <p:cNvGrpSpPr/>
          <p:nvPr/>
        </p:nvGrpSpPr>
        <p:grpSpPr>
          <a:xfrm>
            <a:off x="567720" y="615600"/>
            <a:ext cx="2498760" cy="4166280"/>
            <a:chOff x="567720" y="615600"/>
            <a:chExt cx="2498760" cy="4166280"/>
          </a:xfrm>
        </p:grpSpPr>
        <p:grpSp>
          <p:nvGrpSpPr>
            <p:cNvPr id="1266" name="Google Shape;270;p9"/>
            <p:cNvGrpSpPr/>
            <p:nvPr/>
          </p:nvGrpSpPr>
          <p:grpSpPr>
            <a:xfrm>
              <a:off x="1348560" y="615600"/>
              <a:ext cx="59040" cy="168120"/>
              <a:chOff x="1348560" y="615600"/>
              <a:chExt cx="59040" cy="168120"/>
            </a:xfrm>
          </p:grpSpPr>
          <p:sp>
            <p:nvSpPr>
              <p:cNvPr id="1267" name="Google Shape;271;p9"/>
              <p:cNvSpPr/>
              <p:nvPr/>
            </p:nvSpPr>
            <p:spPr>
              <a:xfrm>
                <a:off x="1370520" y="69480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68" name="Google Shape;272;p9"/>
              <p:cNvSpPr/>
              <p:nvPr/>
            </p:nvSpPr>
            <p:spPr>
              <a:xfrm>
                <a:off x="1392120" y="694800"/>
                <a:ext cx="1548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69" name="Google Shape;273;p9"/>
              <p:cNvSpPr/>
              <p:nvPr/>
            </p:nvSpPr>
            <p:spPr>
              <a:xfrm>
                <a:off x="1348560" y="69480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70" name="Google Shape;274;p9"/>
              <p:cNvSpPr/>
              <p:nvPr/>
            </p:nvSpPr>
            <p:spPr>
              <a:xfrm>
                <a:off x="1375920" y="67932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71" name="Google Shape;275;p9"/>
              <p:cNvSpPr/>
              <p:nvPr/>
            </p:nvSpPr>
            <p:spPr>
              <a:xfrm>
                <a:off x="1375920" y="741240"/>
                <a:ext cx="3600" cy="424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080" bIns="19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72" name="Google Shape;276;p9"/>
              <p:cNvSpPr/>
              <p:nvPr/>
            </p:nvSpPr>
            <p:spPr>
              <a:xfrm>
                <a:off x="1375920" y="61560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1273" name="Google Shape;277;p9"/>
            <p:cNvGrpSpPr/>
            <p:nvPr/>
          </p:nvGrpSpPr>
          <p:grpSpPr>
            <a:xfrm>
              <a:off x="567720" y="1769400"/>
              <a:ext cx="59040" cy="168480"/>
              <a:chOff x="567720" y="1769400"/>
              <a:chExt cx="59040" cy="168480"/>
            </a:xfrm>
          </p:grpSpPr>
          <p:sp>
            <p:nvSpPr>
              <p:cNvPr id="1274" name="Google Shape;278;p9"/>
              <p:cNvSpPr/>
              <p:nvPr/>
            </p:nvSpPr>
            <p:spPr>
              <a:xfrm>
                <a:off x="590040" y="1848960"/>
                <a:ext cx="15120" cy="100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320" bIns="43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75" name="Google Shape;279;p9"/>
              <p:cNvSpPr/>
              <p:nvPr/>
            </p:nvSpPr>
            <p:spPr>
              <a:xfrm>
                <a:off x="611640" y="1848960"/>
                <a:ext cx="15120" cy="100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320" bIns="43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76" name="Google Shape;280;p9"/>
              <p:cNvSpPr/>
              <p:nvPr/>
            </p:nvSpPr>
            <p:spPr>
              <a:xfrm>
                <a:off x="567720" y="1848960"/>
                <a:ext cx="15480" cy="100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320" bIns="43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77" name="Google Shape;281;p9"/>
              <p:cNvSpPr/>
              <p:nvPr/>
            </p:nvSpPr>
            <p:spPr>
              <a:xfrm>
                <a:off x="595440" y="183348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78" name="Google Shape;282;p9"/>
              <p:cNvSpPr/>
              <p:nvPr/>
            </p:nvSpPr>
            <p:spPr>
              <a:xfrm>
                <a:off x="595440" y="1895760"/>
                <a:ext cx="3600" cy="421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720" bIns="187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79" name="Google Shape;283;p9"/>
              <p:cNvSpPr/>
              <p:nvPr/>
            </p:nvSpPr>
            <p:spPr>
              <a:xfrm>
                <a:off x="595440" y="176940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1280" name="Google Shape;284;p9"/>
            <p:cNvGrpSpPr/>
            <p:nvPr/>
          </p:nvGrpSpPr>
          <p:grpSpPr>
            <a:xfrm>
              <a:off x="1132920" y="4403880"/>
              <a:ext cx="59040" cy="168120"/>
              <a:chOff x="1132920" y="4403880"/>
              <a:chExt cx="59040" cy="168120"/>
            </a:xfrm>
          </p:grpSpPr>
          <p:sp>
            <p:nvSpPr>
              <p:cNvPr id="1281" name="Google Shape;285;p9"/>
              <p:cNvSpPr/>
              <p:nvPr/>
            </p:nvSpPr>
            <p:spPr>
              <a:xfrm>
                <a:off x="1154880" y="4483440"/>
                <a:ext cx="1548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82" name="Google Shape;286;p9"/>
              <p:cNvSpPr/>
              <p:nvPr/>
            </p:nvSpPr>
            <p:spPr>
              <a:xfrm>
                <a:off x="1176840" y="448344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83" name="Google Shape;287;p9"/>
              <p:cNvSpPr/>
              <p:nvPr/>
            </p:nvSpPr>
            <p:spPr>
              <a:xfrm>
                <a:off x="1132920" y="448344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84" name="Google Shape;288;p9"/>
              <p:cNvSpPr/>
              <p:nvPr/>
            </p:nvSpPr>
            <p:spPr>
              <a:xfrm>
                <a:off x="1160280" y="4467600"/>
                <a:ext cx="396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85" name="Google Shape;289;p9"/>
              <p:cNvSpPr/>
              <p:nvPr/>
            </p:nvSpPr>
            <p:spPr>
              <a:xfrm>
                <a:off x="1160280" y="4529880"/>
                <a:ext cx="3960" cy="421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720" bIns="187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86" name="Google Shape;290;p9"/>
              <p:cNvSpPr/>
              <p:nvPr/>
            </p:nvSpPr>
            <p:spPr>
              <a:xfrm>
                <a:off x="1160280" y="4403880"/>
                <a:ext cx="396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1287" name="Google Shape;291;p9"/>
            <p:cNvGrpSpPr/>
            <p:nvPr/>
          </p:nvGrpSpPr>
          <p:grpSpPr>
            <a:xfrm>
              <a:off x="2963880" y="4488480"/>
              <a:ext cx="102600" cy="293400"/>
              <a:chOff x="2963880" y="4488480"/>
              <a:chExt cx="102600" cy="293400"/>
            </a:xfrm>
          </p:grpSpPr>
          <p:sp>
            <p:nvSpPr>
              <p:cNvPr id="1288" name="Google Shape;292;p9"/>
              <p:cNvSpPr/>
              <p:nvPr/>
            </p:nvSpPr>
            <p:spPr>
              <a:xfrm>
                <a:off x="3008160" y="463068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89" name="Google Shape;293;p9"/>
              <p:cNvSpPr/>
              <p:nvPr/>
            </p:nvSpPr>
            <p:spPr>
              <a:xfrm>
                <a:off x="3029760" y="4630680"/>
                <a:ext cx="1548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90" name="Google Shape;294;p9"/>
              <p:cNvSpPr/>
              <p:nvPr/>
            </p:nvSpPr>
            <p:spPr>
              <a:xfrm>
                <a:off x="3051720" y="4630680"/>
                <a:ext cx="1476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91" name="Google Shape;295;p9"/>
              <p:cNvSpPr/>
              <p:nvPr/>
            </p:nvSpPr>
            <p:spPr>
              <a:xfrm>
                <a:off x="2985840" y="463068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92" name="Google Shape;296;p9"/>
              <p:cNvSpPr/>
              <p:nvPr/>
            </p:nvSpPr>
            <p:spPr>
              <a:xfrm>
                <a:off x="2963880" y="463068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93" name="Google Shape;297;p9"/>
              <p:cNvSpPr/>
              <p:nvPr/>
            </p:nvSpPr>
            <p:spPr>
              <a:xfrm>
                <a:off x="3013560" y="461520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94" name="Google Shape;298;p9"/>
              <p:cNvSpPr/>
              <p:nvPr/>
            </p:nvSpPr>
            <p:spPr>
              <a:xfrm>
                <a:off x="3013560" y="4677480"/>
                <a:ext cx="3600" cy="424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080" bIns="19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95" name="Google Shape;299;p9"/>
              <p:cNvSpPr/>
              <p:nvPr/>
            </p:nvSpPr>
            <p:spPr>
              <a:xfrm>
                <a:off x="3013560" y="473832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96" name="Google Shape;300;p9"/>
              <p:cNvSpPr/>
              <p:nvPr/>
            </p:nvSpPr>
            <p:spPr>
              <a:xfrm>
                <a:off x="3013560" y="455148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97" name="Google Shape;301;p9"/>
              <p:cNvSpPr/>
              <p:nvPr/>
            </p:nvSpPr>
            <p:spPr>
              <a:xfrm>
                <a:off x="3013560" y="448848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  <p:sp>
        <p:nvSpPr>
          <p:cNvPr id="1298" name="PlaceHolder 1"/>
          <p:cNvSpPr>
            <a:spLocks noGrp="1"/>
          </p:cNvSpPr>
          <p:nvPr>
            <p:ph type="title"/>
          </p:nvPr>
        </p:nvSpPr>
        <p:spPr>
          <a:xfrm>
            <a:off x="504000" y="543960"/>
            <a:ext cx="2592000" cy="76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394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394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99" name="PlaceHolder 2"/>
          <p:cNvSpPr>
            <a:spLocks noGrp="1"/>
          </p:cNvSpPr>
          <p:nvPr>
            <p:ph type="body"/>
          </p:nvPr>
        </p:nvSpPr>
        <p:spPr>
          <a:xfrm>
            <a:off x="504000" y="1437840"/>
            <a:ext cx="2592000" cy="267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2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7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287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01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51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251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7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15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2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0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79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79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5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79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79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5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79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79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5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79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79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2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PlaceHolder 1"/>
          <p:cNvSpPr>
            <a:spLocks noGrp="1"/>
          </p:cNvSpPr>
          <p:nvPr>
            <p:ph type="title"/>
          </p:nvPr>
        </p:nvSpPr>
        <p:spPr>
          <a:xfrm>
            <a:off x="504000" y="543600"/>
            <a:ext cx="2591640" cy="76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01" name="PlaceHolder 2"/>
          <p:cNvSpPr>
            <a:spLocks noGrp="1"/>
          </p:cNvSpPr>
          <p:nvPr>
            <p:ph type="body"/>
          </p:nvPr>
        </p:nvSpPr>
        <p:spPr>
          <a:xfrm>
            <a:off x="504000" y="1438200"/>
            <a:ext cx="2591640" cy="26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2"/>
  </p:sldLayoutIdLst>
</p:sldMaster>
</file>

<file path=ppt/slideMasters/slideMaster3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PlaceHolder 1"/>
          <p:cNvSpPr>
            <a:spLocks noGrp="1"/>
          </p:cNvSpPr>
          <p:nvPr>
            <p:ph type="title"/>
          </p:nvPr>
        </p:nvSpPr>
        <p:spPr>
          <a:xfrm>
            <a:off x="504000" y="543600"/>
            <a:ext cx="2591640" cy="76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trike="noStrike" u="none">
                <a:solidFill>
                  <a:srgbClr val="ffffff"/>
                </a:solidFill>
                <a:uFillTx/>
                <a:latin typeface="Arial"/>
              </a:rPr>
              <a:t>Clique para editar o formato do texto do título</a:t>
            </a:r>
            <a:endParaRPr b="0" lang="pt-BR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03" name="PlaceHolder 2"/>
          <p:cNvSpPr>
            <a:spLocks noGrp="1"/>
          </p:cNvSpPr>
          <p:nvPr>
            <p:ph type="body"/>
          </p:nvPr>
        </p:nvSpPr>
        <p:spPr>
          <a:xfrm>
            <a:off x="504000" y="1438200"/>
            <a:ext cx="2591640" cy="26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ffffff"/>
                </a:solidFill>
                <a:uFillTx/>
                <a:latin typeface="Arial"/>
              </a:rPr>
              <a:t>Clique para editar o formato de texto dos tópicos</a:t>
            </a:r>
            <a:endParaRPr b="0" lang="pt-BR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800" strike="noStrike" u="none">
                <a:solidFill>
                  <a:srgbClr val="ffffff"/>
                </a:solidFill>
                <a:uFillTx/>
                <a:latin typeface="Arial"/>
              </a:rPr>
              <a:t>2.º nível de tópicos</a:t>
            </a:r>
            <a:endParaRPr b="0" lang="pt-BR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ffffff"/>
                </a:solidFill>
                <a:uFillTx/>
                <a:latin typeface="Arial"/>
              </a:rPr>
              <a:t>3.º nível de tópicos</a:t>
            </a:r>
            <a:endParaRPr b="0" lang="pt-BR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rgbClr val="ffffff"/>
                </a:solidFill>
                <a:uFillTx/>
                <a:latin typeface="Arial"/>
              </a:rPr>
              <a:t>4.º nível de tópicos</a:t>
            </a:r>
            <a:endParaRPr b="0" lang="pt-BR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ffffff"/>
                </a:solidFill>
                <a:uFillTx/>
                <a:latin typeface="Arial"/>
              </a:rPr>
              <a:t>5.º nível de tópicos</a:t>
            </a:r>
            <a:endParaRPr b="0" lang="pt-BR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ffffff"/>
                </a:solidFill>
                <a:uFillTx/>
                <a:latin typeface="Arial"/>
              </a:rPr>
              <a:t>6.º nível de tópicos</a:t>
            </a:r>
            <a:endParaRPr b="0" lang="pt-BR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ffffff"/>
                </a:solidFill>
                <a:uFillTx/>
                <a:latin typeface="Arial"/>
              </a:rPr>
              <a:t>7.º nível de tópicos</a:t>
            </a:r>
            <a:endParaRPr b="0" lang="pt-BR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2"/>
  </p:sldLayoutIdLst>
</p:sldMaster>
</file>

<file path=ppt/slideMasters/slideMaster3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e2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4" name="PlaceHolder 1"/>
          <p:cNvSpPr>
            <a:spLocks noGrp="1"/>
          </p:cNvSpPr>
          <p:nvPr>
            <p:ph type="title"/>
          </p:nvPr>
        </p:nvSpPr>
        <p:spPr>
          <a:xfrm>
            <a:off x="504000" y="543600"/>
            <a:ext cx="2591640" cy="76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trike="noStrike" u="none">
                <a:solidFill>
                  <a:srgbClr val="ffffff"/>
                </a:solidFill>
                <a:uFillTx/>
                <a:latin typeface="Arial"/>
              </a:rPr>
              <a:t>Clique para editar o formato do texto do título</a:t>
            </a:r>
            <a:endParaRPr b="0" lang="pt-BR" sz="4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05" name="PlaceHolder 2"/>
          <p:cNvSpPr>
            <a:spLocks noGrp="1"/>
          </p:cNvSpPr>
          <p:nvPr>
            <p:ph type="body"/>
          </p:nvPr>
        </p:nvSpPr>
        <p:spPr>
          <a:xfrm>
            <a:off x="504000" y="1438200"/>
            <a:ext cx="2591640" cy="26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ffffff"/>
                </a:solidFill>
                <a:uFillTx/>
                <a:latin typeface="Arial"/>
              </a:rPr>
              <a:t>Clique para editar o formato de texto dos tópicos</a:t>
            </a:r>
            <a:endParaRPr b="0" lang="pt-BR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800" strike="noStrike" u="none">
                <a:solidFill>
                  <a:srgbClr val="ffffff"/>
                </a:solidFill>
                <a:uFillTx/>
                <a:latin typeface="Arial"/>
              </a:rPr>
              <a:t>2.º nível de tópicos</a:t>
            </a:r>
            <a:endParaRPr b="0" lang="pt-BR" sz="28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ffffff"/>
                </a:solidFill>
                <a:uFillTx/>
                <a:latin typeface="Arial"/>
              </a:rPr>
              <a:t>3.º nível de tópicos</a:t>
            </a:r>
            <a:endParaRPr b="0" lang="pt-BR" sz="24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rgbClr val="ffffff"/>
                </a:solidFill>
                <a:uFillTx/>
                <a:latin typeface="Arial"/>
              </a:rPr>
              <a:t>4.º nível de tópicos</a:t>
            </a:r>
            <a:endParaRPr b="0" lang="pt-BR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ffffff"/>
                </a:solidFill>
                <a:uFillTx/>
                <a:latin typeface="Arial"/>
              </a:rPr>
              <a:t>5.º nível de tópicos</a:t>
            </a:r>
            <a:endParaRPr b="0" lang="pt-BR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ffffff"/>
                </a:solidFill>
                <a:uFillTx/>
                <a:latin typeface="Arial"/>
              </a:rPr>
              <a:t>6.º nível de tópicos</a:t>
            </a:r>
            <a:endParaRPr b="0" lang="pt-BR" sz="2000" strike="noStrike" u="none">
              <a:solidFill>
                <a:srgbClr val="ffffff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ffffff"/>
                </a:solidFill>
                <a:uFillTx/>
                <a:latin typeface="Arial"/>
              </a:rPr>
              <a:t>7.º nível de tópicos</a:t>
            </a:r>
            <a:endParaRPr b="0" lang="pt-BR" sz="2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347;p13"/>
          <p:cNvGrpSpPr/>
          <p:nvPr/>
        </p:nvGrpSpPr>
        <p:grpSpPr>
          <a:xfrm>
            <a:off x="477000" y="673920"/>
            <a:ext cx="2640960" cy="4113720"/>
            <a:chOff x="477000" y="673920"/>
            <a:chExt cx="2640960" cy="4113720"/>
          </a:xfrm>
        </p:grpSpPr>
        <p:grpSp>
          <p:nvGrpSpPr>
            <p:cNvPr id="52" name="Google Shape;348;p13"/>
            <p:cNvGrpSpPr/>
            <p:nvPr/>
          </p:nvGrpSpPr>
          <p:grpSpPr>
            <a:xfrm>
              <a:off x="477000" y="3732840"/>
              <a:ext cx="59040" cy="168480"/>
              <a:chOff x="477000" y="3732840"/>
              <a:chExt cx="59040" cy="168480"/>
            </a:xfrm>
          </p:grpSpPr>
          <p:sp>
            <p:nvSpPr>
              <p:cNvPr id="53" name="Google Shape;349;p13"/>
              <p:cNvSpPr/>
              <p:nvPr/>
            </p:nvSpPr>
            <p:spPr>
              <a:xfrm>
                <a:off x="499320" y="381204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4" name="Google Shape;350;p13"/>
              <p:cNvSpPr/>
              <p:nvPr/>
            </p:nvSpPr>
            <p:spPr>
              <a:xfrm>
                <a:off x="520920" y="381204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5" name="Google Shape;351;p13"/>
              <p:cNvSpPr/>
              <p:nvPr/>
            </p:nvSpPr>
            <p:spPr>
              <a:xfrm>
                <a:off x="477000" y="3812040"/>
                <a:ext cx="1548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6" name="Google Shape;352;p13"/>
              <p:cNvSpPr/>
              <p:nvPr/>
            </p:nvSpPr>
            <p:spPr>
              <a:xfrm>
                <a:off x="504720" y="379656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7" name="Google Shape;353;p13"/>
              <p:cNvSpPr/>
              <p:nvPr/>
            </p:nvSpPr>
            <p:spPr>
              <a:xfrm>
                <a:off x="504720" y="3858840"/>
                <a:ext cx="3600" cy="424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080" bIns="19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58" name="Google Shape;354;p13"/>
              <p:cNvSpPr/>
              <p:nvPr/>
            </p:nvSpPr>
            <p:spPr>
              <a:xfrm>
                <a:off x="504720" y="373284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59" name="Google Shape;355;p13"/>
            <p:cNvGrpSpPr/>
            <p:nvPr/>
          </p:nvGrpSpPr>
          <p:grpSpPr>
            <a:xfrm>
              <a:off x="744120" y="4619520"/>
              <a:ext cx="59040" cy="168120"/>
              <a:chOff x="744120" y="4619520"/>
              <a:chExt cx="59040" cy="168120"/>
            </a:xfrm>
          </p:grpSpPr>
          <p:sp>
            <p:nvSpPr>
              <p:cNvPr id="60" name="Google Shape;356;p13"/>
              <p:cNvSpPr/>
              <p:nvPr/>
            </p:nvSpPr>
            <p:spPr>
              <a:xfrm>
                <a:off x="766080" y="469908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1" name="Google Shape;357;p13"/>
              <p:cNvSpPr/>
              <p:nvPr/>
            </p:nvSpPr>
            <p:spPr>
              <a:xfrm>
                <a:off x="788040" y="469908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2" name="Google Shape;358;p13"/>
              <p:cNvSpPr/>
              <p:nvPr/>
            </p:nvSpPr>
            <p:spPr>
              <a:xfrm>
                <a:off x="744120" y="469908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3" name="Google Shape;359;p13"/>
              <p:cNvSpPr/>
              <p:nvPr/>
            </p:nvSpPr>
            <p:spPr>
              <a:xfrm>
                <a:off x="771480" y="468324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4" name="Google Shape;360;p13"/>
              <p:cNvSpPr/>
              <p:nvPr/>
            </p:nvSpPr>
            <p:spPr>
              <a:xfrm>
                <a:off x="771480" y="4745520"/>
                <a:ext cx="3600" cy="421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720" bIns="187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5" name="Google Shape;361;p13"/>
              <p:cNvSpPr/>
              <p:nvPr/>
            </p:nvSpPr>
            <p:spPr>
              <a:xfrm>
                <a:off x="771480" y="461952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66" name="Google Shape;362;p13"/>
            <p:cNvGrpSpPr/>
            <p:nvPr/>
          </p:nvGrpSpPr>
          <p:grpSpPr>
            <a:xfrm>
              <a:off x="3058920" y="1282680"/>
              <a:ext cx="59040" cy="168480"/>
              <a:chOff x="3058920" y="1282680"/>
              <a:chExt cx="59040" cy="168480"/>
            </a:xfrm>
          </p:grpSpPr>
          <p:sp>
            <p:nvSpPr>
              <p:cNvPr id="67" name="Google Shape;363;p13"/>
              <p:cNvSpPr/>
              <p:nvPr/>
            </p:nvSpPr>
            <p:spPr>
              <a:xfrm>
                <a:off x="3081240" y="1362600"/>
                <a:ext cx="15120" cy="100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320" bIns="43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8" name="Google Shape;364;p13"/>
              <p:cNvSpPr/>
              <p:nvPr/>
            </p:nvSpPr>
            <p:spPr>
              <a:xfrm>
                <a:off x="3102840" y="1362600"/>
                <a:ext cx="15120" cy="100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320" bIns="43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69" name="Google Shape;365;p13"/>
              <p:cNvSpPr/>
              <p:nvPr/>
            </p:nvSpPr>
            <p:spPr>
              <a:xfrm>
                <a:off x="3058920" y="1362600"/>
                <a:ext cx="15480" cy="100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320" bIns="43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0" name="Google Shape;366;p13"/>
              <p:cNvSpPr/>
              <p:nvPr/>
            </p:nvSpPr>
            <p:spPr>
              <a:xfrm>
                <a:off x="3086640" y="134676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1" name="Google Shape;367;p13"/>
              <p:cNvSpPr/>
              <p:nvPr/>
            </p:nvSpPr>
            <p:spPr>
              <a:xfrm>
                <a:off x="3086640" y="1409040"/>
                <a:ext cx="3600" cy="421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720" bIns="187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2" name="Google Shape;368;p13"/>
              <p:cNvSpPr/>
              <p:nvPr/>
            </p:nvSpPr>
            <p:spPr>
              <a:xfrm>
                <a:off x="3086640" y="128268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73" name="Google Shape;369;p13"/>
            <p:cNvGrpSpPr/>
            <p:nvPr/>
          </p:nvGrpSpPr>
          <p:grpSpPr>
            <a:xfrm>
              <a:off x="2798640" y="673920"/>
              <a:ext cx="59400" cy="168480"/>
              <a:chOff x="2798640" y="673920"/>
              <a:chExt cx="59400" cy="168480"/>
            </a:xfrm>
          </p:grpSpPr>
          <p:sp>
            <p:nvSpPr>
              <p:cNvPr id="74" name="Google Shape;370;p13"/>
              <p:cNvSpPr/>
              <p:nvPr/>
            </p:nvSpPr>
            <p:spPr>
              <a:xfrm>
                <a:off x="2820960" y="75312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5" name="Google Shape;371;p13"/>
              <p:cNvSpPr/>
              <p:nvPr/>
            </p:nvSpPr>
            <p:spPr>
              <a:xfrm>
                <a:off x="2842560" y="753120"/>
                <a:ext cx="1548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6" name="Google Shape;372;p13"/>
              <p:cNvSpPr/>
              <p:nvPr/>
            </p:nvSpPr>
            <p:spPr>
              <a:xfrm>
                <a:off x="2798640" y="753120"/>
                <a:ext cx="1548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7" name="Google Shape;373;p13"/>
              <p:cNvSpPr/>
              <p:nvPr/>
            </p:nvSpPr>
            <p:spPr>
              <a:xfrm>
                <a:off x="2826360" y="73764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8" name="Google Shape;374;p13"/>
              <p:cNvSpPr/>
              <p:nvPr/>
            </p:nvSpPr>
            <p:spPr>
              <a:xfrm>
                <a:off x="2826360" y="799920"/>
                <a:ext cx="3600" cy="424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080" bIns="19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79" name="Google Shape;375;p13"/>
              <p:cNvSpPr/>
              <p:nvPr/>
            </p:nvSpPr>
            <p:spPr>
              <a:xfrm>
                <a:off x="2826360" y="67392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  <p:grpSp>
        <p:nvGrpSpPr>
          <p:cNvPr id="80" name="Google Shape;376;p13"/>
          <p:cNvGrpSpPr/>
          <p:nvPr/>
        </p:nvGrpSpPr>
        <p:grpSpPr>
          <a:xfrm>
            <a:off x="-176040" y="-1284480"/>
            <a:ext cx="3986640" cy="8161560"/>
            <a:chOff x="-176040" y="-1284480"/>
            <a:chExt cx="3986640" cy="8161560"/>
          </a:xfrm>
        </p:grpSpPr>
        <p:sp>
          <p:nvSpPr>
            <p:cNvPr id="81" name="Google Shape;377;p13"/>
            <p:cNvSpPr/>
            <p:nvPr/>
          </p:nvSpPr>
          <p:spPr>
            <a:xfrm rot="5524800">
              <a:off x="2192760" y="-84600"/>
              <a:ext cx="2171880" cy="985320"/>
            </a:xfrm>
            <a:custGeom>
              <a:avLst/>
              <a:gdLst>
                <a:gd name="textAreaLeft" fmla="*/ 0 w 2171880"/>
                <a:gd name="textAreaRight" fmla="*/ 2172600 w 2171880"/>
                <a:gd name="textAreaTop" fmla="*/ 0 h 985320"/>
                <a:gd name="textAreaBottom" fmla="*/ 985680 h 98532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82" name="Google Shape;378;p13"/>
            <p:cNvSpPr/>
            <p:nvPr/>
          </p:nvSpPr>
          <p:spPr>
            <a:xfrm rot="16200000">
              <a:off x="-933480" y="4881240"/>
              <a:ext cx="2753640" cy="1238040"/>
            </a:xfrm>
            <a:custGeom>
              <a:avLst/>
              <a:gdLst>
                <a:gd name="textAreaLeft" fmla="*/ 0 w 2753640"/>
                <a:gd name="textAreaRight" fmla="*/ 2754360 w 2753640"/>
                <a:gd name="textAreaTop" fmla="*/ 0 h 1238040"/>
                <a:gd name="textAreaBottom" fmla="*/ 1238400 h 123804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83" name="Google Shape;379;p13"/>
            <p:cNvSpPr/>
            <p:nvPr/>
          </p:nvSpPr>
          <p:spPr>
            <a:xfrm rot="4696200">
              <a:off x="-524520" y="4140000"/>
              <a:ext cx="1578240" cy="773640"/>
            </a:xfrm>
            <a:custGeom>
              <a:avLst/>
              <a:gdLst>
                <a:gd name="textAreaLeft" fmla="*/ 0 w 1578240"/>
                <a:gd name="textAreaRight" fmla="*/ 1578960 w 1578240"/>
                <a:gd name="textAreaTop" fmla="*/ 0 h 773640"/>
                <a:gd name="textAreaBottom" fmla="*/ 774000 h 773640"/>
              </a:gdLst>
              <a:ah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84" name="Google Shape;380;p13"/>
            <p:cNvSpPr/>
            <p:nvPr/>
          </p:nvSpPr>
          <p:spPr>
            <a:xfrm>
              <a:off x="2626920" y="-1284480"/>
              <a:ext cx="752040" cy="2327040"/>
            </a:xfrm>
            <a:custGeom>
              <a:avLst/>
              <a:gdLst>
                <a:gd name="textAreaLeft" fmla="*/ 0 w 752040"/>
                <a:gd name="textAreaRight" fmla="*/ 752400 w 752040"/>
                <a:gd name="textAreaTop" fmla="*/ 0 h 2327040"/>
                <a:gd name="textAreaBottom" fmla="*/ 2327760 h 2327040"/>
              </a:gdLst>
              <a:ahLst/>
              <a:rect l="textAreaLeft" t="textAreaTop" r="textAreaRight" b="textAreaBottom"/>
              <a:pathLst>
                <a:path w="634" h="688">
                  <a:moveTo>
                    <a:pt x="523" y="191"/>
                  </a:moveTo>
                  <a:cubicBezTo>
                    <a:pt x="463" y="156"/>
                    <a:pt x="469" y="46"/>
                    <a:pt x="406" y="23"/>
                  </a:cubicBezTo>
                  <a:cubicBezTo>
                    <a:pt x="343" y="0"/>
                    <a:pt x="285" y="32"/>
                    <a:pt x="239" y="100"/>
                  </a:cubicBezTo>
                  <a:cubicBezTo>
                    <a:pt x="194" y="168"/>
                    <a:pt x="152" y="194"/>
                    <a:pt x="61" y="233"/>
                  </a:cubicBezTo>
                  <a:cubicBezTo>
                    <a:pt x="33" y="246"/>
                    <a:pt x="17" y="266"/>
                    <a:pt x="9" y="289"/>
                  </a:cubicBezTo>
                  <a:cubicBezTo>
                    <a:pt x="8" y="289"/>
                    <a:pt x="8" y="289"/>
                    <a:pt x="8" y="289"/>
                  </a:cubicBezTo>
                  <a:cubicBezTo>
                    <a:pt x="8" y="289"/>
                    <a:pt x="8" y="290"/>
                    <a:pt x="8" y="292"/>
                  </a:cubicBezTo>
                  <a:cubicBezTo>
                    <a:pt x="2" y="309"/>
                    <a:pt x="0" y="328"/>
                    <a:pt x="0" y="344"/>
                  </a:cubicBezTo>
                  <a:cubicBezTo>
                    <a:pt x="0" y="361"/>
                    <a:pt x="2" y="379"/>
                    <a:pt x="8" y="397"/>
                  </a:cubicBezTo>
                  <a:cubicBezTo>
                    <a:pt x="8" y="399"/>
                    <a:pt x="8" y="400"/>
                    <a:pt x="8" y="400"/>
                  </a:cubicBezTo>
                  <a:cubicBezTo>
                    <a:pt x="9" y="400"/>
                    <a:pt x="9" y="400"/>
                    <a:pt x="9" y="400"/>
                  </a:cubicBezTo>
                  <a:cubicBezTo>
                    <a:pt x="17" y="423"/>
                    <a:pt x="33" y="443"/>
                    <a:pt x="61" y="455"/>
                  </a:cubicBezTo>
                  <a:cubicBezTo>
                    <a:pt x="152" y="495"/>
                    <a:pt x="194" y="520"/>
                    <a:pt x="239" y="588"/>
                  </a:cubicBezTo>
                  <a:cubicBezTo>
                    <a:pt x="285" y="656"/>
                    <a:pt x="343" y="688"/>
                    <a:pt x="406" y="666"/>
                  </a:cubicBezTo>
                  <a:cubicBezTo>
                    <a:pt x="469" y="643"/>
                    <a:pt x="463" y="533"/>
                    <a:pt x="523" y="498"/>
                  </a:cubicBezTo>
                  <a:cubicBezTo>
                    <a:pt x="574" y="469"/>
                    <a:pt x="634" y="437"/>
                    <a:pt x="628" y="344"/>
                  </a:cubicBezTo>
                  <a:cubicBezTo>
                    <a:pt x="634" y="252"/>
                    <a:pt x="574" y="220"/>
                    <a:pt x="523" y="19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543600"/>
            <a:ext cx="2591640" cy="76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438200"/>
            <a:ext cx="2591640" cy="26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382;p14"/>
          <p:cNvGrpSpPr/>
          <p:nvPr/>
        </p:nvGrpSpPr>
        <p:grpSpPr>
          <a:xfrm>
            <a:off x="460800" y="1530720"/>
            <a:ext cx="2583720" cy="2957040"/>
            <a:chOff x="460800" y="1530720"/>
            <a:chExt cx="2583720" cy="2957040"/>
          </a:xfrm>
        </p:grpSpPr>
        <p:grpSp>
          <p:nvGrpSpPr>
            <p:cNvPr id="88" name="Google Shape;383;p14"/>
            <p:cNvGrpSpPr/>
            <p:nvPr/>
          </p:nvGrpSpPr>
          <p:grpSpPr>
            <a:xfrm>
              <a:off x="2985480" y="3542400"/>
              <a:ext cx="59040" cy="168480"/>
              <a:chOff x="2985480" y="3542400"/>
              <a:chExt cx="59040" cy="168480"/>
            </a:xfrm>
          </p:grpSpPr>
          <p:sp>
            <p:nvSpPr>
              <p:cNvPr id="89" name="Google Shape;384;p14"/>
              <p:cNvSpPr/>
              <p:nvPr/>
            </p:nvSpPr>
            <p:spPr>
              <a:xfrm>
                <a:off x="3007800" y="3621960"/>
                <a:ext cx="15120" cy="100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320" bIns="43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0" name="Google Shape;385;p14"/>
              <p:cNvSpPr/>
              <p:nvPr/>
            </p:nvSpPr>
            <p:spPr>
              <a:xfrm>
                <a:off x="3029400" y="3621960"/>
                <a:ext cx="15120" cy="100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320" bIns="43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1" name="Google Shape;386;p14"/>
              <p:cNvSpPr/>
              <p:nvPr/>
            </p:nvSpPr>
            <p:spPr>
              <a:xfrm>
                <a:off x="2985480" y="3621960"/>
                <a:ext cx="15480" cy="100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320" bIns="43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2" name="Google Shape;387;p14"/>
              <p:cNvSpPr/>
              <p:nvPr/>
            </p:nvSpPr>
            <p:spPr>
              <a:xfrm>
                <a:off x="3012840" y="3606480"/>
                <a:ext cx="396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3" name="Google Shape;388;p14"/>
              <p:cNvSpPr/>
              <p:nvPr/>
            </p:nvSpPr>
            <p:spPr>
              <a:xfrm>
                <a:off x="3012840" y="3668760"/>
                <a:ext cx="3960" cy="421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720" bIns="187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4" name="Google Shape;389;p14"/>
              <p:cNvSpPr/>
              <p:nvPr/>
            </p:nvSpPr>
            <p:spPr>
              <a:xfrm>
                <a:off x="3012840" y="3542400"/>
                <a:ext cx="396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95" name="Google Shape;390;p14"/>
            <p:cNvGrpSpPr/>
            <p:nvPr/>
          </p:nvGrpSpPr>
          <p:grpSpPr>
            <a:xfrm>
              <a:off x="2639880" y="4319280"/>
              <a:ext cx="59040" cy="168480"/>
              <a:chOff x="2639880" y="4319280"/>
              <a:chExt cx="59040" cy="168480"/>
            </a:xfrm>
          </p:grpSpPr>
          <p:sp>
            <p:nvSpPr>
              <p:cNvPr id="96" name="Google Shape;391;p14"/>
              <p:cNvSpPr/>
              <p:nvPr/>
            </p:nvSpPr>
            <p:spPr>
              <a:xfrm>
                <a:off x="2661840" y="4398840"/>
                <a:ext cx="15480" cy="100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320" bIns="43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7" name="Google Shape;392;p14"/>
              <p:cNvSpPr/>
              <p:nvPr/>
            </p:nvSpPr>
            <p:spPr>
              <a:xfrm>
                <a:off x="2683440" y="4398840"/>
                <a:ext cx="15480" cy="100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320" bIns="43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8" name="Google Shape;393;p14"/>
              <p:cNvSpPr/>
              <p:nvPr/>
            </p:nvSpPr>
            <p:spPr>
              <a:xfrm>
                <a:off x="2639880" y="4398840"/>
                <a:ext cx="15120" cy="100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320" bIns="43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99" name="Google Shape;394;p14"/>
              <p:cNvSpPr/>
              <p:nvPr/>
            </p:nvSpPr>
            <p:spPr>
              <a:xfrm>
                <a:off x="2667240" y="4383360"/>
                <a:ext cx="396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0" name="Google Shape;395;p14"/>
              <p:cNvSpPr/>
              <p:nvPr/>
            </p:nvSpPr>
            <p:spPr>
              <a:xfrm>
                <a:off x="2667240" y="4445640"/>
                <a:ext cx="3960" cy="421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720" bIns="187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1" name="Google Shape;396;p14"/>
              <p:cNvSpPr/>
              <p:nvPr/>
            </p:nvSpPr>
            <p:spPr>
              <a:xfrm>
                <a:off x="2667240" y="4319280"/>
                <a:ext cx="396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102" name="Google Shape;397;p14"/>
            <p:cNvGrpSpPr/>
            <p:nvPr/>
          </p:nvGrpSpPr>
          <p:grpSpPr>
            <a:xfrm>
              <a:off x="460800" y="2191680"/>
              <a:ext cx="59040" cy="167760"/>
              <a:chOff x="460800" y="2191680"/>
              <a:chExt cx="59040" cy="167760"/>
            </a:xfrm>
          </p:grpSpPr>
          <p:sp>
            <p:nvSpPr>
              <p:cNvPr id="103" name="Google Shape;398;p14"/>
              <p:cNvSpPr/>
              <p:nvPr/>
            </p:nvSpPr>
            <p:spPr>
              <a:xfrm>
                <a:off x="483120" y="227088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4" name="Google Shape;399;p14"/>
              <p:cNvSpPr/>
              <p:nvPr/>
            </p:nvSpPr>
            <p:spPr>
              <a:xfrm>
                <a:off x="504720" y="227088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5" name="Google Shape;400;p14"/>
              <p:cNvSpPr/>
              <p:nvPr/>
            </p:nvSpPr>
            <p:spPr>
              <a:xfrm>
                <a:off x="460800" y="2270880"/>
                <a:ext cx="1548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6" name="Google Shape;401;p14"/>
              <p:cNvSpPr/>
              <p:nvPr/>
            </p:nvSpPr>
            <p:spPr>
              <a:xfrm>
                <a:off x="488520" y="225540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7" name="Google Shape;402;p14"/>
              <p:cNvSpPr/>
              <p:nvPr/>
            </p:nvSpPr>
            <p:spPr>
              <a:xfrm>
                <a:off x="488520" y="2317320"/>
                <a:ext cx="3600" cy="421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720" bIns="187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08" name="Google Shape;403;p14"/>
              <p:cNvSpPr/>
              <p:nvPr/>
            </p:nvSpPr>
            <p:spPr>
              <a:xfrm>
                <a:off x="488520" y="2191680"/>
                <a:ext cx="3600" cy="4320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080" bIns="19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109" name="Google Shape;404;p14"/>
            <p:cNvGrpSpPr/>
            <p:nvPr/>
          </p:nvGrpSpPr>
          <p:grpSpPr>
            <a:xfrm>
              <a:off x="585720" y="1530720"/>
              <a:ext cx="59040" cy="168120"/>
              <a:chOff x="585720" y="1530720"/>
              <a:chExt cx="59040" cy="168120"/>
            </a:xfrm>
          </p:grpSpPr>
          <p:sp>
            <p:nvSpPr>
              <p:cNvPr id="110" name="Google Shape;405;p14"/>
              <p:cNvSpPr/>
              <p:nvPr/>
            </p:nvSpPr>
            <p:spPr>
              <a:xfrm>
                <a:off x="607680" y="160992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1" name="Google Shape;406;p14"/>
              <p:cNvSpPr/>
              <p:nvPr/>
            </p:nvSpPr>
            <p:spPr>
              <a:xfrm>
                <a:off x="629280" y="1609920"/>
                <a:ext cx="1548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2" name="Google Shape;407;p14"/>
              <p:cNvSpPr/>
              <p:nvPr/>
            </p:nvSpPr>
            <p:spPr>
              <a:xfrm>
                <a:off x="585720" y="160992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3" name="Google Shape;408;p14"/>
              <p:cNvSpPr/>
              <p:nvPr/>
            </p:nvSpPr>
            <p:spPr>
              <a:xfrm>
                <a:off x="613080" y="159444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4" name="Google Shape;409;p14"/>
              <p:cNvSpPr/>
              <p:nvPr/>
            </p:nvSpPr>
            <p:spPr>
              <a:xfrm>
                <a:off x="613080" y="1656360"/>
                <a:ext cx="3600" cy="424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080" bIns="19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15" name="Google Shape;410;p14"/>
              <p:cNvSpPr/>
              <p:nvPr/>
            </p:nvSpPr>
            <p:spPr>
              <a:xfrm>
                <a:off x="613080" y="153072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  <p:grpSp>
        <p:nvGrpSpPr>
          <p:cNvPr id="116" name="Google Shape;411;p14"/>
          <p:cNvGrpSpPr/>
          <p:nvPr/>
        </p:nvGrpSpPr>
        <p:grpSpPr>
          <a:xfrm>
            <a:off x="-336960" y="-787680"/>
            <a:ext cx="4047840" cy="6944040"/>
            <a:chOff x="-336960" y="-787680"/>
            <a:chExt cx="4047840" cy="6944040"/>
          </a:xfrm>
        </p:grpSpPr>
        <p:sp>
          <p:nvSpPr>
            <p:cNvPr id="117" name="Google Shape;412;p14"/>
            <p:cNvSpPr/>
            <p:nvPr/>
          </p:nvSpPr>
          <p:spPr>
            <a:xfrm rot="15611400">
              <a:off x="-124200" y="333720"/>
              <a:ext cx="1614960" cy="584280"/>
            </a:xfrm>
            <a:custGeom>
              <a:avLst/>
              <a:gdLst>
                <a:gd name="textAreaLeft" fmla="*/ 0 w 1614960"/>
                <a:gd name="textAreaRight" fmla="*/ 1615680 w 1614960"/>
                <a:gd name="textAreaTop" fmla="*/ 0 h 584280"/>
                <a:gd name="textAreaBottom" fmla="*/ 584640 h 584280"/>
              </a:gdLst>
              <a:ahLst/>
              <a:rect l="textAreaLeft" t="textAreaTop" r="textAreaRight" b="textAreaBottom"/>
              <a:pathLst>
                <a:path w="1480978" h="1263926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18" name="Google Shape;413;p14"/>
            <p:cNvSpPr/>
            <p:nvPr/>
          </p:nvSpPr>
          <p:spPr>
            <a:xfrm rot="6145200">
              <a:off x="1952640" y="4629600"/>
              <a:ext cx="2377080" cy="602640"/>
            </a:xfrm>
            <a:custGeom>
              <a:avLst/>
              <a:gdLst>
                <a:gd name="textAreaLeft" fmla="*/ 0 w 2377080"/>
                <a:gd name="textAreaRight" fmla="*/ 2377800 w 2377080"/>
                <a:gd name="textAreaTop" fmla="*/ 0 h 602640"/>
                <a:gd name="textAreaBottom" fmla="*/ 603000 h 602640"/>
              </a:gdLst>
              <a:ahLst/>
              <a:rect l="textAreaLeft" t="textAreaTop" r="textAreaRight" b="textAreaBottom"/>
              <a:pathLst>
                <a:path w="1602734" h="1249425">
                  <a:moveTo>
                    <a:pt x="839130" y="6411"/>
                  </a:moveTo>
                  <a:cubicBezTo>
                    <a:pt x="626223" y="-20549"/>
                    <a:pt x="400853" y="37769"/>
                    <a:pt x="237222" y="176639"/>
                  </a:cubicBezTo>
                  <a:cubicBezTo>
                    <a:pt x="73592" y="315510"/>
                    <a:pt x="-21622" y="535911"/>
                    <a:pt x="4197" y="748981"/>
                  </a:cubicBezTo>
                  <a:cubicBezTo>
                    <a:pt x="30016" y="962051"/>
                    <a:pt x="182489" y="1158343"/>
                    <a:pt x="387252" y="1222688"/>
                  </a:cubicBezTo>
                  <a:cubicBezTo>
                    <a:pt x="525226" y="1266019"/>
                    <a:pt x="675010" y="1250706"/>
                    <a:pt x="816162" y="1219023"/>
                  </a:cubicBezTo>
                  <a:cubicBezTo>
                    <a:pt x="957313" y="1187339"/>
                    <a:pt x="1095124" y="1139854"/>
                    <a:pt x="1238230" y="1119004"/>
                  </a:cubicBezTo>
                  <a:cubicBezTo>
                    <a:pt x="1299642" y="1110044"/>
                    <a:pt x="1362928" y="1105809"/>
                    <a:pt x="1419698" y="1080804"/>
                  </a:cubicBezTo>
                  <a:cubicBezTo>
                    <a:pt x="1515890" y="1038451"/>
                    <a:pt x="1579827" y="939572"/>
                    <a:pt x="1597175" y="835887"/>
                  </a:cubicBezTo>
                  <a:cubicBezTo>
                    <a:pt x="1614443" y="732284"/>
                    <a:pt x="1589845" y="625097"/>
                    <a:pt x="1546107" y="529558"/>
                  </a:cubicBezTo>
                  <a:cubicBezTo>
                    <a:pt x="1415707" y="244812"/>
                    <a:pt x="1152709" y="46077"/>
                    <a:pt x="839130" y="6411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19" name="Google Shape;414;p14"/>
            <p:cNvSpPr/>
            <p:nvPr/>
          </p:nvSpPr>
          <p:spPr>
            <a:xfrm rot="19495200">
              <a:off x="2625120" y="3930840"/>
              <a:ext cx="1482120" cy="1396080"/>
            </a:xfrm>
            <a:custGeom>
              <a:avLst/>
              <a:gdLst>
                <a:gd name="textAreaLeft" fmla="*/ 0 w 1482120"/>
                <a:gd name="textAreaRight" fmla="*/ 1482480 w 1482120"/>
                <a:gd name="textAreaTop" fmla="*/ 0 h 1396080"/>
                <a:gd name="textAreaBottom" fmla="*/ 1396800 h 1396080"/>
              </a:gdLst>
              <a:ahLst/>
              <a:rect l="textAreaLeft" t="textAreaTop" r="textAreaRight" b="textAreaBottom"/>
              <a:pathLst>
                <a:path w="749" h="940">
                  <a:moveTo>
                    <a:pt x="523" y="343"/>
                  </a:moveTo>
                  <a:cubicBezTo>
                    <a:pt x="445" y="317"/>
                    <a:pt x="491" y="0"/>
                    <a:pt x="364" y="0"/>
                  </a:cubicBezTo>
                  <a:cubicBezTo>
                    <a:pt x="237" y="0"/>
                    <a:pt x="251" y="362"/>
                    <a:pt x="212" y="363"/>
                  </a:cubicBezTo>
                  <a:cubicBezTo>
                    <a:pt x="173" y="365"/>
                    <a:pt x="159" y="210"/>
                    <a:pt x="104" y="217"/>
                  </a:cubicBezTo>
                  <a:cubicBezTo>
                    <a:pt x="48" y="224"/>
                    <a:pt x="0" y="470"/>
                    <a:pt x="0" y="470"/>
                  </a:cubicBezTo>
                  <a:cubicBezTo>
                    <a:pt x="0" y="470"/>
                    <a:pt x="0" y="470"/>
                    <a:pt x="0" y="470"/>
                  </a:cubicBezTo>
                  <a:cubicBezTo>
                    <a:pt x="0" y="470"/>
                    <a:pt x="48" y="716"/>
                    <a:pt x="104" y="723"/>
                  </a:cubicBezTo>
                  <a:cubicBezTo>
                    <a:pt x="159" y="730"/>
                    <a:pt x="173" y="574"/>
                    <a:pt x="212" y="576"/>
                  </a:cubicBezTo>
                  <a:cubicBezTo>
                    <a:pt x="251" y="578"/>
                    <a:pt x="237" y="939"/>
                    <a:pt x="364" y="939"/>
                  </a:cubicBezTo>
                  <a:cubicBezTo>
                    <a:pt x="491" y="940"/>
                    <a:pt x="445" y="623"/>
                    <a:pt x="523" y="596"/>
                  </a:cubicBezTo>
                  <a:cubicBezTo>
                    <a:pt x="601" y="570"/>
                    <a:pt x="749" y="636"/>
                    <a:pt x="749" y="470"/>
                  </a:cubicBezTo>
                  <a:cubicBezTo>
                    <a:pt x="749" y="304"/>
                    <a:pt x="601" y="370"/>
                    <a:pt x="523" y="343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20" name="Google Shape;415;p14"/>
            <p:cNvSpPr/>
            <p:nvPr/>
          </p:nvSpPr>
          <p:spPr>
            <a:xfrm rot="17722800">
              <a:off x="-310680" y="-305280"/>
              <a:ext cx="1841040" cy="1222200"/>
            </a:xfrm>
            <a:custGeom>
              <a:avLst/>
              <a:gdLst>
                <a:gd name="textAreaLeft" fmla="*/ 0 w 1841040"/>
                <a:gd name="textAreaRight" fmla="*/ 1841760 w 1841040"/>
                <a:gd name="textAreaTop" fmla="*/ 0 h 1222200"/>
                <a:gd name="textAreaBottom" fmla="*/ 1222560 h 1222200"/>
              </a:gdLst>
              <a:ahLst/>
              <a:rect l="textAreaLeft" t="textAreaTop" r="textAreaRight" b="textAreaBottom"/>
              <a:pathLst>
                <a:path w="1640321" h="1345239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4000" y="543960"/>
            <a:ext cx="2592000" cy="76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394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394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504000" y="1437840"/>
            <a:ext cx="2592000" cy="267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2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7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287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01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51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251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7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15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2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0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79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79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5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79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79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5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79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79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5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79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79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421;p15"/>
          <p:cNvGrpSpPr/>
          <p:nvPr/>
        </p:nvGrpSpPr>
        <p:grpSpPr>
          <a:xfrm>
            <a:off x="603360" y="607680"/>
            <a:ext cx="2514600" cy="3813120"/>
            <a:chOff x="603360" y="607680"/>
            <a:chExt cx="2514600" cy="3813120"/>
          </a:xfrm>
        </p:grpSpPr>
        <p:grpSp>
          <p:nvGrpSpPr>
            <p:cNvPr id="124" name="Google Shape;422;p15"/>
            <p:cNvGrpSpPr/>
            <p:nvPr/>
          </p:nvGrpSpPr>
          <p:grpSpPr>
            <a:xfrm>
              <a:off x="2531160" y="607680"/>
              <a:ext cx="59040" cy="168120"/>
              <a:chOff x="2531160" y="607680"/>
              <a:chExt cx="59040" cy="168120"/>
            </a:xfrm>
          </p:grpSpPr>
          <p:sp>
            <p:nvSpPr>
              <p:cNvPr id="125" name="Google Shape;423;p15"/>
              <p:cNvSpPr/>
              <p:nvPr/>
            </p:nvSpPr>
            <p:spPr>
              <a:xfrm>
                <a:off x="2553480" y="68688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6" name="Google Shape;424;p15"/>
              <p:cNvSpPr/>
              <p:nvPr/>
            </p:nvSpPr>
            <p:spPr>
              <a:xfrm>
                <a:off x="2575080" y="68688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7" name="Google Shape;425;p15"/>
              <p:cNvSpPr/>
              <p:nvPr/>
            </p:nvSpPr>
            <p:spPr>
              <a:xfrm>
                <a:off x="2531160" y="686880"/>
                <a:ext cx="1548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8" name="Google Shape;426;p15"/>
              <p:cNvSpPr/>
              <p:nvPr/>
            </p:nvSpPr>
            <p:spPr>
              <a:xfrm>
                <a:off x="2558880" y="67140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29" name="Google Shape;427;p15"/>
              <p:cNvSpPr/>
              <p:nvPr/>
            </p:nvSpPr>
            <p:spPr>
              <a:xfrm>
                <a:off x="2558880" y="733320"/>
                <a:ext cx="3600" cy="424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080" bIns="19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0" name="Google Shape;428;p15"/>
              <p:cNvSpPr/>
              <p:nvPr/>
            </p:nvSpPr>
            <p:spPr>
              <a:xfrm>
                <a:off x="2558880" y="60768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131" name="Google Shape;429;p15"/>
            <p:cNvGrpSpPr/>
            <p:nvPr/>
          </p:nvGrpSpPr>
          <p:grpSpPr>
            <a:xfrm>
              <a:off x="3015360" y="4127400"/>
              <a:ext cx="102600" cy="293400"/>
              <a:chOff x="3015360" y="4127400"/>
              <a:chExt cx="102600" cy="293400"/>
            </a:xfrm>
          </p:grpSpPr>
          <p:sp>
            <p:nvSpPr>
              <p:cNvPr id="132" name="Google Shape;430;p15"/>
              <p:cNvSpPr/>
              <p:nvPr/>
            </p:nvSpPr>
            <p:spPr>
              <a:xfrm>
                <a:off x="3059640" y="426960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3" name="Google Shape;431;p15"/>
              <p:cNvSpPr/>
              <p:nvPr/>
            </p:nvSpPr>
            <p:spPr>
              <a:xfrm>
                <a:off x="3081240" y="4269600"/>
                <a:ext cx="1548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4" name="Google Shape;432;p15"/>
              <p:cNvSpPr/>
              <p:nvPr/>
            </p:nvSpPr>
            <p:spPr>
              <a:xfrm>
                <a:off x="3102840" y="426960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5" name="Google Shape;433;p15"/>
              <p:cNvSpPr/>
              <p:nvPr/>
            </p:nvSpPr>
            <p:spPr>
              <a:xfrm>
                <a:off x="3037680" y="4269600"/>
                <a:ext cx="1476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6" name="Google Shape;434;p15"/>
              <p:cNvSpPr/>
              <p:nvPr/>
            </p:nvSpPr>
            <p:spPr>
              <a:xfrm>
                <a:off x="3015360" y="426960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7" name="Google Shape;435;p15"/>
              <p:cNvSpPr/>
              <p:nvPr/>
            </p:nvSpPr>
            <p:spPr>
              <a:xfrm>
                <a:off x="3065040" y="425412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8" name="Google Shape;436;p15"/>
              <p:cNvSpPr/>
              <p:nvPr/>
            </p:nvSpPr>
            <p:spPr>
              <a:xfrm>
                <a:off x="3065040" y="4316400"/>
                <a:ext cx="3600" cy="424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080" bIns="19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9" name="Google Shape;437;p15"/>
              <p:cNvSpPr/>
              <p:nvPr/>
            </p:nvSpPr>
            <p:spPr>
              <a:xfrm>
                <a:off x="3065040" y="437724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0" name="Google Shape;438;p15"/>
              <p:cNvSpPr/>
              <p:nvPr/>
            </p:nvSpPr>
            <p:spPr>
              <a:xfrm>
                <a:off x="3065040" y="419040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1" name="Google Shape;439;p15"/>
              <p:cNvSpPr/>
              <p:nvPr/>
            </p:nvSpPr>
            <p:spPr>
              <a:xfrm>
                <a:off x="3065040" y="412740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142" name="Google Shape;440;p15"/>
            <p:cNvGrpSpPr/>
            <p:nvPr/>
          </p:nvGrpSpPr>
          <p:grpSpPr>
            <a:xfrm>
              <a:off x="603360" y="776520"/>
              <a:ext cx="59040" cy="168480"/>
              <a:chOff x="603360" y="776520"/>
              <a:chExt cx="59040" cy="168480"/>
            </a:xfrm>
          </p:grpSpPr>
          <p:sp>
            <p:nvSpPr>
              <p:cNvPr id="143" name="Google Shape;441;p15"/>
              <p:cNvSpPr/>
              <p:nvPr/>
            </p:nvSpPr>
            <p:spPr>
              <a:xfrm>
                <a:off x="625680" y="856080"/>
                <a:ext cx="15120" cy="100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320" bIns="43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4" name="Google Shape;442;p15"/>
              <p:cNvSpPr/>
              <p:nvPr/>
            </p:nvSpPr>
            <p:spPr>
              <a:xfrm>
                <a:off x="647280" y="856080"/>
                <a:ext cx="15120" cy="100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320" bIns="43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5" name="Google Shape;443;p15"/>
              <p:cNvSpPr/>
              <p:nvPr/>
            </p:nvSpPr>
            <p:spPr>
              <a:xfrm>
                <a:off x="603360" y="856080"/>
                <a:ext cx="15480" cy="100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320" bIns="43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6" name="Google Shape;444;p15"/>
              <p:cNvSpPr/>
              <p:nvPr/>
            </p:nvSpPr>
            <p:spPr>
              <a:xfrm>
                <a:off x="631080" y="84060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7" name="Google Shape;445;p15"/>
              <p:cNvSpPr/>
              <p:nvPr/>
            </p:nvSpPr>
            <p:spPr>
              <a:xfrm>
                <a:off x="631080" y="902880"/>
                <a:ext cx="3600" cy="421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720" bIns="187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8" name="Google Shape;446;p15"/>
              <p:cNvSpPr/>
              <p:nvPr/>
            </p:nvSpPr>
            <p:spPr>
              <a:xfrm>
                <a:off x="631080" y="77652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  <p:grpSp>
        <p:nvGrpSpPr>
          <p:cNvPr id="149" name="Google Shape;447;p15"/>
          <p:cNvGrpSpPr/>
          <p:nvPr/>
        </p:nvGrpSpPr>
        <p:grpSpPr>
          <a:xfrm>
            <a:off x="2025720" y="-1620720"/>
            <a:ext cx="1771560" cy="8525880"/>
            <a:chOff x="2025720" y="-1620720"/>
            <a:chExt cx="1771560" cy="8525880"/>
          </a:xfrm>
        </p:grpSpPr>
        <p:sp>
          <p:nvSpPr>
            <p:cNvPr id="150" name="Google Shape;448;p15"/>
            <p:cNvSpPr/>
            <p:nvPr/>
          </p:nvSpPr>
          <p:spPr>
            <a:xfrm rot="8617200">
              <a:off x="1570320" y="4929840"/>
              <a:ext cx="1090080" cy="1830240"/>
            </a:xfrm>
            <a:custGeom>
              <a:avLst/>
              <a:gdLst>
                <a:gd name="textAreaLeft" fmla="*/ 0 w 1090080"/>
                <a:gd name="textAreaRight" fmla="*/ 1090440 w 1090080"/>
                <a:gd name="textAreaTop" fmla="*/ 0 h 1830240"/>
                <a:gd name="textAreaBottom" fmla="*/ 1830960 h 1830240"/>
              </a:gdLst>
              <a:ahLst/>
              <a:rect l="textAreaLeft" t="textAreaTop" r="textAreaRight" b="textAreaBottom"/>
              <a:pathLst>
                <a:path w="1480978" h="1263926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1" name="Google Shape;449;p15"/>
            <p:cNvSpPr/>
            <p:nvPr/>
          </p:nvSpPr>
          <p:spPr>
            <a:xfrm rot="4349400">
              <a:off x="1887120" y="-941760"/>
              <a:ext cx="2179800" cy="1032120"/>
            </a:xfrm>
            <a:custGeom>
              <a:avLst/>
              <a:gdLst>
                <a:gd name="textAreaLeft" fmla="*/ 0 w 2179800"/>
                <a:gd name="textAreaRight" fmla="*/ 2180520 w 2179800"/>
                <a:gd name="textAreaTop" fmla="*/ 0 h 1032120"/>
                <a:gd name="textAreaBottom" fmla="*/ 1032480 h 1032120"/>
              </a:gdLst>
              <a:ahLst/>
              <a:rect l="textAreaLeft" t="textAreaTop" r="textAreaRight" b="textAreaBottom"/>
              <a:pathLst>
                <a:path w="1640321" h="1345239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543600"/>
            <a:ext cx="2591640" cy="76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504000" y="1438200"/>
            <a:ext cx="2591640" cy="26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454;p16"/>
          <p:cNvGrpSpPr/>
          <p:nvPr/>
        </p:nvGrpSpPr>
        <p:grpSpPr>
          <a:xfrm>
            <a:off x="870480" y="758520"/>
            <a:ext cx="2249640" cy="3813480"/>
            <a:chOff x="870480" y="758520"/>
            <a:chExt cx="2249640" cy="3813480"/>
          </a:xfrm>
        </p:grpSpPr>
        <p:grpSp>
          <p:nvGrpSpPr>
            <p:cNvPr id="155" name="Google Shape;455;p16"/>
            <p:cNvGrpSpPr/>
            <p:nvPr/>
          </p:nvGrpSpPr>
          <p:grpSpPr>
            <a:xfrm>
              <a:off x="870480" y="758520"/>
              <a:ext cx="59040" cy="168480"/>
              <a:chOff x="870480" y="758520"/>
              <a:chExt cx="59040" cy="168480"/>
            </a:xfrm>
          </p:grpSpPr>
          <p:sp>
            <p:nvSpPr>
              <p:cNvPr id="156" name="Google Shape;456;p16"/>
              <p:cNvSpPr/>
              <p:nvPr/>
            </p:nvSpPr>
            <p:spPr>
              <a:xfrm>
                <a:off x="892800" y="83808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7" name="Google Shape;457;p16"/>
              <p:cNvSpPr/>
              <p:nvPr/>
            </p:nvSpPr>
            <p:spPr>
              <a:xfrm>
                <a:off x="914400" y="83808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8" name="Google Shape;458;p16"/>
              <p:cNvSpPr/>
              <p:nvPr/>
            </p:nvSpPr>
            <p:spPr>
              <a:xfrm>
                <a:off x="870480" y="838080"/>
                <a:ext cx="1548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9" name="Google Shape;459;p16"/>
              <p:cNvSpPr/>
              <p:nvPr/>
            </p:nvSpPr>
            <p:spPr>
              <a:xfrm>
                <a:off x="898200" y="82224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0" name="Google Shape;460;p16"/>
              <p:cNvSpPr/>
              <p:nvPr/>
            </p:nvSpPr>
            <p:spPr>
              <a:xfrm>
                <a:off x="898200" y="884520"/>
                <a:ext cx="3600" cy="424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080" bIns="19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1" name="Google Shape;461;p16"/>
              <p:cNvSpPr/>
              <p:nvPr/>
            </p:nvSpPr>
            <p:spPr>
              <a:xfrm>
                <a:off x="898200" y="75852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162" name="Google Shape;462;p16"/>
            <p:cNvGrpSpPr/>
            <p:nvPr/>
          </p:nvGrpSpPr>
          <p:grpSpPr>
            <a:xfrm>
              <a:off x="3061080" y="3581640"/>
              <a:ext cx="59040" cy="168480"/>
              <a:chOff x="3061080" y="3581640"/>
              <a:chExt cx="59040" cy="168480"/>
            </a:xfrm>
          </p:grpSpPr>
          <p:sp>
            <p:nvSpPr>
              <p:cNvPr id="163" name="Google Shape;463;p16"/>
              <p:cNvSpPr/>
              <p:nvPr/>
            </p:nvSpPr>
            <p:spPr>
              <a:xfrm>
                <a:off x="3083040" y="3661560"/>
                <a:ext cx="15120" cy="100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320" bIns="43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4" name="Google Shape;464;p16"/>
              <p:cNvSpPr/>
              <p:nvPr/>
            </p:nvSpPr>
            <p:spPr>
              <a:xfrm>
                <a:off x="3105000" y="3661560"/>
                <a:ext cx="15120" cy="100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320" bIns="43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5" name="Google Shape;465;p16"/>
              <p:cNvSpPr/>
              <p:nvPr/>
            </p:nvSpPr>
            <p:spPr>
              <a:xfrm>
                <a:off x="3061080" y="3661560"/>
                <a:ext cx="15120" cy="100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320" bIns="43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6" name="Google Shape;466;p16"/>
              <p:cNvSpPr/>
              <p:nvPr/>
            </p:nvSpPr>
            <p:spPr>
              <a:xfrm>
                <a:off x="3088440" y="364572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7" name="Google Shape;467;p16"/>
              <p:cNvSpPr/>
              <p:nvPr/>
            </p:nvSpPr>
            <p:spPr>
              <a:xfrm>
                <a:off x="3088440" y="3708000"/>
                <a:ext cx="3600" cy="421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720" bIns="187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8" name="Google Shape;468;p16"/>
              <p:cNvSpPr/>
              <p:nvPr/>
            </p:nvSpPr>
            <p:spPr>
              <a:xfrm>
                <a:off x="3088440" y="358164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169" name="Google Shape;469;p16"/>
            <p:cNvGrpSpPr/>
            <p:nvPr/>
          </p:nvGrpSpPr>
          <p:grpSpPr>
            <a:xfrm>
              <a:off x="2919240" y="4403880"/>
              <a:ext cx="58680" cy="168120"/>
              <a:chOff x="2919240" y="4403880"/>
              <a:chExt cx="58680" cy="168120"/>
            </a:xfrm>
          </p:grpSpPr>
          <p:sp>
            <p:nvSpPr>
              <p:cNvPr id="170" name="Google Shape;470;p16"/>
              <p:cNvSpPr/>
              <p:nvPr/>
            </p:nvSpPr>
            <p:spPr>
              <a:xfrm>
                <a:off x="2941200" y="448344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1" name="Google Shape;471;p16"/>
              <p:cNvSpPr/>
              <p:nvPr/>
            </p:nvSpPr>
            <p:spPr>
              <a:xfrm>
                <a:off x="2962800" y="448344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2" name="Google Shape;472;p16"/>
              <p:cNvSpPr/>
              <p:nvPr/>
            </p:nvSpPr>
            <p:spPr>
              <a:xfrm>
                <a:off x="2919240" y="448344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3" name="Google Shape;473;p16"/>
              <p:cNvSpPr/>
              <p:nvPr/>
            </p:nvSpPr>
            <p:spPr>
              <a:xfrm>
                <a:off x="2946600" y="446760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4" name="Google Shape;474;p16"/>
              <p:cNvSpPr/>
              <p:nvPr/>
            </p:nvSpPr>
            <p:spPr>
              <a:xfrm>
                <a:off x="2946600" y="4529880"/>
                <a:ext cx="3600" cy="421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720" bIns="187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5" name="Google Shape;475;p16"/>
              <p:cNvSpPr/>
              <p:nvPr/>
            </p:nvSpPr>
            <p:spPr>
              <a:xfrm>
                <a:off x="2946600" y="440388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  <p:grpSp>
        <p:nvGrpSpPr>
          <p:cNvPr id="176" name="Google Shape;476;p16"/>
          <p:cNvGrpSpPr/>
          <p:nvPr/>
        </p:nvGrpSpPr>
        <p:grpSpPr>
          <a:xfrm>
            <a:off x="-180000" y="-1470600"/>
            <a:ext cx="3909960" cy="7629120"/>
            <a:chOff x="-180000" y="-1470600"/>
            <a:chExt cx="3909960" cy="7629120"/>
          </a:xfrm>
        </p:grpSpPr>
        <p:sp>
          <p:nvSpPr>
            <p:cNvPr id="177" name="Google Shape;477;p16"/>
            <p:cNvSpPr/>
            <p:nvPr/>
          </p:nvSpPr>
          <p:spPr>
            <a:xfrm rot="20652000">
              <a:off x="2726280" y="4032360"/>
              <a:ext cx="1213560" cy="1870920"/>
            </a:xfrm>
            <a:custGeom>
              <a:avLst/>
              <a:gdLst>
                <a:gd name="textAreaLeft" fmla="*/ 0 w 1213560"/>
                <a:gd name="textAreaRight" fmla="*/ 1213920 w 1213560"/>
                <a:gd name="textAreaTop" fmla="*/ 0 h 1870920"/>
                <a:gd name="textAreaBottom" fmla="*/ 1871640 h 1870920"/>
              </a:gdLst>
              <a:ah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78" name="Google Shape;478;p16"/>
            <p:cNvSpPr/>
            <p:nvPr/>
          </p:nvSpPr>
          <p:spPr>
            <a:xfrm flipH="1" rot="5400000">
              <a:off x="2389320" y="4616280"/>
              <a:ext cx="1848960" cy="831240"/>
            </a:xfrm>
            <a:custGeom>
              <a:avLst/>
              <a:gdLst>
                <a:gd name="textAreaLeft" fmla="*/ 360 w 1848960"/>
                <a:gd name="textAreaRight" fmla="*/ 1849680 w 1848960"/>
                <a:gd name="textAreaTop" fmla="*/ 0 h 831240"/>
                <a:gd name="textAreaBottom" fmla="*/ 831600 h 83124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79" name="Google Shape;479;p16"/>
            <p:cNvSpPr/>
            <p:nvPr/>
          </p:nvSpPr>
          <p:spPr>
            <a:xfrm rot="18406200">
              <a:off x="357480" y="-1016640"/>
              <a:ext cx="1774080" cy="1279800"/>
            </a:xfrm>
            <a:custGeom>
              <a:avLst/>
              <a:gdLst>
                <a:gd name="textAreaLeft" fmla="*/ 0 w 1774080"/>
                <a:gd name="textAreaRight" fmla="*/ 1774440 w 1774080"/>
                <a:gd name="textAreaTop" fmla="*/ 0 h 1279800"/>
                <a:gd name="textAreaBottom" fmla="*/ 1280520 h 1279800"/>
              </a:gdLst>
              <a:ah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80" name="Google Shape;480;p16"/>
            <p:cNvSpPr/>
            <p:nvPr/>
          </p:nvSpPr>
          <p:spPr>
            <a:xfrm flipH="1" rot="15589200">
              <a:off x="-580320" y="755280"/>
              <a:ext cx="1672920" cy="918720"/>
            </a:xfrm>
            <a:custGeom>
              <a:avLst/>
              <a:gdLst>
                <a:gd name="textAreaLeft" fmla="*/ -360 w 1672920"/>
                <a:gd name="textAreaRight" fmla="*/ 1673640 w 1672920"/>
                <a:gd name="textAreaTop" fmla="*/ 0 h 918720"/>
                <a:gd name="textAreaBottom" fmla="*/ 919080 h 91872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504000" y="543960"/>
            <a:ext cx="2592000" cy="76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394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394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504000" y="1437840"/>
            <a:ext cx="2592000" cy="267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2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87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287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01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51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251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7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15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21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0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79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79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5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79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79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5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79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79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5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79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79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oogle Shape;484;p17"/>
          <p:cNvGrpSpPr/>
          <p:nvPr/>
        </p:nvGrpSpPr>
        <p:grpSpPr>
          <a:xfrm>
            <a:off x="454680" y="1100160"/>
            <a:ext cx="2619360" cy="3427200"/>
            <a:chOff x="454680" y="1100160"/>
            <a:chExt cx="2619360" cy="3427200"/>
          </a:xfrm>
        </p:grpSpPr>
        <p:grpSp>
          <p:nvGrpSpPr>
            <p:cNvPr id="184" name="Google Shape;485;p17"/>
            <p:cNvGrpSpPr/>
            <p:nvPr/>
          </p:nvGrpSpPr>
          <p:grpSpPr>
            <a:xfrm>
              <a:off x="3015000" y="3123720"/>
              <a:ext cx="59040" cy="168120"/>
              <a:chOff x="3015000" y="3123720"/>
              <a:chExt cx="59040" cy="168120"/>
            </a:xfrm>
          </p:grpSpPr>
          <p:sp>
            <p:nvSpPr>
              <p:cNvPr id="185" name="Google Shape;486;p17"/>
              <p:cNvSpPr/>
              <p:nvPr/>
            </p:nvSpPr>
            <p:spPr>
              <a:xfrm>
                <a:off x="3037320" y="320292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6" name="Google Shape;487;p17"/>
              <p:cNvSpPr/>
              <p:nvPr/>
            </p:nvSpPr>
            <p:spPr>
              <a:xfrm>
                <a:off x="3058920" y="320292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7" name="Google Shape;488;p17"/>
              <p:cNvSpPr/>
              <p:nvPr/>
            </p:nvSpPr>
            <p:spPr>
              <a:xfrm>
                <a:off x="3015000" y="3202920"/>
                <a:ext cx="1548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8" name="Google Shape;489;p17"/>
              <p:cNvSpPr/>
              <p:nvPr/>
            </p:nvSpPr>
            <p:spPr>
              <a:xfrm>
                <a:off x="3042720" y="318744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9" name="Google Shape;490;p17"/>
              <p:cNvSpPr/>
              <p:nvPr/>
            </p:nvSpPr>
            <p:spPr>
              <a:xfrm>
                <a:off x="3042720" y="3249720"/>
                <a:ext cx="3600" cy="421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720" bIns="187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0" name="Google Shape;491;p17"/>
              <p:cNvSpPr/>
              <p:nvPr/>
            </p:nvSpPr>
            <p:spPr>
              <a:xfrm>
                <a:off x="3042720" y="3123720"/>
                <a:ext cx="3600" cy="4320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080" bIns="19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191" name="Google Shape;492;p17"/>
            <p:cNvGrpSpPr/>
            <p:nvPr/>
          </p:nvGrpSpPr>
          <p:grpSpPr>
            <a:xfrm>
              <a:off x="454680" y="2013840"/>
              <a:ext cx="59040" cy="168120"/>
              <a:chOff x="454680" y="2013840"/>
              <a:chExt cx="59040" cy="168120"/>
            </a:xfrm>
          </p:grpSpPr>
          <p:sp>
            <p:nvSpPr>
              <p:cNvPr id="192" name="Google Shape;493;p17"/>
              <p:cNvSpPr/>
              <p:nvPr/>
            </p:nvSpPr>
            <p:spPr>
              <a:xfrm>
                <a:off x="477000" y="209304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3" name="Google Shape;494;p17"/>
              <p:cNvSpPr/>
              <p:nvPr/>
            </p:nvSpPr>
            <p:spPr>
              <a:xfrm>
                <a:off x="498600" y="209304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4" name="Google Shape;495;p17"/>
              <p:cNvSpPr/>
              <p:nvPr/>
            </p:nvSpPr>
            <p:spPr>
              <a:xfrm>
                <a:off x="454680" y="2093040"/>
                <a:ext cx="1548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5" name="Google Shape;496;p17"/>
              <p:cNvSpPr/>
              <p:nvPr/>
            </p:nvSpPr>
            <p:spPr>
              <a:xfrm>
                <a:off x="482400" y="207756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6" name="Google Shape;497;p17"/>
              <p:cNvSpPr/>
              <p:nvPr/>
            </p:nvSpPr>
            <p:spPr>
              <a:xfrm>
                <a:off x="482400" y="2139840"/>
                <a:ext cx="3600" cy="421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720" bIns="187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7" name="Google Shape;498;p17"/>
              <p:cNvSpPr/>
              <p:nvPr/>
            </p:nvSpPr>
            <p:spPr>
              <a:xfrm>
                <a:off x="482400" y="201384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198" name="Google Shape;499;p17"/>
            <p:cNvGrpSpPr/>
            <p:nvPr/>
          </p:nvGrpSpPr>
          <p:grpSpPr>
            <a:xfrm>
              <a:off x="2719080" y="4359240"/>
              <a:ext cx="59040" cy="168120"/>
              <a:chOff x="2719080" y="4359240"/>
              <a:chExt cx="59040" cy="168120"/>
            </a:xfrm>
          </p:grpSpPr>
          <p:sp>
            <p:nvSpPr>
              <p:cNvPr id="199" name="Google Shape;500;p17"/>
              <p:cNvSpPr/>
              <p:nvPr/>
            </p:nvSpPr>
            <p:spPr>
              <a:xfrm>
                <a:off x="2741400" y="443844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0" name="Google Shape;501;p17"/>
              <p:cNvSpPr/>
              <p:nvPr/>
            </p:nvSpPr>
            <p:spPr>
              <a:xfrm>
                <a:off x="2763000" y="443844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1" name="Google Shape;502;p17"/>
              <p:cNvSpPr/>
              <p:nvPr/>
            </p:nvSpPr>
            <p:spPr>
              <a:xfrm>
                <a:off x="2719080" y="4438440"/>
                <a:ext cx="1548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2" name="Google Shape;503;p17"/>
              <p:cNvSpPr/>
              <p:nvPr/>
            </p:nvSpPr>
            <p:spPr>
              <a:xfrm>
                <a:off x="2746800" y="442296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3" name="Google Shape;504;p17"/>
              <p:cNvSpPr/>
              <p:nvPr/>
            </p:nvSpPr>
            <p:spPr>
              <a:xfrm>
                <a:off x="2746800" y="4485240"/>
                <a:ext cx="3600" cy="421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720" bIns="187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4" name="Google Shape;505;p17"/>
              <p:cNvSpPr/>
              <p:nvPr/>
            </p:nvSpPr>
            <p:spPr>
              <a:xfrm>
                <a:off x="2746800" y="4359240"/>
                <a:ext cx="3600" cy="4320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080" bIns="19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205" name="Google Shape;506;p17"/>
            <p:cNvGrpSpPr/>
            <p:nvPr/>
          </p:nvGrpSpPr>
          <p:grpSpPr>
            <a:xfrm>
              <a:off x="711720" y="1100160"/>
              <a:ext cx="59040" cy="168120"/>
              <a:chOff x="711720" y="1100160"/>
              <a:chExt cx="59040" cy="168120"/>
            </a:xfrm>
          </p:grpSpPr>
          <p:sp>
            <p:nvSpPr>
              <p:cNvPr id="206" name="Google Shape;507;p17"/>
              <p:cNvSpPr/>
              <p:nvPr/>
            </p:nvSpPr>
            <p:spPr>
              <a:xfrm>
                <a:off x="733680" y="117936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7" name="Google Shape;508;p17"/>
              <p:cNvSpPr/>
              <p:nvPr/>
            </p:nvSpPr>
            <p:spPr>
              <a:xfrm>
                <a:off x="755640" y="117936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8" name="Google Shape;509;p17"/>
              <p:cNvSpPr/>
              <p:nvPr/>
            </p:nvSpPr>
            <p:spPr>
              <a:xfrm>
                <a:off x="711720" y="117936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9" name="Google Shape;510;p17"/>
              <p:cNvSpPr/>
              <p:nvPr/>
            </p:nvSpPr>
            <p:spPr>
              <a:xfrm>
                <a:off x="739080" y="116388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10" name="Google Shape;511;p17"/>
              <p:cNvSpPr/>
              <p:nvPr/>
            </p:nvSpPr>
            <p:spPr>
              <a:xfrm>
                <a:off x="739080" y="1225800"/>
                <a:ext cx="3600" cy="424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080" bIns="19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11" name="Google Shape;512;p17"/>
              <p:cNvSpPr/>
              <p:nvPr/>
            </p:nvSpPr>
            <p:spPr>
              <a:xfrm>
                <a:off x="739080" y="110016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  <p:grpSp>
        <p:nvGrpSpPr>
          <p:cNvPr id="212" name="Google Shape;513;p17"/>
          <p:cNvGrpSpPr/>
          <p:nvPr/>
        </p:nvGrpSpPr>
        <p:grpSpPr>
          <a:xfrm>
            <a:off x="-304920" y="-777960"/>
            <a:ext cx="4102560" cy="7666200"/>
            <a:chOff x="-304920" y="-777960"/>
            <a:chExt cx="4102560" cy="7666200"/>
          </a:xfrm>
        </p:grpSpPr>
        <p:sp>
          <p:nvSpPr>
            <p:cNvPr id="213" name="Google Shape;514;p17"/>
            <p:cNvSpPr/>
            <p:nvPr/>
          </p:nvSpPr>
          <p:spPr>
            <a:xfrm rot="18422400">
              <a:off x="2453040" y="4173840"/>
              <a:ext cx="1766160" cy="1285560"/>
            </a:xfrm>
            <a:custGeom>
              <a:avLst/>
              <a:gdLst>
                <a:gd name="textAreaLeft" fmla="*/ 0 w 1766160"/>
                <a:gd name="textAreaRight" fmla="*/ 1766520 w 1766160"/>
                <a:gd name="textAreaTop" fmla="*/ 0 h 1285560"/>
                <a:gd name="textAreaBottom" fmla="*/ 1286280 h 1285560"/>
              </a:gdLst>
              <a:ah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14" name="Google Shape;515;p17"/>
            <p:cNvSpPr/>
            <p:nvPr/>
          </p:nvSpPr>
          <p:spPr>
            <a:xfrm flipH="1" rot="3895200">
              <a:off x="2992320" y="3021480"/>
              <a:ext cx="1226520" cy="1253520"/>
            </a:xfrm>
            <a:custGeom>
              <a:avLst/>
              <a:gdLst>
                <a:gd name="textAreaLeft" fmla="*/ -360 w 1226520"/>
                <a:gd name="textAreaRight" fmla="*/ 1226520 w 1226520"/>
                <a:gd name="textAreaTop" fmla="*/ 0 h 1253520"/>
                <a:gd name="textAreaBottom" fmla="*/ 1253880 h 125352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15" name="Google Shape;516;p17"/>
            <p:cNvSpPr/>
            <p:nvPr/>
          </p:nvSpPr>
          <p:spPr>
            <a:xfrm rot="8500200">
              <a:off x="-587160" y="127440"/>
              <a:ext cx="1441440" cy="1575360"/>
            </a:xfrm>
            <a:custGeom>
              <a:avLst/>
              <a:gdLst>
                <a:gd name="textAreaLeft" fmla="*/ 0 w 1441440"/>
                <a:gd name="textAreaRight" fmla="*/ 1441800 w 1441440"/>
                <a:gd name="textAreaTop" fmla="*/ 0 h 1575360"/>
                <a:gd name="textAreaBottom" fmla="*/ 1576080 h 1575360"/>
              </a:gdLst>
              <a:ah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16" name="Google Shape;517;p17"/>
            <p:cNvSpPr/>
            <p:nvPr/>
          </p:nvSpPr>
          <p:spPr>
            <a:xfrm flipH="1" rot="15462000">
              <a:off x="-697680" y="1305000"/>
              <a:ext cx="1608120" cy="955800"/>
            </a:xfrm>
            <a:custGeom>
              <a:avLst/>
              <a:gdLst>
                <a:gd name="textAreaLeft" fmla="*/ -360 w 1608120"/>
                <a:gd name="textAreaRight" fmla="*/ 1608840 w 1608120"/>
                <a:gd name="textAreaTop" fmla="*/ 0 h 955800"/>
                <a:gd name="textAreaBottom" fmla="*/ 956160 h 95580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504000" y="543600"/>
            <a:ext cx="2591640" cy="76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504000" y="1438200"/>
            <a:ext cx="2591640" cy="26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" name="Google Shape;519;p18"/>
          <p:cNvGrpSpPr/>
          <p:nvPr/>
        </p:nvGrpSpPr>
        <p:grpSpPr>
          <a:xfrm>
            <a:off x="-292320" y="-1213560"/>
            <a:ext cx="4020840" cy="7671600"/>
            <a:chOff x="-292320" y="-1213560"/>
            <a:chExt cx="4020840" cy="7671600"/>
          </a:xfrm>
        </p:grpSpPr>
        <p:sp>
          <p:nvSpPr>
            <p:cNvPr id="220" name="Google Shape;520;p18"/>
            <p:cNvSpPr/>
            <p:nvPr/>
          </p:nvSpPr>
          <p:spPr>
            <a:xfrm rot="8500800">
              <a:off x="-387720" y="4605480"/>
              <a:ext cx="1441080" cy="1575360"/>
            </a:xfrm>
            <a:custGeom>
              <a:avLst/>
              <a:gdLst>
                <a:gd name="textAreaLeft" fmla="*/ 0 w 1441080"/>
                <a:gd name="textAreaRight" fmla="*/ 1441440 w 1441080"/>
                <a:gd name="textAreaTop" fmla="*/ 0 h 1575360"/>
                <a:gd name="textAreaBottom" fmla="*/ 1576080 h 1575360"/>
              </a:gdLst>
              <a:ah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21" name="Google Shape;521;p18"/>
            <p:cNvSpPr/>
            <p:nvPr/>
          </p:nvSpPr>
          <p:spPr>
            <a:xfrm flipH="1" rot="15462000">
              <a:off x="-685080" y="4861080"/>
              <a:ext cx="1608120" cy="955800"/>
            </a:xfrm>
            <a:custGeom>
              <a:avLst/>
              <a:gdLst>
                <a:gd name="textAreaLeft" fmla="*/ -360 w 1608120"/>
                <a:gd name="textAreaRight" fmla="*/ 1608840 w 1608120"/>
                <a:gd name="textAreaTop" fmla="*/ 0 h 955800"/>
                <a:gd name="textAreaBottom" fmla="*/ 956160 h 95580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22" name="Google Shape;522;p18"/>
            <p:cNvSpPr/>
            <p:nvPr/>
          </p:nvSpPr>
          <p:spPr>
            <a:xfrm rot="3460200">
              <a:off x="1756440" y="-678240"/>
              <a:ext cx="1918080" cy="1183680"/>
            </a:xfrm>
            <a:custGeom>
              <a:avLst/>
              <a:gdLst>
                <a:gd name="textAreaLeft" fmla="*/ 0 w 1918080"/>
                <a:gd name="textAreaRight" fmla="*/ 1918800 w 1918080"/>
                <a:gd name="textAreaTop" fmla="*/ 0 h 1183680"/>
                <a:gd name="textAreaBottom" fmla="*/ 1184400 h 1183680"/>
              </a:gdLst>
              <a:ah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23" name="Google Shape;523;p18"/>
            <p:cNvSpPr/>
            <p:nvPr/>
          </p:nvSpPr>
          <p:spPr>
            <a:xfrm flipH="1" rot="3895200">
              <a:off x="2922840" y="-174960"/>
              <a:ext cx="1226520" cy="1253520"/>
            </a:xfrm>
            <a:custGeom>
              <a:avLst/>
              <a:gdLst>
                <a:gd name="textAreaLeft" fmla="*/ -360 w 1226520"/>
                <a:gd name="textAreaRight" fmla="*/ 1226520 w 1226520"/>
                <a:gd name="textAreaTop" fmla="*/ 0 h 1253520"/>
                <a:gd name="textAreaBottom" fmla="*/ 1253880 h 1253520"/>
              </a:gdLst>
              <a:ah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  <p:grpSp>
        <p:nvGrpSpPr>
          <p:cNvPr id="224" name="Google Shape;526;p18"/>
          <p:cNvGrpSpPr/>
          <p:nvPr/>
        </p:nvGrpSpPr>
        <p:grpSpPr>
          <a:xfrm>
            <a:off x="456840" y="622080"/>
            <a:ext cx="2558160" cy="3581640"/>
            <a:chOff x="456840" y="622080"/>
            <a:chExt cx="2558160" cy="3581640"/>
          </a:xfrm>
        </p:grpSpPr>
        <p:grpSp>
          <p:nvGrpSpPr>
            <p:cNvPr id="225" name="Google Shape;527;p18"/>
            <p:cNvGrpSpPr/>
            <p:nvPr/>
          </p:nvGrpSpPr>
          <p:grpSpPr>
            <a:xfrm>
              <a:off x="456840" y="3315600"/>
              <a:ext cx="59040" cy="168480"/>
              <a:chOff x="456840" y="3315600"/>
              <a:chExt cx="59040" cy="168480"/>
            </a:xfrm>
          </p:grpSpPr>
          <p:sp>
            <p:nvSpPr>
              <p:cNvPr id="226" name="Google Shape;528;p18"/>
              <p:cNvSpPr/>
              <p:nvPr/>
            </p:nvSpPr>
            <p:spPr>
              <a:xfrm>
                <a:off x="479160" y="339516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27" name="Google Shape;529;p18"/>
              <p:cNvSpPr/>
              <p:nvPr/>
            </p:nvSpPr>
            <p:spPr>
              <a:xfrm>
                <a:off x="500760" y="339516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28" name="Google Shape;530;p18"/>
              <p:cNvSpPr/>
              <p:nvPr/>
            </p:nvSpPr>
            <p:spPr>
              <a:xfrm>
                <a:off x="456840" y="3395160"/>
                <a:ext cx="1548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29" name="Google Shape;531;p18"/>
              <p:cNvSpPr/>
              <p:nvPr/>
            </p:nvSpPr>
            <p:spPr>
              <a:xfrm>
                <a:off x="484560" y="337932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30" name="Google Shape;532;p18"/>
              <p:cNvSpPr/>
              <p:nvPr/>
            </p:nvSpPr>
            <p:spPr>
              <a:xfrm>
                <a:off x="484560" y="3441600"/>
                <a:ext cx="3600" cy="424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080" bIns="19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31" name="Google Shape;533;p18"/>
              <p:cNvSpPr/>
              <p:nvPr/>
            </p:nvSpPr>
            <p:spPr>
              <a:xfrm>
                <a:off x="484560" y="331560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232" name="Google Shape;534;p18"/>
            <p:cNvGrpSpPr/>
            <p:nvPr/>
          </p:nvGrpSpPr>
          <p:grpSpPr>
            <a:xfrm>
              <a:off x="833400" y="4035600"/>
              <a:ext cx="58680" cy="168120"/>
              <a:chOff x="833400" y="4035600"/>
              <a:chExt cx="58680" cy="168120"/>
            </a:xfrm>
          </p:grpSpPr>
          <p:sp>
            <p:nvSpPr>
              <p:cNvPr id="233" name="Google Shape;535;p18"/>
              <p:cNvSpPr/>
              <p:nvPr/>
            </p:nvSpPr>
            <p:spPr>
              <a:xfrm>
                <a:off x="855360" y="411516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34" name="Google Shape;536;p18"/>
              <p:cNvSpPr/>
              <p:nvPr/>
            </p:nvSpPr>
            <p:spPr>
              <a:xfrm>
                <a:off x="876960" y="411516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35" name="Google Shape;537;p18"/>
              <p:cNvSpPr/>
              <p:nvPr/>
            </p:nvSpPr>
            <p:spPr>
              <a:xfrm>
                <a:off x="833400" y="411516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36" name="Google Shape;538;p18"/>
              <p:cNvSpPr/>
              <p:nvPr/>
            </p:nvSpPr>
            <p:spPr>
              <a:xfrm>
                <a:off x="860760" y="409932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37" name="Google Shape;539;p18"/>
              <p:cNvSpPr/>
              <p:nvPr/>
            </p:nvSpPr>
            <p:spPr>
              <a:xfrm>
                <a:off x="860760" y="4161600"/>
                <a:ext cx="3600" cy="421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720" bIns="187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38" name="Google Shape;540;p18"/>
              <p:cNvSpPr/>
              <p:nvPr/>
            </p:nvSpPr>
            <p:spPr>
              <a:xfrm>
                <a:off x="860760" y="403560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239" name="Google Shape;541;p18"/>
            <p:cNvGrpSpPr/>
            <p:nvPr/>
          </p:nvGrpSpPr>
          <p:grpSpPr>
            <a:xfrm>
              <a:off x="2528280" y="622080"/>
              <a:ext cx="59040" cy="168120"/>
              <a:chOff x="2528280" y="622080"/>
              <a:chExt cx="59040" cy="168120"/>
            </a:xfrm>
          </p:grpSpPr>
          <p:sp>
            <p:nvSpPr>
              <p:cNvPr id="240" name="Google Shape;542;p18"/>
              <p:cNvSpPr/>
              <p:nvPr/>
            </p:nvSpPr>
            <p:spPr>
              <a:xfrm>
                <a:off x="2550600" y="70128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41" name="Google Shape;543;p18"/>
              <p:cNvSpPr/>
              <p:nvPr/>
            </p:nvSpPr>
            <p:spPr>
              <a:xfrm>
                <a:off x="2572200" y="70128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42" name="Google Shape;544;p18"/>
              <p:cNvSpPr/>
              <p:nvPr/>
            </p:nvSpPr>
            <p:spPr>
              <a:xfrm>
                <a:off x="2528280" y="701280"/>
                <a:ext cx="1548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43" name="Google Shape;545;p18"/>
              <p:cNvSpPr/>
              <p:nvPr/>
            </p:nvSpPr>
            <p:spPr>
              <a:xfrm>
                <a:off x="2556000" y="68580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44" name="Google Shape;546;p18"/>
              <p:cNvSpPr/>
              <p:nvPr/>
            </p:nvSpPr>
            <p:spPr>
              <a:xfrm>
                <a:off x="2556000" y="747720"/>
                <a:ext cx="3600" cy="424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080" bIns="19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45" name="Google Shape;547;p18"/>
              <p:cNvSpPr/>
              <p:nvPr/>
            </p:nvSpPr>
            <p:spPr>
              <a:xfrm>
                <a:off x="2556000" y="62208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246" name="Google Shape;548;p18"/>
            <p:cNvGrpSpPr/>
            <p:nvPr/>
          </p:nvGrpSpPr>
          <p:grpSpPr>
            <a:xfrm>
              <a:off x="2955960" y="2462400"/>
              <a:ext cx="59040" cy="167760"/>
              <a:chOff x="2955960" y="2462400"/>
              <a:chExt cx="59040" cy="167760"/>
            </a:xfrm>
          </p:grpSpPr>
          <p:sp>
            <p:nvSpPr>
              <p:cNvPr id="247" name="Google Shape;549;p18"/>
              <p:cNvSpPr/>
              <p:nvPr/>
            </p:nvSpPr>
            <p:spPr>
              <a:xfrm>
                <a:off x="2977920" y="254160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48" name="Google Shape;550;p18"/>
              <p:cNvSpPr/>
              <p:nvPr/>
            </p:nvSpPr>
            <p:spPr>
              <a:xfrm>
                <a:off x="2999520" y="2541600"/>
                <a:ext cx="1548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49" name="Google Shape;551;p18"/>
              <p:cNvSpPr/>
              <p:nvPr/>
            </p:nvSpPr>
            <p:spPr>
              <a:xfrm>
                <a:off x="2955960" y="254160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50" name="Google Shape;552;p18"/>
              <p:cNvSpPr/>
              <p:nvPr/>
            </p:nvSpPr>
            <p:spPr>
              <a:xfrm>
                <a:off x="2983320" y="252612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51" name="Google Shape;553;p18"/>
              <p:cNvSpPr/>
              <p:nvPr/>
            </p:nvSpPr>
            <p:spPr>
              <a:xfrm>
                <a:off x="2983320" y="2588040"/>
                <a:ext cx="3600" cy="421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720" bIns="187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52" name="Google Shape;554;p18"/>
              <p:cNvSpPr/>
              <p:nvPr/>
            </p:nvSpPr>
            <p:spPr>
              <a:xfrm>
                <a:off x="2983320" y="246240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504000" y="543600"/>
            <a:ext cx="2591640" cy="76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pt-BR" sz="44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504000" y="1438200"/>
            <a:ext cx="2591640" cy="267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PlaceHolder 1"/>
          <p:cNvSpPr>
            <a:spLocks noGrp="1"/>
          </p:cNvSpPr>
          <p:nvPr>
            <p:ph type="subTitle"/>
          </p:nvPr>
        </p:nvSpPr>
        <p:spPr>
          <a:xfrm>
            <a:off x="584640" y="2783160"/>
            <a:ext cx="1304640" cy="416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40000" lnSpcReduction="19999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DM Sans"/>
                <a:ea typeface="DM Sans"/>
              </a:rPr>
              <a:t>Investimentos digitais para coléeeeeeeeeeeeeeeeeeee com Google Ads e automação.</a:t>
            </a: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07" name="PlaceHolder 2"/>
          <p:cNvSpPr>
            <a:spLocks noGrp="1"/>
          </p:cNvSpPr>
          <p:nvPr>
            <p:ph type="title"/>
          </p:nvPr>
        </p:nvSpPr>
        <p:spPr>
          <a:xfrm>
            <a:off x="584640" y="923040"/>
            <a:ext cx="1304640" cy="1961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70000" lnSpcReduction="1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900" strike="noStrike" u="none">
                <a:solidFill>
                  <a:schemeClr val="dk1"/>
                </a:solidFill>
                <a:uFillTx/>
                <a:latin typeface="Plus Jakarta Sans ExtraBold"/>
                <a:ea typeface="Plus Jakarta Sans ExtraBold"/>
              </a:rPr>
              <a:t>Estratégia de Marketing</a:t>
            </a:r>
            <a:endParaRPr b="0" lang="pt-BR" sz="3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308" name="Google Shape;1243;p37"/>
          <p:cNvGrpSpPr/>
          <p:nvPr/>
        </p:nvGrpSpPr>
        <p:grpSpPr>
          <a:xfrm>
            <a:off x="1946880" y="1217880"/>
            <a:ext cx="1177920" cy="1122120"/>
            <a:chOff x="1946880" y="1217880"/>
            <a:chExt cx="1177920" cy="1122120"/>
          </a:xfrm>
        </p:grpSpPr>
        <p:grpSp>
          <p:nvGrpSpPr>
            <p:cNvPr id="1309" name="Google Shape;1244;p37"/>
            <p:cNvGrpSpPr/>
            <p:nvPr/>
          </p:nvGrpSpPr>
          <p:grpSpPr>
            <a:xfrm>
              <a:off x="2210040" y="1242720"/>
              <a:ext cx="848160" cy="1097280"/>
              <a:chOff x="2210040" y="1242720"/>
              <a:chExt cx="848160" cy="1097280"/>
            </a:xfrm>
          </p:grpSpPr>
          <p:sp>
            <p:nvSpPr>
              <p:cNvPr id="1310" name="Google Shape;1245;p37"/>
              <p:cNvSpPr/>
              <p:nvPr/>
            </p:nvSpPr>
            <p:spPr>
              <a:xfrm flipH="1">
                <a:off x="2564280" y="1242720"/>
                <a:ext cx="493560" cy="1097280"/>
              </a:xfrm>
              <a:custGeom>
                <a:avLst/>
                <a:gdLst>
                  <a:gd name="textAreaLeft" fmla="*/ -360 w 493560"/>
                  <a:gd name="textAreaRight" fmla="*/ 493560 w 493560"/>
                  <a:gd name="textAreaTop" fmla="*/ 0 h 1097280"/>
                  <a:gd name="textAreaBottom" fmla="*/ 1097640 h 1097280"/>
                </a:gdLst>
                <a:ahLst/>
                <a:rect l="textAreaLeft" t="textAreaTop" r="textAreaRight" b="textAreaBottom"/>
                <a:pathLst>
                  <a:path w="636" h="1040">
                    <a:moveTo>
                      <a:pt x="636" y="1040"/>
                    </a:moveTo>
                    <a:cubicBezTo>
                      <a:pt x="52" y="1040"/>
                      <a:pt x="52" y="1040"/>
                      <a:pt x="52" y="1040"/>
                    </a:cubicBezTo>
                    <a:cubicBezTo>
                      <a:pt x="23" y="1040"/>
                      <a:pt x="0" y="1017"/>
                      <a:pt x="0" y="988"/>
                    </a:cubicBezTo>
                    <a:cubicBezTo>
                      <a:pt x="0" y="319"/>
                      <a:pt x="0" y="319"/>
                      <a:pt x="0" y="319"/>
                    </a:cubicBezTo>
                    <a:cubicBezTo>
                      <a:pt x="0" y="143"/>
                      <a:pt x="142" y="0"/>
                      <a:pt x="318" y="0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494" y="0"/>
                      <a:pt x="636" y="143"/>
                      <a:pt x="636" y="319"/>
                    </a:cubicBezTo>
                    <a:lnTo>
                      <a:pt x="636" y="104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11" name="Google Shape;1246;p37"/>
              <p:cNvSpPr/>
              <p:nvPr/>
            </p:nvSpPr>
            <p:spPr>
              <a:xfrm flipH="1">
                <a:off x="2209680" y="1357560"/>
                <a:ext cx="495000" cy="982440"/>
              </a:xfrm>
              <a:custGeom>
                <a:avLst/>
                <a:gdLst>
                  <a:gd name="textAreaLeft" fmla="*/ -360 w 495000"/>
                  <a:gd name="textAreaRight" fmla="*/ 495000 w 495000"/>
                  <a:gd name="textAreaTop" fmla="*/ 0 h 982440"/>
                  <a:gd name="textAreaBottom" fmla="*/ 982800 h 982440"/>
                </a:gdLst>
                <a:ahLst/>
                <a:rect l="textAreaLeft" t="textAreaTop" r="textAreaRight" b="textAreaBottom"/>
                <a:pathLst>
                  <a:path w="637" h="931">
                    <a:moveTo>
                      <a:pt x="584" y="931"/>
                    </a:moveTo>
                    <a:cubicBezTo>
                      <a:pt x="0" y="931"/>
                      <a:pt x="0" y="931"/>
                      <a:pt x="0" y="931"/>
                    </a:cubicBezTo>
                    <a:cubicBezTo>
                      <a:pt x="0" y="319"/>
                      <a:pt x="0" y="319"/>
                      <a:pt x="0" y="319"/>
                    </a:cubicBezTo>
                    <a:cubicBezTo>
                      <a:pt x="0" y="143"/>
                      <a:pt x="142" y="0"/>
                      <a:pt x="318" y="0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494" y="0"/>
                      <a:pt x="637" y="143"/>
                      <a:pt x="637" y="319"/>
                    </a:cubicBezTo>
                    <a:cubicBezTo>
                      <a:pt x="637" y="879"/>
                      <a:pt x="637" y="879"/>
                      <a:pt x="637" y="879"/>
                    </a:cubicBezTo>
                    <a:cubicBezTo>
                      <a:pt x="637" y="907"/>
                      <a:pt x="613" y="931"/>
                      <a:pt x="584" y="93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1312" name="Google Shape;1247;p37"/>
            <p:cNvGrpSpPr/>
            <p:nvPr/>
          </p:nvGrpSpPr>
          <p:grpSpPr>
            <a:xfrm>
              <a:off x="2238480" y="1551960"/>
              <a:ext cx="569160" cy="537120"/>
              <a:chOff x="2238480" y="1551960"/>
              <a:chExt cx="569160" cy="537120"/>
            </a:xfrm>
          </p:grpSpPr>
          <p:sp>
            <p:nvSpPr>
              <p:cNvPr id="1313" name="Google Shape;1248;p37"/>
              <p:cNvSpPr/>
              <p:nvPr/>
            </p:nvSpPr>
            <p:spPr>
              <a:xfrm>
                <a:off x="2238480" y="1551960"/>
                <a:ext cx="569160" cy="53712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14" name="Google Shape;1249;p37"/>
              <p:cNvSpPr/>
              <p:nvPr/>
            </p:nvSpPr>
            <p:spPr>
              <a:xfrm>
                <a:off x="2390040" y="1751760"/>
                <a:ext cx="156600" cy="194040"/>
              </a:xfrm>
              <a:custGeom>
                <a:avLst/>
                <a:gdLst>
                  <a:gd name="textAreaLeft" fmla="*/ 0 w 156600"/>
                  <a:gd name="textAreaRight" fmla="*/ 156960 w 156600"/>
                  <a:gd name="textAreaTop" fmla="*/ 0 h 194040"/>
                  <a:gd name="textAreaBottom" fmla="*/ 194400 h 194040"/>
                </a:gdLst>
                <a:ahLst/>
                <a:rect l="textAreaLeft" t="textAreaTop" r="textAreaRight" b="textAreaBottom"/>
                <a:pathLst>
                  <a:path w="493" h="494">
                    <a:moveTo>
                      <a:pt x="493" y="432"/>
                    </a:moveTo>
                    <a:lnTo>
                      <a:pt x="431" y="494"/>
                    </a:lnTo>
                    <a:lnTo>
                      <a:pt x="0" y="60"/>
                    </a:lnTo>
                    <a:lnTo>
                      <a:pt x="60" y="0"/>
                    </a:lnTo>
                    <a:lnTo>
                      <a:pt x="493" y="432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15" name="Google Shape;1250;p37"/>
              <p:cNvSpPr/>
              <p:nvPr/>
            </p:nvSpPr>
            <p:spPr>
              <a:xfrm>
                <a:off x="2418480" y="1716840"/>
                <a:ext cx="155520" cy="193680"/>
              </a:xfrm>
              <a:custGeom>
                <a:avLst/>
                <a:gdLst>
                  <a:gd name="textAreaLeft" fmla="*/ 0 w 155520"/>
                  <a:gd name="textAreaRight" fmla="*/ 155880 w 155520"/>
                  <a:gd name="textAreaTop" fmla="*/ 0 h 193680"/>
                  <a:gd name="textAreaBottom" fmla="*/ 194040 h 193680"/>
                </a:gdLst>
                <a:ahLst/>
                <a:rect l="textAreaLeft" t="textAreaTop" r="textAreaRight" b="textAreaBottom"/>
                <a:pathLst>
                  <a:path w="491" h="493">
                    <a:moveTo>
                      <a:pt x="491" y="431"/>
                    </a:moveTo>
                    <a:lnTo>
                      <a:pt x="431" y="493"/>
                    </a:lnTo>
                    <a:lnTo>
                      <a:pt x="0" y="62"/>
                    </a:lnTo>
                    <a:lnTo>
                      <a:pt x="61" y="0"/>
                    </a:lnTo>
                    <a:lnTo>
                      <a:pt x="491" y="431"/>
                    </a:ln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16" name="Google Shape;1251;p37"/>
              <p:cNvSpPr/>
              <p:nvPr/>
            </p:nvSpPr>
            <p:spPr>
              <a:xfrm>
                <a:off x="2446560" y="1681200"/>
                <a:ext cx="155880" cy="194400"/>
              </a:xfrm>
              <a:custGeom>
                <a:avLst/>
                <a:gdLst>
                  <a:gd name="textAreaLeft" fmla="*/ 0 w 155880"/>
                  <a:gd name="textAreaRight" fmla="*/ 156240 w 155880"/>
                  <a:gd name="textAreaTop" fmla="*/ 0 h 194400"/>
                  <a:gd name="textAreaBottom" fmla="*/ 194760 h 194400"/>
                </a:gdLst>
                <a:ahLst/>
                <a:rect l="textAreaLeft" t="textAreaTop" r="textAreaRight" b="textAreaBottom"/>
                <a:pathLst>
                  <a:path w="492" h="494">
                    <a:moveTo>
                      <a:pt x="492" y="432"/>
                    </a:moveTo>
                    <a:lnTo>
                      <a:pt x="432" y="494"/>
                    </a:lnTo>
                    <a:lnTo>
                      <a:pt x="0" y="63"/>
                    </a:lnTo>
                    <a:lnTo>
                      <a:pt x="62" y="0"/>
                    </a:lnTo>
                    <a:lnTo>
                      <a:pt x="492" y="432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17" name="Google Shape;1252;p37"/>
              <p:cNvSpPr/>
              <p:nvPr/>
            </p:nvSpPr>
            <p:spPr>
              <a:xfrm>
                <a:off x="2474640" y="1646280"/>
                <a:ext cx="155880" cy="194040"/>
              </a:xfrm>
              <a:custGeom>
                <a:avLst/>
                <a:gdLst>
                  <a:gd name="textAreaLeft" fmla="*/ 0 w 155880"/>
                  <a:gd name="textAreaRight" fmla="*/ 156240 w 155880"/>
                  <a:gd name="textAreaTop" fmla="*/ 0 h 194040"/>
                  <a:gd name="textAreaBottom" fmla="*/ 194400 h 194040"/>
                </a:gdLst>
                <a:ahLst/>
                <a:rect l="textAreaLeft" t="textAreaTop" r="textAreaRight" b="textAreaBottom"/>
                <a:pathLst>
                  <a:path w="492" h="494">
                    <a:moveTo>
                      <a:pt x="492" y="433"/>
                    </a:moveTo>
                    <a:lnTo>
                      <a:pt x="432" y="494"/>
                    </a:lnTo>
                    <a:lnTo>
                      <a:pt x="0" y="62"/>
                    </a:lnTo>
                    <a:lnTo>
                      <a:pt x="62" y="0"/>
                    </a:lnTo>
                    <a:lnTo>
                      <a:pt x="492" y="433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18" name="Google Shape;1253;p37"/>
              <p:cNvSpPr/>
              <p:nvPr/>
            </p:nvSpPr>
            <p:spPr>
              <a:xfrm>
                <a:off x="2238480" y="1551960"/>
                <a:ext cx="569160" cy="468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60" bIns="21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19" name="Google Shape;1254;p37"/>
              <p:cNvSpPr/>
              <p:nvPr/>
            </p:nvSpPr>
            <p:spPr>
              <a:xfrm>
                <a:off x="2260080" y="1568160"/>
                <a:ext cx="11520" cy="14040"/>
              </a:xfrm>
              <a:custGeom>
                <a:avLst/>
                <a:gdLst>
                  <a:gd name="textAreaLeft" fmla="*/ 0 w 11520"/>
                  <a:gd name="textAreaRight" fmla="*/ 11880 w 11520"/>
                  <a:gd name="textAreaTop" fmla="*/ 0 h 14040"/>
                  <a:gd name="textAreaBottom" fmla="*/ 14400 h 14040"/>
                </a:gdLst>
                <a:ahLst/>
                <a:rect l="textAreaLeft" t="textAreaTop" r="textAreaRight" b="textAreaBottom"/>
                <a:pathLst>
                  <a:path w="19" h="19">
                    <a:moveTo>
                      <a:pt x="17" y="10"/>
                    </a:move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3"/>
                      <a:pt x="12" y="15"/>
                      <a:pt x="9" y="15"/>
                    </a:cubicBezTo>
                    <a:cubicBezTo>
                      <a:pt x="6" y="15"/>
                      <a:pt x="4" y="13"/>
                      <a:pt x="4" y="10"/>
                    </a:cubicBezTo>
                    <a:cubicBezTo>
                      <a:pt x="4" y="7"/>
                      <a:pt x="6" y="4"/>
                      <a:pt x="9" y="4"/>
                    </a:cubicBezTo>
                    <a:cubicBezTo>
                      <a:pt x="12" y="4"/>
                      <a:pt x="15" y="7"/>
                      <a:pt x="15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4"/>
                      <a:pt x="15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5"/>
                      <a:pt x="4" y="19"/>
                      <a:pt x="9" y="19"/>
                    </a:cubicBezTo>
                    <a:cubicBezTo>
                      <a:pt x="15" y="19"/>
                      <a:pt x="19" y="15"/>
                      <a:pt x="19" y="10"/>
                    </a:cubicBezTo>
                    <a:lnTo>
                      <a:pt x="17" y="1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9360" bIns="-93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20" name="Google Shape;1255;p37"/>
              <p:cNvSpPr/>
              <p:nvPr/>
            </p:nvSpPr>
            <p:spPr>
              <a:xfrm>
                <a:off x="2285640" y="1568160"/>
                <a:ext cx="11520" cy="14040"/>
              </a:xfrm>
              <a:custGeom>
                <a:avLst/>
                <a:gdLst>
                  <a:gd name="textAreaLeft" fmla="*/ 0 w 11520"/>
                  <a:gd name="textAreaRight" fmla="*/ 11880 w 11520"/>
                  <a:gd name="textAreaTop" fmla="*/ 0 h 14040"/>
                  <a:gd name="textAreaBottom" fmla="*/ 14400 h 14040"/>
                </a:gdLst>
                <a:ahLst/>
                <a:rect l="textAreaLeft" t="textAreaTop" r="textAreaRight" b="textAreaBottom"/>
                <a:pathLst>
                  <a:path w="19" h="19">
                    <a:moveTo>
                      <a:pt x="17" y="10"/>
                    </a:move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3"/>
                      <a:pt x="13" y="15"/>
                      <a:pt x="10" y="15"/>
                    </a:cubicBezTo>
                    <a:cubicBezTo>
                      <a:pt x="7" y="15"/>
                      <a:pt x="4" y="13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13" y="4"/>
                      <a:pt x="15" y="7"/>
                      <a:pt x="15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4"/>
                      <a:pt x="15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15"/>
                      <a:pt x="5" y="19"/>
                      <a:pt x="10" y="19"/>
                    </a:cubicBezTo>
                    <a:cubicBezTo>
                      <a:pt x="15" y="19"/>
                      <a:pt x="19" y="15"/>
                      <a:pt x="19" y="10"/>
                    </a:cubicBezTo>
                    <a:lnTo>
                      <a:pt x="17" y="1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9360" bIns="-93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21" name="Google Shape;1256;p37"/>
              <p:cNvSpPr/>
              <p:nvPr/>
            </p:nvSpPr>
            <p:spPr>
              <a:xfrm>
                <a:off x="2311560" y="1568160"/>
                <a:ext cx="11160" cy="14040"/>
              </a:xfrm>
              <a:custGeom>
                <a:avLst/>
                <a:gdLst>
                  <a:gd name="textAreaLeft" fmla="*/ 0 w 11160"/>
                  <a:gd name="textAreaRight" fmla="*/ 11520 w 11160"/>
                  <a:gd name="textAreaTop" fmla="*/ 0 h 14040"/>
                  <a:gd name="textAreaBottom" fmla="*/ 14400 h 14040"/>
                </a:gdLst>
                <a:ahLst/>
                <a:rect l="textAreaLeft" t="textAreaTop" r="textAreaRight" b="textAreaBottom"/>
                <a:pathLst>
                  <a:path w="19" h="19">
                    <a:moveTo>
                      <a:pt x="17" y="10"/>
                    </a:move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3"/>
                      <a:pt x="12" y="15"/>
                      <a:pt x="9" y="15"/>
                    </a:cubicBezTo>
                    <a:cubicBezTo>
                      <a:pt x="6" y="15"/>
                      <a:pt x="4" y="13"/>
                      <a:pt x="4" y="10"/>
                    </a:cubicBezTo>
                    <a:cubicBezTo>
                      <a:pt x="4" y="7"/>
                      <a:pt x="6" y="4"/>
                      <a:pt x="9" y="4"/>
                    </a:cubicBezTo>
                    <a:cubicBezTo>
                      <a:pt x="12" y="4"/>
                      <a:pt x="15" y="7"/>
                      <a:pt x="15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4"/>
                      <a:pt x="14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5"/>
                      <a:pt x="4" y="19"/>
                      <a:pt x="9" y="19"/>
                    </a:cubicBezTo>
                    <a:cubicBezTo>
                      <a:pt x="14" y="19"/>
                      <a:pt x="19" y="15"/>
                      <a:pt x="19" y="10"/>
                    </a:cubicBezTo>
                    <a:lnTo>
                      <a:pt x="17" y="1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9360" bIns="-93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22" name="Google Shape;1257;p37"/>
              <p:cNvSpPr/>
              <p:nvPr/>
            </p:nvSpPr>
            <p:spPr>
              <a:xfrm>
                <a:off x="2358360" y="1570680"/>
                <a:ext cx="79200" cy="9360"/>
              </a:xfrm>
              <a:custGeom>
                <a:avLst/>
                <a:gdLst>
                  <a:gd name="textAreaLeft" fmla="*/ 0 w 79200"/>
                  <a:gd name="textAreaRight" fmla="*/ 79560 w 79200"/>
                  <a:gd name="textAreaTop" fmla="*/ 0 h 9360"/>
                  <a:gd name="textAreaBottom" fmla="*/ 9720 h 9360"/>
                </a:gdLst>
                <a:ahLst/>
                <a:rect l="textAreaLeft" t="textAreaTop" r="textAreaRight" b="textAreaBottom"/>
                <a:pathLst>
                  <a:path w="129" h="13">
                    <a:moveTo>
                      <a:pt x="123" y="13"/>
                    </a:moveTo>
                    <a:cubicBezTo>
                      <a:pt x="6" y="13"/>
                      <a:pt x="6" y="13"/>
                      <a:pt x="6" y="13"/>
                    </a:cubicBezTo>
                    <a:cubicBezTo>
                      <a:pt x="2" y="13"/>
                      <a:pt x="0" y="10"/>
                      <a:pt x="0" y="7"/>
                    </a:cubicBezTo>
                    <a:cubicBezTo>
                      <a:pt x="0" y="3"/>
                      <a:pt x="2" y="0"/>
                      <a:pt x="6" y="0"/>
                    </a:cubicBezTo>
                    <a:cubicBezTo>
                      <a:pt x="123" y="0"/>
                      <a:pt x="123" y="0"/>
                      <a:pt x="123" y="0"/>
                    </a:cubicBezTo>
                    <a:cubicBezTo>
                      <a:pt x="126" y="0"/>
                      <a:pt x="129" y="3"/>
                      <a:pt x="129" y="7"/>
                    </a:cubicBezTo>
                    <a:cubicBezTo>
                      <a:pt x="129" y="10"/>
                      <a:pt x="126" y="13"/>
                      <a:pt x="123" y="13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6480" bIns="-6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23" name="Google Shape;1258;p37"/>
              <p:cNvSpPr/>
              <p:nvPr/>
            </p:nvSpPr>
            <p:spPr>
              <a:xfrm>
                <a:off x="2459880" y="1570680"/>
                <a:ext cx="79560" cy="9360"/>
              </a:xfrm>
              <a:custGeom>
                <a:avLst/>
                <a:gdLst>
                  <a:gd name="textAreaLeft" fmla="*/ 0 w 79560"/>
                  <a:gd name="textAreaRight" fmla="*/ 79920 w 79560"/>
                  <a:gd name="textAreaTop" fmla="*/ 0 h 9360"/>
                  <a:gd name="textAreaBottom" fmla="*/ 9720 h 9360"/>
                </a:gdLst>
                <a:ahLst/>
                <a:rect l="textAreaLeft" t="textAreaTop" r="textAreaRight" b="textAreaBottom"/>
                <a:pathLst>
                  <a:path w="130" h="13">
                    <a:moveTo>
                      <a:pt x="124" y="13"/>
                    </a:moveTo>
                    <a:cubicBezTo>
                      <a:pt x="7" y="13"/>
                      <a:pt x="7" y="13"/>
                      <a:pt x="7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7" y="0"/>
                      <a:pt x="130" y="3"/>
                      <a:pt x="130" y="7"/>
                    </a:cubicBezTo>
                    <a:cubicBezTo>
                      <a:pt x="130" y="10"/>
                      <a:pt x="127" y="13"/>
                      <a:pt x="124" y="13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6480" bIns="-6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24" name="Google Shape;1259;p37"/>
              <p:cNvSpPr/>
              <p:nvPr/>
            </p:nvSpPr>
            <p:spPr>
              <a:xfrm>
                <a:off x="2561760" y="1570680"/>
                <a:ext cx="79920" cy="9360"/>
              </a:xfrm>
              <a:custGeom>
                <a:avLst/>
                <a:gdLst>
                  <a:gd name="textAreaLeft" fmla="*/ 0 w 79920"/>
                  <a:gd name="textAreaRight" fmla="*/ 80280 w 79920"/>
                  <a:gd name="textAreaTop" fmla="*/ 0 h 9360"/>
                  <a:gd name="textAreaBottom" fmla="*/ 9720 h 9360"/>
                </a:gdLst>
                <a:ahLst/>
                <a:rect l="textAreaLeft" t="textAreaTop" r="textAreaRight" b="textAreaBottom"/>
                <a:pathLst>
                  <a:path w="130" h="13">
                    <a:moveTo>
                      <a:pt x="123" y="13"/>
                    </a:moveTo>
                    <a:cubicBezTo>
                      <a:pt x="6" y="13"/>
                      <a:pt x="6" y="13"/>
                      <a:pt x="6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23" y="0"/>
                      <a:pt x="123" y="0"/>
                      <a:pt x="123" y="0"/>
                    </a:cubicBezTo>
                    <a:cubicBezTo>
                      <a:pt x="127" y="0"/>
                      <a:pt x="130" y="3"/>
                      <a:pt x="130" y="7"/>
                    </a:cubicBezTo>
                    <a:cubicBezTo>
                      <a:pt x="130" y="10"/>
                      <a:pt x="127" y="13"/>
                      <a:pt x="123" y="13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6480" bIns="-6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25" name="Google Shape;1260;p37"/>
              <p:cNvSpPr/>
              <p:nvPr/>
            </p:nvSpPr>
            <p:spPr>
              <a:xfrm>
                <a:off x="2663640" y="1570680"/>
                <a:ext cx="79560" cy="9360"/>
              </a:xfrm>
              <a:custGeom>
                <a:avLst/>
                <a:gdLst>
                  <a:gd name="textAreaLeft" fmla="*/ 0 w 79560"/>
                  <a:gd name="textAreaRight" fmla="*/ 79920 w 79560"/>
                  <a:gd name="textAreaTop" fmla="*/ 0 h 9360"/>
                  <a:gd name="textAreaBottom" fmla="*/ 9720 h 9360"/>
                </a:gdLst>
                <a:ahLst/>
                <a:rect l="textAreaLeft" t="textAreaTop" r="textAreaRight" b="textAreaBottom"/>
                <a:pathLst>
                  <a:path w="130" h="13">
                    <a:moveTo>
                      <a:pt x="124" y="13"/>
                    </a:moveTo>
                    <a:cubicBezTo>
                      <a:pt x="7" y="13"/>
                      <a:pt x="7" y="13"/>
                      <a:pt x="7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7" y="0"/>
                      <a:pt x="130" y="3"/>
                      <a:pt x="130" y="7"/>
                    </a:cubicBezTo>
                    <a:cubicBezTo>
                      <a:pt x="130" y="10"/>
                      <a:pt x="127" y="13"/>
                      <a:pt x="124" y="13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6480" bIns="-6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26" name="Google Shape;1261;p37"/>
              <p:cNvSpPr/>
              <p:nvPr/>
            </p:nvSpPr>
            <p:spPr>
              <a:xfrm>
                <a:off x="2264040" y="1630800"/>
                <a:ext cx="64800" cy="20016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27" name="Google Shape;1262;p37"/>
              <p:cNvSpPr/>
              <p:nvPr/>
            </p:nvSpPr>
            <p:spPr>
              <a:xfrm>
                <a:off x="2276280" y="1647720"/>
                <a:ext cx="14760" cy="183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1520" bIns="-115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28" name="Google Shape;1263;p37"/>
              <p:cNvSpPr/>
              <p:nvPr/>
            </p:nvSpPr>
            <p:spPr>
              <a:xfrm>
                <a:off x="2302200" y="1647720"/>
                <a:ext cx="14760" cy="18360"/>
              </a:xfrm>
              <a:prstGeom prst="rect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1520" bIns="-115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29" name="Google Shape;1264;p37"/>
              <p:cNvSpPr/>
              <p:nvPr/>
            </p:nvSpPr>
            <p:spPr>
              <a:xfrm>
                <a:off x="2276280" y="1685160"/>
                <a:ext cx="14760" cy="183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1520" bIns="-115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30" name="Google Shape;1265;p37"/>
              <p:cNvSpPr/>
              <p:nvPr/>
            </p:nvSpPr>
            <p:spPr>
              <a:xfrm>
                <a:off x="2302200" y="1685160"/>
                <a:ext cx="14760" cy="1836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1520" bIns="-115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31" name="Google Shape;1266;p37"/>
              <p:cNvSpPr/>
              <p:nvPr/>
            </p:nvSpPr>
            <p:spPr>
              <a:xfrm>
                <a:off x="2276280" y="1721520"/>
                <a:ext cx="14760" cy="19080"/>
              </a:xfrm>
              <a:prstGeom prst="rect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2240" bIns="-122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32" name="Google Shape;1267;p37"/>
              <p:cNvSpPr/>
              <p:nvPr/>
            </p:nvSpPr>
            <p:spPr>
              <a:xfrm>
                <a:off x="2302200" y="1721520"/>
                <a:ext cx="14760" cy="19080"/>
              </a:xfrm>
              <a:prstGeom prst="rect">
                <a:avLst/>
              </a:pr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2240" bIns="-122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33" name="Google Shape;1268;p37"/>
              <p:cNvSpPr/>
              <p:nvPr/>
            </p:nvSpPr>
            <p:spPr>
              <a:xfrm>
                <a:off x="2276280" y="1759680"/>
                <a:ext cx="14760" cy="17640"/>
              </a:xfrm>
              <a:prstGeom prst="rect">
                <a:avLst/>
              </a:pr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1520" bIns="-115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34" name="Google Shape;1269;p37"/>
              <p:cNvSpPr/>
              <p:nvPr/>
            </p:nvSpPr>
            <p:spPr>
              <a:xfrm>
                <a:off x="2302200" y="1759680"/>
                <a:ext cx="14760" cy="176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1520" bIns="-115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35" name="Google Shape;1270;p37"/>
              <p:cNvSpPr/>
              <p:nvPr/>
            </p:nvSpPr>
            <p:spPr>
              <a:xfrm>
                <a:off x="2409840" y="1676160"/>
                <a:ext cx="286920" cy="317880"/>
              </a:xfrm>
              <a:custGeom>
                <a:avLst/>
                <a:gdLst>
                  <a:gd name="textAreaLeft" fmla="*/ 0 w 286920"/>
                  <a:gd name="textAreaRight" fmla="*/ 287280 w 286920"/>
                  <a:gd name="textAreaTop" fmla="*/ 0 h 317880"/>
                  <a:gd name="textAreaBottom" fmla="*/ 318240 h 317880"/>
                </a:gdLst>
                <a:ahLst/>
                <a:rect l="textAreaLeft" t="textAreaTop" r="textAreaRight" b="textAreaBottom"/>
                <a:pathLst>
                  <a:path w="467" h="416">
                    <a:moveTo>
                      <a:pt x="355" y="0"/>
                    </a:moveTo>
                    <a:cubicBezTo>
                      <a:pt x="420" y="0"/>
                      <a:pt x="467" y="134"/>
                      <a:pt x="390" y="259"/>
                    </a:cubicBezTo>
                    <a:cubicBezTo>
                      <a:pt x="361" y="305"/>
                      <a:pt x="312" y="359"/>
                      <a:pt x="239" y="376"/>
                    </a:cubicBezTo>
                    <a:cubicBezTo>
                      <a:pt x="68" y="416"/>
                      <a:pt x="0" y="258"/>
                      <a:pt x="119" y="187"/>
                    </a:cubicBezTo>
                    <a:cubicBezTo>
                      <a:pt x="152" y="167"/>
                      <a:pt x="199" y="148"/>
                      <a:pt x="234" y="118"/>
                    </a:cubicBezTo>
                    <a:cubicBezTo>
                      <a:pt x="285" y="74"/>
                      <a:pt x="304" y="0"/>
                      <a:pt x="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36" name="Google Shape;1271;p37"/>
              <p:cNvSpPr/>
              <p:nvPr/>
            </p:nvSpPr>
            <p:spPr>
              <a:xfrm>
                <a:off x="2670120" y="1963800"/>
                <a:ext cx="5040" cy="5760"/>
              </a:xfrm>
              <a:custGeom>
                <a:avLst/>
                <a:gdLst>
                  <a:gd name="textAreaLeft" fmla="*/ 0 w 5040"/>
                  <a:gd name="textAreaRight" fmla="*/ 5400 w 5040"/>
                  <a:gd name="textAreaTop" fmla="*/ 0 h 5760"/>
                  <a:gd name="textAreaBottom" fmla="*/ 6120 h 5760"/>
                </a:gdLst>
                <a:ahLst/>
                <a:rect l="textAreaLeft" t="textAreaTop" r="textAreaRight" b="textAreaBottom"/>
                <a:pathLst>
                  <a:path w="9" h="8">
                    <a:moveTo>
                      <a:pt x="5" y="2"/>
                    </a:moveTo>
                    <a:cubicBezTo>
                      <a:pt x="5" y="5"/>
                      <a:pt x="5" y="5"/>
                      <a:pt x="5" y="5"/>
                    </a:cubicBezTo>
                    <a:cubicBezTo>
                      <a:pt x="2" y="5"/>
                      <a:pt x="2" y="5"/>
                      <a:pt x="2" y="5"/>
                    </a:cubicBezTo>
                    <a:cubicBezTo>
                      <a:pt x="1" y="5"/>
                      <a:pt x="0" y="5"/>
                      <a:pt x="0" y="6"/>
                    </a:cubicBezTo>
                    <a:cubicBezTo>
                      <a:pt x="0" y="8"/>
                      <a:pt x="1" y="8"/>
                      <a:pt x="2" y="8"/>
                    </a:cubicBezTo>
                    <a:cubicBezTo>
                      <a:pt x="7" y="8"/>
                      <a:pt x="7" y="8"/>
                      <a:pt x="7" y="8"/>
                    </a:cubicBezTo>
                    <a:cubicBezTo>
                      <a:pt x="7" y="8"/>
                      <a:pt x="8" y="8"/>
                      <a:pt x="8" y="8"/>
                    </a:cubicBezTo>
                    <a:cubicBezTo>
                      <a:pt x="8" y="7"/>
                      <a:pt x="9" y="7"/>
                      <a:pt x="9" y="6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1"/>
                      <a:pt x="8" y="0"/>
                      <a:pt x="7" y="0"/>
                    </a:cubicBezTo>
                    <a:cubicBezTo>
                      <a:pt x="6" y="0"/>
                      <a:pt x="5" y="1"/>
                      <a:pt x="5" y="2"/>
                    </a:cubicBezTo>
                    <a:close/>
                  </a:path>
                </a:pathLst>
              </a:custGeom>
              <a:solidFill>
                <a:srgbClr val="b5b5b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3600" bIns="-36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37" name="Google Shape;1272;p37"/>
              <p:cNvSpPr/>
              <p:nvPr/>
            </p:nvSpPr>
            <p:spPr>
              <a:xfrm>
                <a:off x="2400480" y="1967400"/>
                <a:ext cx="262800" cy="2160"/>
              </a:xfrm>
              <a:custGeom>
                <a:avLst/>
                <a:gdLst>
                  <a:gd name="textAreaLeft" fmla="*/ 0 w 262800"/>
                  <a:gd name="textAreaRight" fmla="*/ 263160 w 262800"/>
                  <a:gd name="textAreaTop" fmla="*/ 0 h 2160"/>
                  <a:gd name="textAreaBottom" fmla="*/ 2520 h 2160"/>
                </a:gdLst>
                <a:ahLst/>
                <a:rect l="textAreaLeft" t="textAreaTop" r="textAreaRight" b="textAreaBottom"/>
                <a:pathLst>
                  <a:path w="427" h="3">
                    <a:moveTo>
                      <a:pt x="1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3"/>
                      <a:pt x="1" y="3"/>
                      <a:pt x="2" y="3"/>
                    </a:cubicBezTo>
                    <a:cubicBezTo>
                      <a:pt x="12" y="3"/>
                      <a:pt x="12" y="3"/>
                      <a:pt x="12" y="3"/>
                    </a:cubicBezTo>
                    <a:cubicBezTo>
                      <a:pt x="13" y="3"/>
                      <a:pt x="14" y="3"/>
                      <a:pt x="14" y="1"/>
                    </a:cubicBezTo>
                    <a:cubicBezTo>
                      <a:pt x="14" y="0"/>
                      <a:pt x="13" y="0"/>
                      <a:pt x="12" y="0"/>
                    </a:cubicBezTo>
                    <a:close/>
                    <a:moveTo>
                      <a:pt x="36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25" y="0"/>
                      <a:pt x="24" y="0"/>
                      <a:pt x="24" y="1"/>
                    </a:cubicBezTo>
                    <a:cubicBezTo>
                      <a:pt x="24" y="3"/>
                      <a:pt x="25" y="3"/>
                      <a:pt x="26" y="3"/>
                    </a:cubicBezTo>
                    <a:cubicBezTo>
                      <a:pt x="36" y="3"/>
                      <a:pt x="36" y="3"/>
                      <a:pt x="36" y="3"/>
                    </a:cubicBezTo>
                    <a:cubicBezTo>
                      <a:pt x="37" y="3"/>
                      <a:pt x="38" y="3"/>
                      <a:pt x="38" y="1"/>
                    </a:cubicBezTo>
                    <a:cubicBezTo>
                      <a:pt x="38" y="0"/>
                      <a:pt x="37" y="0"/>
                      <a:pt x="36" y="0"/>
                    </a:cubicBezTo>
                    <a:close/>
                    <a:moveTo>
                      <a:pt x="60" y="0"/>
                    </a:moveTo>
                    <a:cubicBezTo>
                      <a:pt x="51" y="0"/>
                      <a:pt x="51" y="0"/>
                      <a:pt x="51" y="0"/>
                    </a:cubicBezTo>
                    <a:cubicBezTo>
                      <a:pt x="50" y="0"/>
                      <a:pt x="49" y="0"/>
                      <a:pt x="49" y="1"/>
                    </a:cubicBezTo>
                    <a:cubicBezTo>
                      <a:pt x="49" y="3"/>
                      <a:pt x="50" y="3"/>
                      <a:pt x="51" y="3"/>
                    </a:cubicBezTo>
                    <a:cubicBezTo>
                      <a:pt x="60" y="3"/>
                      <a:pt x="60" y="3"/>
                      <a:pt x="60" y="3"/>
                    </a:cubicBezTo>
                    <a:cubicBezTo>
                      <a:pt x="61" y="3"/>
                      <a:pt x="62" y="3"/>
                      <a:pt x="62" y="1"/>
                    </a:cubicBezTo>
                    <a:cubicBezTo>
                      <a:pt x="62" y="0"/>
                      <a:pt x="61" y="0"/>
                      <a:pt x="60" y="0"/>
                    </a:cubicBezTo>
                    <a:close/>
                    <a:moveTo>
                      <a:pt x="85" y="0"/>
                    </a:moveTo>
                    <a:cubicBezTo>
                      <a:pt x="75" y="0"/>
                      <a:pt x="75" y="0"/>
                      <a:pt x="75" y="0"/>
                    </a:cubicBezTo>
                    <a:cubicBezTo>
                      <a:pt x="74" y="0"/>
                      <a:pt x="73" y="0"/>
                      <a:pt x="73" y="1"/>
                    </a:cubicBezTo>
                    <a:cubicBezTo>
                      <a:pt x="73" y="3"/>
                      <a:pt x="74" y="3"/>
                      <a:pt x="75" y="3"/>
                    </a:cubicBezTo>
                    <a:cubicBezTo>
                      <a:pt x="85" y="3"/>
                      <a:pt x="85" y="3"/>
                      <a:pt x="85" y="3"/>
                    </a:cubicBezTo>
                    <a:cubicBezTo>
                      <a:pt x="86" y="3"/>
                      <a:pt x="87" y="3"/>
                      <a:pt x="87" y="1"/>
                    </a:cubicBezTo>
                    <a:cubicBezTo>
                      <a:pt x="87" y="0"/>
                      <a:pt x="86" y="0"/>
                      <a:pt x="85" y="0"/>
                    </a:cubicBezTo>
                    <a:close/>
                    <a:moveTo>
                      <a:pt x="109" y="0"/>
                    </a:moveTo>
                    <a:cubicBezTo>
                      <a:pt x="99" y="0"/>
                      <a:pt x="99" y="0"/>
                      <a:pt x="99" y="0"/>
                    </a:cubicBezTo>
                    <a:cubicBezTo>
                      <a:pt x="98" y="0"/>
                      <a:pt x="97" y="0"/>
                      <a:pt x="97" y="1"/>
                    </a:cubicBezTo>
                    <a:cubicBezTo>
                      <a:pt x="97" y="3"/>
                      <a:pt x="98" y="3"/>
                      <a:pt x="99" y="3"/>
                    </a:cubicBezTo>
                    <a:cubicBezTo>
                      <a:pt x="109" y="3"/>
                      <a:pt x="109" y="3"/>
                      <a:pt x="109" y="3"/>
                    </a:cubicBezTo>
                    <a:cubicBezTo>
                      <a:pt x="110" y="3"/>
                      <a:pt x="111" y="3"/>
                      <a:pt x="111" y="1"/>
                    </a:cubicBezTo>
                    <a:cubicBezTo>
                      <a:pt x="111" y="0"/>
                      <a:pt x="110" y="0"/>
                      <a:pt x="109" y="0"/>
                    </a:cubicBezTo>
                    <a:close/>
                    <a:moveTo>
                      <a:pt x="133" y="0"/>
                    </a:moveTo>
                    <a:cubicBezTo>
                      <a:pt x="124" y="0"/>
                      <a:pt x="124" y="0"/>
                      <a:pt x="124" y="0"/>
                    </a:cubicBezTo>
                    <a:cubicBezTo>
                      <a:pt x="123" y="0"/>
                      <a:pt x="122" y="0"/>
                      <a:pt x="122" y="1"/>
                    </a:cubicBezTo>
                    <a:cubicBezTo>
                      <a:pt x="122" y="3"/>
                      <a:pt x="123" y="3"/>
                      <a:pt x="124" y="3"/>
                    </a:cubicBezTo>
                    <a:cubicBezTo>
                      <a:pt x="133" y="3"/>
                      <a:pt x="133" y="3"/>
                      <a:pt x="133" y="3"/>
                    </a:cubicBezTo>
                    <a:cubicBezTo>
                      <a:pt x="134" y="3"/>
                      <a:pt x="135" y="3"/>
                      <a:pt x="135" y="1"/>
                    </a:cubicBezTo>
                    <a:cubicBezTo>
                      <a:pt x="135" y="0"/>
                      <a:pt x="134" y="0"/>
                      <a:pt x="133" y="0"/>
                    </a:cubicBezTo>
                    <a:close/>
                    <a:moveTo>
                      <a:pt x="158" y="0"/>
                    </a:moveTo>
                    <a:cubicBezTo>
                      <a:pt x="148" y="0"/>
                      <a:pt x="148" y="0"/>
                      <a:pt x="148" y="0"/>
                    </a:cubicBezTo>
                    <a:cubicBezTo>
                      <a:pt x="147" y="0"/>
                      <a:pt x="146" y="0"/>
                      <a:pt x="146" y="1"/>
                    </a:cubicBezTo>
                    <a:cubicBezTo>
                      <a:pt x="146" y="3"/>
                      <a:pt x="147" y="3"/>
                      <a:pt x="148" y="3"/>
                    </a:cubicBezTo>
                    <a:cubicBezTo>
                      <a:pt x="158" y="3"/>
                      <a:pt x="158" y="3"/>
                      <a:pt x="158" y="3"/>
                    </a:cubicBezTo>
                    <a:cubicBezTo>
                      <a:pt x="159" y="3"/>
                      <a:pt x="160" y="3"/>
                      <a:pt x="160" y="1"/>
                    </a:cubicBezTo>
                    <a:cubicBezTo>
                      <a:pt x="160" y="0"/>
                      <a:pt x="159" y="0"/>
                      <a:pt x="158" y="0"/>
                    </a:cubicBezTo>
                    <a:close/>
                    <a:moveTo>
                      <a:pt x="182" y="0"/>
                    </a:moveTo>
                    <a:cubicBezTo>
                      <a:pt x="172" y="0"/>
                      <a:pt x="172" y="0"/>
                      <a:pt x="172" y="0"/>
                    </a:cubicBezTo>
                    <a:cubicBezTo>
                      <a:pt x="171" y="0"/>
                      <a:pt x="170" y="0"/>
                      <a:pt x="170" y="1"/>
                    </a:cubicBezTo>
                    <a:cubicBezTo>
                      <a:pt x="170" y="3"/>
                      <a:pt x="171" y="3"/>
                      <a:pt x="172" y="3"/>
                    </a:cubicBezTo>
                    <a:cubicBezTo>
                      <a:pt x="182" y="3"/>
                      <a:pt x="182" y="3"/>
                      <a:pt x="182" y="3"/>
                    </a:cubicBezTo>
                    <a:cubicBezTo>
                      <a:pt x="183" y="3"/>
                      <a:pt x="184" y="3"/>
                      <a:pt x="184" y="1"/>
                    </a:cubicBezTo>
                    <a:cubicBezTo>
                      <a:pt x="184" y="0"/>
                      <a:pt x="183" y="0"/>
                      <a:pt x="182" y="0"/>
                    </a:cubicBezTo>
                    <a:close/>
                    <a:moveTo>
                      <a:pt x="206" y="0"/>
                    </a:moveTo>
                    <a:cubicBezTo>
                      <a:pt x="197" y="0"/>
                      <a:pt x="197" y="0"/>
                      <a:pt x="197" y="0"/>
                    </a:cubicBezTo>
                    <a:cubicBezTo>
                      <a:pt x="196" y="0"/>
                      <a:pt x="195" y="0"/>
                      <a:pt x="195" y="1"/>
                    </a:cubicBezTo>
                    <a:cubicBezTo>
                      <a:pt x="195" y="3"/>
                      <a:pt x="196" y="3"/>
                      <a:pt x="197" y="3"/>
                    </a:cubicBezTo>
                    <a:cubicBezTo>
                      <a:pt x="206" y="3"/>
                      <a:pt x="206" y="3"/>
                      <a:pt x="206" y="3"/>
                    </a:cubicBezTo>
                    <a:cubicBezTo>
                      <a:pt x="207" y="3"/>
                      <a:pt x="208" y="3"/>
                      <a:pt x="208" y="1"/>
                    </a:cubicBezTo>
                    <a:cubicBezTo>
                      <a:pt x="208" y="0"/>
                      <a:pt x="207" y="0"/>
                      <a:pt x="206" y="0"/>
                    </a:cubicBezTo>
                    <a:close/>
                    <a:moveTo>
                      <a:pt x="231" y="0"/>
                    </a:moveTo>
                    <a:cubicBezTo>
                      <a:pt x="221" y="0"/>
                      <a:pt x="221" y="0"/>
                      <a:pt x="221" y="0"/>
                    </a:cubicBezTo>
                    <a:cubicBezTo>
                      <a:pt x="220" y="0"/>
                      <a:pt x="219" y="0"/>
                      <a:pt x="219" y="1"/>
                    </a:cubicBezTo>
                    <a:cubicBezTo>
                      <a:pt x="219" y="3"/>
                      <a:pt x="220" y="3"/>
                      <a:pt x="221" y="3"/>
                    </a:cubicBezTo>
                    <a:cubicBezTo>
                      <a:pt x="231" y="3"/>
                      <a:pt x="231" y="3"/>
                      <a:pt x="231" y="3"/>
                    </a:cubicBezTo>
                    <a:cubicBezTo>
                      <a:pt x="232" y="3"/>
                      <a:pt x="233" y="3"/>
                      <a:pt x="233" y="1"/>
                    </a:cubicBezTo>
                    <a:cubicBezTo>
                      <a:pt x="233" y="0"/>
                      <a:pt x="232" y="0"/>
                      <a:pt x="231" y="0"/>
                    </a:cubicBezTo>
                    <a:close/>
                    <a:moveTo>
                      <a:pt x="255" y="0"/>
                    </a:moveTo>
                    <a:cubicBezTo>
                      <a:pt x="245" y="0"/>
                      <a:pt x="245" y="0"/>
                      <a:pt x="245" y="0"/>
                    </a:cubicBezTo>
                    <a:cubicBezTo>
                      <a:pt x="244" y="0"/>
                      <a:pt x="243" y="0"/>
                      <a:pt x="243" y="1"/>
                    </a:cubicBezTo>
                    <a:cubicBezTo>
                      <a:pt x="243" y="3"/>
                      <a:pt x="244" y="3"/>
                      <a:pt x="245" y="3"/>
                    </a:cubicBezTo>
                    <a:cubicBezTo>
                      <a:pt x="255" y="3"/>
                      <a:pt x="255" y="3"/>
                      <a:pt x="255" y="3"/>
                    </a:cubicBezTo>
                    <a:cubicBezTo>
                      <a:pt x="256" y="3"/>
                      <a:pt x="257" y="3"/>
                      <a:pt x="257" y="1"/>
                    </a:cubicBezTo>
                    <a:cubicBezTo>
                      <a:pt x="257" y="0"/>
                      <a:pt x="256" y="0"/>
                      <a:pt x="255" y="0"/>
                    </a:cubicBezTo>
                    <a:close/>
                    <a:moveTo>
                      <a:pt x="279" y="0"/>
                    </a:moveTo>
                    <a:cubicBezTo>
                      <a:pt x="270" y="0"/>
                      <a:pt x="270" y="0"/>
                      <a:pt x="270" y="0"/>
                    </a:cubicBezTo>
                    <a:cubicBezTo>
                      <a:pt x="269" y="0"/>
                      <a:pt x="268" y="0"/>
                      <a:pt x="268" y="1"/>
                    </a:cubicBezTo>
                    <a:cubicBezTo>
                      <a:pt x="268" y="3"/>
                      <a:pt x="269" y="3"/>
                      <a:pt x="270" y="3"/>
                    </a:cubicBezTo>
                    <a:cubicBezTo>
                      <a:pt x="279" y="3"/>
                      <a:pt x="279" y="3"/>
                      <a:pt x="279" y="3"/>
                    </a:cubicBezTo>
                    <a:cubicBezTo>
                      <a:pt x="280" y="3"/>
                      <a:pt x="281" y="3"/>
                      <a:pt x="281" y="1"/>
                    </a:cubicBezTo>
                    <a:cubicBezTo>
                      <a:pt x="281" y="0"/>
                      <a:pt x="280" y="0"/>
                      <a:pt x="279" y="0"/>
                    </a:cubicBezTo>
                    <a:close/>
                    <a:moveTo>
                      <a:pt x="304" y="0"/>
                    </a:moveTo>
                    <a:cubicBezTo>
                      <a:pt x="294" y="0"/>
                      <a:pt x="294" y="0"/>
                      <a:pt x="294" y="0"/>
                    </a:cubicBezTo>
                    <a:cubicBezTo>
                      <a:pt x="293" y="0"/>
                      <a:pt x="292" y="0"/>
                      <a:pt x="292" y="1"/>
                    </a:cubicBezTo>
                    <a:cubicBezTo>
                      <a:pt x="292" y="3"/>
                      <a:pt x="293" y="3"/>
                      <a:pt x="294" y="3"/>
                    </a:cubicBezTo>
                    <a:cubicBezTo>
                      <a:pt x="304" y="3"/>
                      <a:pt x="304" y="3"/>
                      <a:pt x="304" y="3"/>
                    </a:cubicBezTo>
                    <a:cubicBezTo>
                      <a:pt x="305" y="3"/>
                      <a:pt x="306" y="3"/>
                      <a:pt x="306" y="1"/>
                    </a:cubicBezTo>
                    <a:cubicBezTo>
                      <a:pt x="306" y="0"/>
                      <a:pt x="305" y="0"/>
                      <a:pt x="304" y="0"/>
                    </a:cubicBezTo>
                    <a:close/>
                    <a:moveTo>
                      <a:pt x="328" y="0"/>
                    </a:moveTo>
                    <a:cubicBezTo>
                      <a:pt x="318" y="0"/>
                      <a:pt x="318" y="0"/>
                      <a:pt x="318" y="0"/>
                    </a:cubicBezTo>
                    <a:cubicBezTo>
                      <a:pt x="317" y="0"/>
                      <a:pt x="316" y="0"/>
                      <a:pt x="316" y="1"/>
                    </a:cubicBezTo>
                    <a:cubicBezTo>
                      <a:pt x="316" y="3"/>
                      <a:pt x="317" y="3"/>
                      <a:pt x="318" y="3"/>
                    </a:cubicBezTo>
                    <a:cubicBezTo>
                      <a:pt x="328" y="3"/>
                      <a:pt x="328" y="3"/>
                      <a:pt x="328" y="3"/>
                    </a:cubicBezTo>
                    <a:cubicBezTo>
                      <a:pt x="329" y="3"/>
                      <a:pt x="330" y="3"/>
                      <a:pt x="330" y="1"/>
                    </a:cubicBezTo>
                    <a:cubicBezTo>
                      <a:pt x="330" y="0"/>
                      <a:pt x="329" y="0"/>
                      <a:pt x="328" y="0"/>
                    </a:cubicBezTo>
                    <a:close/>
                    <a:moveTo>
                      <a:pt x="352" y="0"/>
                    </a:moveTo>
                    <a:cubicBezTo>
                      <a:pt x="343" y="0"/>
                      <a:pt x="343" y="0"/>
                      <a:pt x="343" y="0"/>
                    </a:cubicBezTo>
                    <a:cubicBezTo>
                      <a:pt x="342" y="0"/>
                      <a:pt x="341" y="0"/>
                      <a:pt x="341" y="1"/>
                    </a:cubicBezTo>
                    <a:cubicBezTo>
                      <a:pt x="341" y="3"/>
                      <a:pt x="342" y="3"/>
                      <a:pt x="343" y="3"/>
                    </a:cubicBezTo>
                    <a:cubicBezTo>
                      <a:pt x="352" y="3"/>
                      <a:pt x="352" y="3"/>
                      <a:pt x="352" y="3"/>
                    </a:cubicBezTo>
                    <a:cubicBezTo>
                      <a:pt x="353" y="3"/>
                      <a:pt x="354" y="3"/>
                      <a:pt x="354" y="1"/>
                    </a:cubicBezTo>
                    <a:cubicBezTo>
                      <a:pt x="354" y="0"/>
                      <a:pt x="353" y="0"/>
                      <a:pt x="352" y="0"/>
                    </a:cubicBezTo>
                    <a:close/>
                    <a:moveTo>
                      <a:pt x="377" y="0"/>
                    </a:moveTo>
                    <a:cubicBezTo>
                      <a:pt x="367" y="0"/>
                      <a:pt x="367" y="0"/>
                      <a:pt x="367" y="0"/>
                    </a:cubicBezTo>
                    <a:cubicBezTo>
                      <a:pt x="366" y="0"/>
                      <a:pt x="365" y="0"/>
                      <a:pt x="365" y="1"/>
                    </a:cubicBezTo>
                    <a:cubicBezTo>
                      <a:pt x="365" y="3"/>
                      <a:pt x="366" y="3"/>
                      <a:pt x="367" y="3"/>
                    </a:cubicBezTo>
                    <a:cubicBezTo>
                      <a:pt x="377" y="3"/>
                      <a:pt x="377" y="3"/>
                      <a:pt x="377" y="3"/>
                    </a:cubicBezTo>
                    <a:cubicBezTo>
                      <a:pt x="378" y="3"/>
                      <a:pt x="379" y="3"/>
                      <a:pt x="379" y="1"/>
                    </a:cubicBezTo>
                    <a:cubicBezTo>
                      <a:pt x="379" y="0"/>
                      <a:pt x="378" y="0"/>
                      <a:pt x="377" y="0"/>
                    </a:cubicBezTo>
                    <a:close/>
                    <a:moveTo>
                      <a:pt x="401" y="0"/>
                    </a:moveTo>
                    <a:cubicBezTo>
                      <a:pt x="391" y="0"/>
                      <a:pt x="391" y="0"/>
                      <a:pt x="391" y="0"/>
                    </a:cubicBezTo>
                    <a:cubicBezTo>
                      <a:pt x="390" y="0"/>
                      <a:pt x="389" y="0"/>
                      <a:pt x="389" y="1"/>
                    </a:cubicBezTo>
                    <a:cubicBezTo>
                      <a:pt x="389" y="3"/>
                      <a:pt x="390" y="3"/>
                      <a:pt x="391" y="3"/>
                    </a:cubicBezTo>
                    <a:cubicBezTo>
                      <a:pt x="401" y="3"/>
                      <a:pt x="401" y="3"/>
                      <a:pt x="401" y="3"/>
                    </a:cubicBezTo>
                    <a:cubicBezTo>
                      <a:pt x="402" y="3"/>
                      <a:pt x="403" y="3"/>
                      <a:pt x="403" y="1"/>
                    </a:cubicBezTo>
                    <a:cubicBezTo>
                      <a:pt x="403" y="0"/>
                      <a:pt x="402" y="0"/>
                      <a:pt x="401" y="0"/>
                    </a:cubicBezTo>
                    <a:close/>
                    <a:moveTo>
                      <a:pt x="425" y="0"/>
                    </a:moveTo>
                    <a:cubicBezTo>
                      <a:pt x="416" y="0"/>
                      <a:pt x="416" y="0"/>
                      <a:pt x="416" y="0"/>
                    </a:cubicBezTo>
                    <a:cubicBezTo>
                      <a:pt x="415" y="0"/>
                      <a:pt x="414" y="0"/>
                      <a:pt x="414" y="1"/>
                    </a:cubicBezTo>
                    <a:cubicBezTo>
                      <a:pt x="414" y="3"/>
                      <a:pt x="415" y="3"/>
                      <a:pt x="416" y="3"/>
                    </a:cubicBezTo>
                    <a:cubicBezTo>
                      <a:pt x="425" y="3"/>
                      <a:pt x="425" y="3"/>
                      <a:pt x="425" y="3"/>
                    </a:cubicBezTo>
                    <a:cubicBezTo>
                      <a:pt x="426" y="3"/>
                      <a:pt x="427" y="3"/>
                      <a:pt x="427" y="1"/>
                    </a:cubicBezTo>
                    <a:cubicBezTo>
                      <a:pt x="427" y="0"/>
                      <a:pt x="426" y="0"/>
                      <a:pt x="42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440" bIns="-1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38" name="Google Shape;1273;p37"/>
              <p:cNvSpPr/>
              <p:nvPr/>
            </p:nvSpPr>
            <p:spPr>
              <a:xfrm>
                <a:off x="2388960" y="1963800"/>
                <a:ext cx="5040" cy="5760"/>
              </a:xfrm>
              <a:custGeom>
                <a:avLst/>
                <a:gdLst>
                  <a:gd name="textAreaLeft" fmla="*/ 0 w 5040"/>
                  <a:gd name="textAreaRight" fmla="*/ 5400 w 5040"/>
                  <a:gd name="textAreaTop" fmla="*/ 0 h 5760"/>
                  <a:gd name="textAreaBottom" fmla="*/ 6120 h 5760"/>
                </a:gdLst>
                <a:ahLst/>
                <a:rect l="textAreaLeft" t="textAreaTop" r="textAreaRight" b="textAreaBottom"/>
                <a:pathLst>
                  <a:path w="8" h="8">
                    <a:moveTo>
                      <a:pt x="6" y="5"/>
                    </a:moveTo>
                    <a:cubicBezTo>
                      <a:pt x="4" y="5"/>
                      <a:pt x="4" y="5"/>
                      <a:pt x="4" y="5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0" y="7"/>
                      <a:pt x="0" y="8"/>
                    </a:cubicBezTo>
                    <a:cubicBezTo>
                      <a:pt x="1" y="8"/>
                      <a:pt x="1" y="8"/>
                      <a:pt x="2" y="8"/>
                    </a:cubicBezTo>
                    <a:cubicBezTo>
                      <a:pt x="6" y="8"/>
                      <a:pt x="6" y="8"/>
                      <a:pt x="6" y="8"/>
                    </a:cubicBezTo>
                    <a:cubicBezTo>
                      <a:pt x="7" y="8"/>
                      <a:pt x="8" y="8"/>
                      <a:pt x="8" y="6"/>
                    </a:cubicBezTo>
                    <a:cubicBezTo>
                      <a:pt x="8" y="5"/>
                      <a:pt x="7" y="5"/>
                      <a:pt x="6" y="5"/>
                    </a:cubicBezTo>
                    <a:close/>
                  </a:path>
                </a:pathLst>
              </a:custGeom>
              <a:solidFill>
                <a:srgbClr val="b5b5b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3600" bIns="-36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39" name="Google Shape;1274;p37"/>
              <p:cNvSpPr/>
              <p:nvPr/>
            </p:nvSpPr>
            <p:spPr>
              <a:xfrm>
                <a:off x="2388960" y="1659960"/>
                <a:ext cx="2520" cy="295560"/>
              </a:xfrm>
              <a:custGeom>
                <a:avLst/>
                <a:gdLst>
                  <a:gd name="textAreaLeft" fmla="*/ 0 w 2520"/>
                  <a:gd name="textAreaRight" fmla="*/ 2880 w 2520"/>
                  <a:gd name="textAreaTop" fmla="*/ 0 h 295560"/>
                  <a:gd name="textAreaBottom" fmla="*/ 295920 h 295560"/>
                </a:gdLst>
                <a:ahLst/>
                <a:rect l="textAreaLeft" t="textAreaTop" r="textAreaRight" b="textAreaBottom"/>
                <a:pathLst>
                  <a:path w="4" h="387">
                    <a:moveTo>
                      <a:pt x="4" y="11"/>
                    </a:move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13"/>
                      <a:pt x="1" y="13"/>
                      <a:pt x="2" y="13"/>
                    </a:cubicBezTo>
                    <a:cubicBezTo>
                      <a:pt x="3" y="13"/>
                      <a:pt x="4" y="13"/>
                      <a:pt x="4" y="11"/>
                    </a:cubicBezTo>
                    <a:close/>
                    <a:moveTo>
                      <a:pt x="4" y="35"/>
                    </a:moveTo>
                    <a:cubicBezTo>
                      <a:pt x="4" y="25"/>
                      <a:pt x="4" y="25"/>
                      <a:pt x="4" y="25"/>
                    </a:cubicBezTo>
                    <a:cubicBezTo>
                      <a:pt x="4" y="24"/>
                      <a:pt x="3" y="24"/>
                      <a:pt x="2" y="24"/>
                    </a:cubicBezTo>
                    <a:cubicBezTo>
                      <a:pt x="1" y="24"/>
                      <a:pt x="0" y="24"/>
                      <a:pt x="0" y="25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36"/>
                      <a:pt x="1" y="37"/>
                      <a:pt x="2" y="37"/>
                    </a:cubicBezTo>
                    <a:cubicBezTo>
                      <a:pt x="3" y="37"/>
                      <a:pt x="4" y="36"/>
                      <a:pt x="4" y="35"/>
                    </a:cubicBezTo>
                    <a:close/>
                    <a:moveTo>
                      <a:pt x="4" y="58"/>
                    </a:moveTo>
                    <a:cubicBezTo>
                      <a:pt x="4" y="49"/>
                      <a:pt x="4" y="49"/>
                      <a:pt x="4" y="49"/>
                    </a:cubicBezTo>
                    <a:cubicBezTo>
                      <a:pt x="4" y="48"/>
                      <a:pt x="3" y="47"/>
                      <a:pt x="2" y="47"/>
                    </a:cubicBezTo>
                    <a:cubicBezTo>
                      <a:pt x="1" y="47"/>
                      <a:pt x="0" y="48"/>
                      <a:pt x="0" y="49"/>
                    </a:cubicBezTo>
                    <a:cubicBezTo>
                      <a:pt x="0" y="58"/>
                      <a:pt x="0" y="58"/>
                      <a:pt x="0" y="58"/>
                    </a:cubicBezTo>
                    <a:cubicBezTo>
                      <a:pt x="0" y="59"/>
                      <a:pt x="1" y="60"/>
                      <a:pt x="2" y="60"/>
                    </a:cubicBezTo>
                    <a:cubicBezTo>
                      <a:pt x="3" y="60"/>
                      <a:pt x="4" y="59"/>
                      <a:pt x="4" y="58"/>
                    </a:cubicBezTo>
                    <a:close/>
                    <a:moveTo>
                      <a:pt x="4" y="81"/>
                    </a:moveTo>
                    <a:cubicBezTo>
                      <a:pt x="4" y="72"/>
                      <a:pt x="4" y="72"/>
                      <a:pt x="4" y="72"/>
                    </a:cubicBezTo>
                    <a:cubicBezTo>
                      <a:pt x="4" y="71"/>
                      <a:pt x="3" y="70"/>
                      <a:pt x="2" y="70"/>
                    </a:cubicBezTo>
                    <a:cubicBezTo>
                      <a:pt x="1" y="70"/>
                      <a:pt x="0" y="71"/>
                      <a:pt x="0" y="72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83"/>
                      <a:pt x="1" y="83"/>
                      <a:pt x="2" y="83"/>
                    </a:cubicBezTo>
                    <a:cubicBezTo>
                      <a:pt x="3" y="83"/>
                      <a:pt x="4" y="83"/>
                      <a:pt x="4" y="81"/>
                    </a:cubicBezTo>
                    <a:close/>
                    <a:moveTo>
                      <a:pt x="4" y="105"/>
                    </a:moveTo>
                    <a:cubicBezTo>
                      <a:pt x="4" y="95"/>
                      <a:pt x="4" y="95"/>
                      <a:pt x="4" y="95"/>
                    </a:cubicBezTo>
                    <a:cubicBezTo>
                      <a:pt x="4" y="94"/>
                      <a:pt x="3" y="94"/>
                      <a:pt x="2" y="94"/>
                    </a:cubicBezTo>
                    <a:cubicBezTo>
                      <a:pt x="1" y="94"/>
                      <a:pt x="0" y="94"/>
                      <a:pt x="0" y="95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0" y="106"/>
                      <a:pt x="1" y="107"/>
                      <a:pt x="2" y="107"/>
                    </a:cubicBezTo>
                    <a:cubicBezTo>
                      <a:pt x="3" y="107"/>
                      <a:pt x="4" y="106"/>
                      <a:pt x="4" y="105"/>
                    </a:cubicBezTo>
                    <a:close/>
                    <a:moveTo>
                      <a:pt x="4" y="128"/>
                    </a:moveTo>
                    <a:cubicBezTo>
                      <a:pt x="4" y="119"/>
                      <a:pt x="4" y="119"/>
                      <a:pt x="4" y="119"/>
                    </a:cubicBezTo>
                    <a:cubicBezTo>
                      <a:pt x="4" y="118"/>
                      <a:pt x="3" y="117"/>
                      <a:pt x="2" y="117"/>
                    </a:cubicBezTo>
                    <a:cubicBezTo>
                      <a:pt x="1" y="117"/>
                      <a:pt x="0" y="118"/>
                      <a:pt x="0" y="119"/>
                    </a:cubicBez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29"/>
                      <a:pt x="1" y="130"/>
                      <a:pt x="2" y="130"/>
                    </a:cubicBezTo>
                    <a:cubicBezTo>
                      <a:pt x="3" y="130"/>
                      <a:pt x="4" y="129"/>
                      <a:pt x="4" y="128"/>
                    </a:cubicBezTo>
                    <a:close/>
                    <a:moveTo>
                      <a:pt x="4" y="151"/>
                    </a:moveTo>
                    <a:cubicBezTo>
                      <a:pt x="4" y="142"/>
                      <a:pt x="4" y="142"/>
                      <a:pt x="4" y="142"/>
                    </a:cubicBezTo>
                    <a:cubicBezTo>
                      <a:pt x="4" y="141"/>
                      <a:pt x="3" y="140"/>
                      <a:pt x="2" y="140"/>
                    </a:cubicBezTo>
                    <a:cubicBezTo>
                      <a:pt x="1" y="140"/>
                      <a:pt x="0" y="141"/>
                      <a:pt x="0" y="142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53"/>
                      <a:pt x="1" y="153"/>
                      <a:pt x="2" y="153"/>
                    </a:cubicBezTo>
                    <a:cubicBezTo>
                      <a:pt x="3" y="153"/>
                      <a:pt x="4" y="153"/>
                      <a:pt x="4" y="151"/>
                    </a:cubicBezTo>
                    <a:close/>
                    <a:moveTo>
                      <a:pt x="4" y="175"/>
                    </a:moveTo>
                    <a:cubicBezTo>
                      <a:pt x="4" y="165"/>
                      <a:pt x="4" y="165"/>
                      <a:pt x="4" y="165"/>
                    </a:cubicBezTo>
                    <a:cubicBezTo>
                      <a:pt x="4" y="164"/>
                      <a:pt x="3" y="164"/>
                      <a:pt x="2" y="164"/>
                    </a:cubicBezTo>
                    <a:cubicBezTo>
                      <a:pt x="1" y="164"/>
                      <a:pt x="0" y="164"/>
                      <a:pt x="0" y="165"/>
                    </a:cubicBezTo>
                    <a:cubicBezTo>
                      <a:pt x="0" y="175"/>
                      <a:pt x="0" y="175"/>
                      <a:pt x="0" y="175"/>
                    </a:cubicBezTo>
                    <a:cubicBezTo>
                      <a:pt x="0" y="176"/>
                      <a:pt x="1" y="177"/>
                      <a:pt x="2" y="177"/>
                    </a:cubicBezTo>
                    <a:cubicBezTo>
                      <a:pt x="3" y="177"/>
                      <a:pt x="4" y="176"/>
                      <a:pt x="4" y="175"/>
                    </a:cubicBezTo>
                    <a:close/>
                    <a:moveTo>
                      <a:pt x="4" y="198"/>
                    </a:moveTo>
                    <a:cubicBezTo>
                      <a:pt x="4" y="189"/>
                      <a:pt x="4" y="189"/>
                      <a:pt x="4" y="189"/>
                    </a:cubicBezTo>
                    <a:cubicBezTo>
                      <a:pt x="4" y="188"/>
                      <a:pt x="3" y="187"/>
                      <a:pt x="2" y="187"/>
                    </a:cubicBezTo>
                    <a:cubicBezTo>
                      <a:pt x="1" y="187"/>
                      <a:pt x="0" y="188"/>
                      <a:pt x="0" y="189"/>
                    </a:cubicBezTo>
                    <a:cubicBezTo>
                      <a:pt x="0" y="198"/>
                      <a:pt x="0" y="198"/>
                      <a:pt x="0" y="198"/>
                    </a:cubicBezTo>
                    <a:cubicBezTo>
                      <a:pt x="0" y="199"/>
                      <a:pt x="1" y="200"/>
                      <a:pt x="2" y="200"/>
                    </a:cubicBezTo>
                    <a:cubicBezTo>
                      <a:pt x="3" y="200"/>
                      <a:pt x="4" y="199"/>
                      <a:pt x="4" y="198"/>
                    </a:cubicBezTo>
                    <a:close/>
                    <a:moveTo>
                      <a:pt x="4" y="221"/>
                    </a:moveTo>
                    <a:cubicBezTo>
                      <a:pt x="4" y="212"/>
                      <a:pt x="4" y="212"/>
                      <a:pt x="4" y="212"/>
                    </a:cubicBezTo>
                    <a:cubicBezTo>
                      <a:pt x="4" y="211"/>
                      <a:pt x="3" y="210"/>
                      <a:pt x="2" y="210"/>
                    </a:cubicBezTo>
                    <a:cubicBezTo>
                      <a:pt x="1" y="210"/>
                      <a:pt x="0" y="211"/>
                      <a:pt x="0" y="212"/>
                    </a:cubicBezTo>
                    <a:cubicBezTo>
                      <a:pt x="0" y="221"/>
                      <a:pt x="0" y="221"/>
                      <a:pt x="0" y="221"/>
                    </a:cubicBezTo>
                    <a:cubicBezTo>
                      <a:pt x="0" y="222"/>
                      <a:pt x="1" y="223"/>
                      <a:pt x="2" y="223"/>
                    </a:cubicBezTo>
                    <a:cubicBezTo>
                      <a:pt x="3" y="223"/>
                      <a:pt x="4" y="222"/>
                      <a:pt x="4" y="221"/>
                    </a:cubicBezTo>
                    <a:close/>
                    <a:moveTo>
                      <a:pt x="4" y="245"/>
                    </a:moveTo>
                    <a:cubicBezTo>
                      <a:pt x="4" y="235"/>
                      <a:pt x="4" y="235"/>
                      <a:pt x="4" y="235"/>
                    </a:cubicBezTo>
                    <a:cubicBezTo>
                      <a:pt x="4" y="234"/>
                      <a:pt x="3" y="234"/>
                      <a:pt x="2" y="234"/>
                    </a:cubicBezTo>
                    <a:cubicBezTo>
                      <a:pt x="1" y="234"/>
                      <a:pt x="0" y="234"/>
                      <a:pt x="0" y="235"/>
                    </a:cubicBezTo>
                    <a:cubicBezTo>
                      <a:pt x="0" y="245"/>
                      <a:pt x="0" y="245"/>
                      <a:pt x="0" y="245"/>
                    </a:cubicBezTo>
                    <a:cubicBezTo>
                      <a:pt x="0" y="246"/>
                      <a:pt x="1" y="247"/>
                      <a:pt x="2" y="247"/>
                    </a:cubicBezTo>
                    <a:cubicBezTo>
                      <a:pt x="3" y="247"/>
                      <a:pt x="4" y="246"/>
                      <a:pt x="4" y="245"/>
                    </a:cubicBezTo>
                    <a:close/>
                    <a:moveTo>
                      <a:pt x="4" y="268"/>
                    </a:moveTo>
                    <a:cubicBezTo>
                      <a:pt x="4" y="259"/>
                      <a:pt x="4" y="259"/>
                      <a:pt x="4" y="259"/>
                    </a:cubicBezTo>
                    <a:cubicBezTo>
                      <a:pt x="4" y="258"/>
                      <a:pt x="3" y="257"/>
                      <a:pt x="2" y="257"/>
                    </a:cubicBezTo>
                    <a:cubicBezTo>
                      <a:pt x="1" y="257"/>
                      <a:pt x="0" y="258"/>
                      <a:pt x="0" y="259"/>
                    </a:cubicBezTo>
                    <a:cubicBezTo>
                      <a:pt x="0" y="268"/>
                      <a:pt x="0" y="268"/>
                      <a:pt x="0" y="268"/>
                    </a:cubicBezTo>
                    <a:cubicBezTo>
                      <a:pt x="0" y="269"/>
                      <a:pt x="1" y="270"/>
                      <a:pt x="2" y="270"/>
                    </a:cubicBezTo>
                    <a:cubicBezTo>
                      <a:pt x="3" y="270"/>
                      <a:pt x="4" y="269"/>
                      <a:pt x="4" y="268"/>
                    </a:cubicBezTo>
                    <a:close/>
                    <a:moveTo>
                      <a:pt x="4" y="291"/>
                    </a:moveTo>
                    <a:cubicBezTo>
                      <a:pt x="4" y="282"/>
                      <a:pt x="4" y="282"/>
                      <a:pt x="4" y="282"/>
                    </a:cubicBezTo>
                    <a:cubicBezTo>
                      <a:pt x="4" y="281"/>
                      <a:pt x="3" y="280"/>
                      <a:pt x="2" y="280"/>
                    </a:cubicBezTo>
                    <a:cubicBezTo>
                      <a:pt x="1" y="280"/>
                      <a:pt x="0" y="281"/>
                      <a:pt x="0" y="282"/>
                    </a:cubicBezTo>
                    <a:cubicBezTo>
                      <a:pt x="0" y="291"/>
                      <a:pt x="0" y="291"/>
                      <a:pt x="0" y="291"/>
                    </a:cubicBezTo>
                    <a:cubicBezTo>
                      <a:pt x="0" y="292"/>
                      <a:pt x="1" y="293"/>
                      <a:pt x="2" y="293"/>
                    </a:cubicBezTo>
                    <a:cubicBezTo>
                      <a:pt x="3" y="293"/>
                      <a:pt x="4" y="292"/>
                      <a:pt x="4" y="291"/>
                    </a:cubicBezTo>
                    <a:close/>
                    <a:moveTo>
                      <a:pt x="4" y="315"/>
                    </a:moveTo>
                    <a:cubicBezTo>
                      <a:pt x="4" y="305"/>
                      <a:pt x="4" y="305"/>
                      <a:pt x="4" y="305"/>
                    </a:cubicBezTo>
                    <a:cubicBezTo>
                      <a:pt x="4" y="304"/>
                      <a:pt x="3" y="304"/>
                      <a:pt x="2" y="304"/>
                    </a:cubicBezTo>
                    <a:cubicBezTo>
                      <a:pt x="1" y="304"/>
                      <a:pt x="0" y="304"/>
                      <a:pt x="0" y="305"/>
                    </a:cubicBezTo>
                    <a:cubicBezTo>
                      <a:pt x="0" y="315"/>
                      <a:pt x="0" y="315"/>
                      <a:pt x="0" y="315"/>
                    </a:cubicBezTo>
                    <a:cubicBezTo>
                      <a:pt x="0" y="316"/>
                      <a:pt x="1" y="317"/>
                      <a:pt x="2" y="317"/>
                    </a:cubicBezTo>
                    <a:cubicBezTo>
                      <a:pt x="3" y="317"/>
                      <a:pt x="4" y="316"/>
                      <a:pt x="4" y="315"/>
                    </a:cubicBezTo>
                    <a:close/>
                    <a:moveTo>
                      <a:pt x="4" y="338"/>
                    </a:moveTo>
                    <a:cubicBezTo>
                      <a:pt x="4" y="329"/>
                      <a:pt x="4" y="329"/>
                      <a:pt x="4" y="329"/>
                    </a:cubicBezTo>
                    <a:cubicBezTo>
                      <a:pt x="4" y="328"/>
                      <a:pt x="3" y="327"/>
                      <a:pt x="2" y="327"/>
                    </a:cubicBezTo>
                    <a:cubicBezTo>
                      <a:pt x="1" y="327"/>
                      <a:pt x="0" y="328"/>
                      <a:pt x="0" y="329"/>
                    </a:cubicBezTo>
                    <a:cubicBezTo>
                      <a:pt x="0" y="338"/>
                      <a:pt x="0" y="338"/>
                      <a:pt x="0" y="338"/>
                    </a:cubicBezTo>
                    <a:cubicBezTo>
                      <a:pt x="0" y="339"/>
                      <a:pt x="1" y="340"/>
                      <a:pt x="2" y="340"/>
                    </a:cubicBezTo>
                    <a:cubicBezTo>
                      <a:pt x="3" y="340"/>
                      <a:pt x="4" y="339"/>
                      <a:pt x="4" y="338"/>
                    </a:cubicBezTo>
                    <a:close/>
                    <a:moveTo>
                      <a:pt x="4" y="361"/>
                    </a:moveTo>
                    <a:cubicBezTo>
                      <a:pt x="4" y="352"/>
                      <a:pt x="4" y="352"/>
                      <a:pt x="4" y="352"/>
                    </a:cubicBezTo>
                    <a:cubicBezTo>
                      <a:pt x="4" y="351"/>
                      <a:pt x="3" y="350"/>
                      <a:pt x="2" y="350"/>
                    </a:cubicBezTo>
                    <a:cubicBezTo>
                      <a:pt x="1" y="350"/>
                      <a:pt x="0" y="351"/>
                      <a:pt x="0" y="352"/>
                    </a:cubicBezTo>
                    <a:cubicBezTo>
                      <a:pt x="0" y="361"/>
                      <a:pt x="0" y="361"/>
                      <a:pt x="0" y="361"/>
                    </a:cubicBezTo>
                    <a:cubicBezTo>
                      <a:pt x="0" y="362"/>
                      <a:pt x="1" y="363"/>
                      <a:pt x="2" y="363"/>
                    </a:cubicBezTo>
                    <a:cubicBezTo>
                      <a:pt x="3" y="363"/>
                      <a:pt x="4" y="362"/>
                      <a:pt x="4" y="361"/>
                    </a:cubicBezTo>
                    <a:close/>
                    <a:moveTo>
                      <a:pt x="4" y="385"/>
                    </a:moveTo>
                    <a:cubicBezTo>
                      <a:pt x="4" y="375"/>
                      <a:pt x="4" y="375"/>
                      <a:pt x="4" y="375"/>
                    </a:cubicBezTo>
                    <a:cubicBezTo>
                      <a:pt x="4" y="374"/>
                      <a:pt x="3" y="374"/>
                      <a:pt x="2" y="374"/>
                    </a:cubicBezTo>
                    <a:cubicBezTo>
                      <a:pt x="1" y="374"/>
                      <a:pt x="0" y="374"/>
                      <a:pt x="0" y="375"/>
                    </a:cubicBezTo>
                    <a:cubicBezTo>
                      <a:pt x="0" y="385"/>
                      <a:pt x="0" y="385"/>
                      <a:pt x="0" y="385"/>
                    </a:cubicBezTo>
                    <a:cubicBezTo>
                      <a:pt x="0" y="386"/>
                      <a:pt x="1" y="387"/>
                      <a:pt x="2" y="387"/>
                    </a:cubicBezTo>
                    <a:cubicBezTo>
                      <a:pt x="3" y="387"/>
                      <a:pt x="4" y="386"/>
                      <a:pt x="4" y="385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40" name="Google Shape;1275;p37"/>
              <p:cNvSpPr/>
              <p:nvPr/>
            </p:nvSpPr>
            <p:spPr>
              <a:xfrm>
                <a:off x="2388960" y="1646280"/>
                <a:ext cx="5040" cy="5760"/>
              </a:xfrm>
              <a:custGeom>
                <a:avLst/>
                <a:gdLst>
                  <a:gd name="textAreaLeft" fmla="*/ 0 w 5040"/>
                  <a:gd name="textAreaRight" fmla="*/ 5400 w 5040"/>
                  <a:gd name="textAreaTop" fmla="*/ 0 h 5760"/>
                  <a:gd name="textAreaBottom" fmla="*/ 6120 h 5760"/>
                </a:gdLst>
                <a:ahLst/>
                <a:rect l="textAreaLeft" t="textAreaTop" r="textAreaRight" b="textAreaBottom"/>
                <a:pathLst>
                  <a:path w="8" h="8">
                    <a:moveTo>
                      <a:pt x="4" y="6"/>
                    </a:moveTo>
                    <a:cubicBezTo>
                      <a:pt x="4" y="3"/>
                      <a:pt x="4" y="3"/>
                      <a:pt x="4" y="3"/>
                    </a:cubicBezTo>
                    <a:cubicBezTo>
                      <a:pt x="6" y="3"/>
                      <a:pt x="6" y="3"/>
                      <a:pt x="6" y="3"/>
                    </a:cubicBezTo>
                    <a:cubicBezTo>
                      <a:pt x="7" y="3"/>
                      <a:pt x="8" y="2"/>
                      <a:pt x="8" y="1"/>
                    </a:cubicBezTo>
                    <a:cubicBezTo>
                      <a:pt x="8" y="0"/>
                      <a:pt x="7" y="0"/>
                      <a:pt x="6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0" y="7"/>
                      <a:pt x="1" y="8"/>
                      <a:pt x="2" y="8"/>
                    </a:cubicBezTo>
                    <a:cubicBezTo>
                      <a:pt x="3" y="8"/>
                      <a:pt x="4" y="7"/>
                      <a:pt x="4" y="6"/>
                    </a:cubicBezTo>
                    <a:close/>
                  </a:path>
                </a:pathLst>
              </a:custGeom>
              <a:solidFill>
                <a:srgbClr val="b5b5b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320" bIns="-43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41" name="Google Shape;1276;p37"/>
              <p:cNvSpPr/>
              <p:nvPr/>
            </p:nvSpPr>
            <p:spPr>
              <a:xfrm>
                <a:off x="2400480" y="1646280"/>
                <a:ext cx="262800" cy="2160"/>
              </a:xfrm>
              <a:custGeom>
                <a:avLst/>
                <a:gdLst>
                  <a:gd name="textAreaLeft" fmla="*/ 0 w 262800"/>
                  <a:gd name="textAreaRight" fmla="*/ 263160 w 262800"/>
                  <a:gd name="textAreaTop" fmla="*/ 0 h 2160"/>
                  <a:gd name="textAreaBottom" fmla="*/ 2520 h 2160"/>
                </a:gdLst>
                <a:ahLst/>
                <a:rect l="textAreaLeft" t="textAreaTop" r="textAreaRight" b="textAreaBottom"/>
                <a:pathLst>
                  <a:path w="427" h="3">
                    <a:moveTo>
                      <a:pt x="416" y="3"/>
                    </a:moveTo>
                    <a:cubicBezTo>
                      <a:pt x="425" y="3"/>
                      <a:pt x="425" y="3"/>
                      <a:pt x="425" y="3"/>
                    </a:cubicBezTo>
                    <a:cubicBezTo>
                      <a:pt x="426" y="3"/>
                      <a:pt x="427" y="2"/>
                      <a:pt x="427" y="1"/>
                    </a:cubicBezTo>
                    <a:cubicBezTo>
                      <a:pt x="427" y="0"/>
                      <a:pt x="426" y="0"/>
                      <a:pt x="425" y="0"/>
                    </a:cubicBezTo>
                    <a:cubicBezTo>
                      <a:pt x="416" y="0"/>
                      <a:pt x="416" y="0"/>
                      <a:pt x="416" y="0"/>
                    </a:cubicBezTo>
                    <a:cubicBezTo>
                      <a:pt x="415" y="0"/>
                      <a:pt x="414" y="0"/>
                      <a:pt x="414" y="1"/>
                    </a:cubicBezTo>
                    <a:cubicBezTo>
                      <a:pt x="414" y="2"/>
                      <a:pt x="415" y="3"/>
                      <a:pt x="416" y="3"/>
                    </a:cubicBezTo>
                    <a:close/>
                    <a:moveTo>
                      <a:pt x="391" y="3"/>
                    </a:moveTo>
                    <a:cubicBezTo>
                      <a:pt x="401" y="3"/>
                      <a:pt x="401" y="3"/>
                      <a:pt x="401" y="3"/>
                    </a:cubicBezTo>
                    <a:cubicBezTo>
                      <a:pt x="402" y="3"/>
                      <a:pt x="403" y="2"/>
                      <a:pt x="403" y="1"/>
                    </a:cubicBezTo>
                    <a:cubicBezTo>
                      <a:pt x="403" y="0"/>
                      <a:pt x="402" y="0"/>
                      <a:pt x="401" y="0"/>
                    </a:cubicBezTo>
                    <a:cubicBezTo>
                      <a:pt x="391" y="0"/>
                      <a:pt x="391" y="0"/>
                      <a:pt x="391" y="0"/>
                    </a:cubicBezTo>
                    <a:cubicBezTo>
                      <a:pt x="390" y="0"/>
                      <a:pt x="389" y="0"/>
                      <a:pt x="389" y="1"/>
                    </a:cubicBezTo>
                    <a:cubicBezTo>
                      <a:pt x="389" y="2"/>
                      <a:pt x="390" y="3"/>
                      <a:pt x="391" y="3"/>
                    </a:cubicBezTo>
                    <a:close/>
                    <a:moveTo>
                      <a:pt x="367" y="3"/>
                    </a:moveTo>
                    <a:cubicBezTo>
                      <a:pt x="377" y="3"/>
                      <a:pt x="377" y="3"/>
                      <a:pt x="377" y="3"/>
                    </a:cubicBezTo>
                    <a:cubicBezTo>
                      <a:pt x="378" y="3"/>
                      <a:pt x="379" y="2"/>
                      <a:pt x="379" y="1"/>
                    </a:cubicBezTo>
                    <a:cubicBezTo>
                      <a:pt x="379" y="0"/>
                      <a:pt x="378" y="0"/>
                      <a:pt x="377" y="0"/>
                    </a:cubicBezTo>
                    <a:cubicBezTo>
                      <a:pt x="367" y="0"/>
                      <a:pt x="367" y="0"/>
                      <a:pt x="367" y="0"/>
                    </a:cubicBezTo>
                    <a:cubicBezTo>
                      <a:pt x="366" y="0"/>
                      <a:pt x="365" y="0"/>
                      <a:pt x="365" y="1"/>
                    </a:cubicBezTo>
                    <a:cubicBezTo>
                      <a:pt x="365" y="2"/>
                      <a:pt x="366" y="3"/>
                      <a:pt x="367" y="3"/>
                    </a:cubicBezTo>
                    <a:close/>
                    <a:moveTo>
                      <a:pt x="343" y="3"/>
                    </a:moveTo>
                    <a:cubicBezTo>
                      <a:pt x="352" y="3"/>
                      <a:pt x="352" y="3"/>
                      <a:pt x="352" y="3"/>
                    </a:cubicBezTo>
                    <a:cubicBezTo>
                      <a:pt x="353" y="3"/>
                      <a:pt x="354" y="2"/>
                      <a:pt x="354" y="1"/>
                    </a:cubicBezTo>
                    <a:cubicBezTo>
                      <a:pt x="354" y="0"/>
                      <a:pt x="353" y="0"/>
                      <a:pt x="352" y="0"/>
                    </a:cubicBezTo>
                    <a:cubicBezTo>
                      <a:pt x="343" y="0"/>
                      <a:pt x="343" y="0"/>
                      <a:pt x="343" y="0"/>
                    </a:cubicBezTo>
                    <a:cubicBezTo>
                      <a:pt x="342" y="0"/>
                      <a:pt x="341" y="0"/>
                      <a:pt x="341" y="1"/>
                    </a:cubicBezTo>
                    <a:cubicBezTo>
                      <a:pt x="341" y="2"/>
                      <a:pt x="342" y="3"/>
                      <a:pt x="343" y="3"/>
                    </a:cubicBezTo>
                    <a:close/>
                    <a:moveTo>
                      <a:pt x="318" y="3"/>
                    </a:moveTo>
                    <a:cubicBezTo>
                      <a:pt x="328" y="3"/>
                      <a:pt x="328" y="3"/>
                      <a:pt x="328" y="3"/>
                    </a:cubicBezTo>
                    <a:cubicBezTo>
                      <a:pt x="329" y="3"/>
                      <a:pt x="330" y="2"/>
                      <a:pt x="330" y="1"/>
                    </a:cubicBezTo>
                    <a:cubicBezTo>
                      <a:pt x="330" y="0"/>
                      <a:pt x="329" y="0"/>
                      <a:pt x="328" y="0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317" y="0"/>
                      <a:pt x="316" y="0"/>
                      <a:pt x="316" y="1"/>
                    </a:cubicBezTo>
                    <a:cubicBezTo>
                      <a:pt x="316" y="2"/>
                      <a:pt x="317" y="3"/>
                      <a:pt x="318" y="3"/>
                    </a:cubicBezTo>
                    <a:close/>
                    <a:moveTo>
                      <a:pt x="294" y="3"/>
                    </a:moveTo>
                    <a:cubicBezTo>
                      <a:pt x="304" y="3"/>
                      <a:pt x="304" y="3"/>
                      <a:pt x="304" y="3"/>
                    </a:cubicBezTo>
                    <a:cubicBezTo>
                      <a:pt x="305" y="3"/>
                      <a:pt x="306" y="2"/>
                      <a:pt x="306" y="1"/>
                    </a:cubicBezTo>
                    <a:cubicBezTo>
                      <a:pt x="306" y="0"/>
                      <a:pt x="305" y="0"/>
                      <a:pt x="304" y="0"/>
                    </a:cubicBezTo>
                    <a:cubicBezTo>
                      <a:pt x="294" y="0"/>
                      <a:pt x="294" y="0"/>
                      <a:pt x="294" y="0"/>
                    </a:cubicBezTo>
                    <a:cubicBezTo>
                      <a:pt x="293" y="0"/>
                      <a:pt x="292" y="0"/>
                      <a:pt x="292" y="1"/>
                    </a:cubicBezTo>
                    <a:cubicBezTo>
                      <a:pt x="292" y="2"/>
                      <a:pt x="293" y="3"/>
                      <a:pt x="294" y="3"/>
                    </a:cubicBezTo>
                    <a:close/>
                    <a:moveTo>
                      <a:pt x="270" y="3"/>
                    </a:moveTo>
                    <a:cubicBezTo>
                      <a:pt x="279" y="3"/>
                      <a:pt x="279" y="3"/>
                      <a:pt x="279" y="3"/>
                    </a:cubicBezTo>
                    <a:cubicBezTo>
                      <a:pt x="280" y="3"/>
                      <a:pt x="281" y="2"/>
                      <a:pt x="281" y="1"/>
                    </a:cubicBezTo>
                    <a:cubicBezTo>
                      <a:pt x="281" y="0"/>
                      <a:pt x="280" y="0"/>
                      <a:pt x="279" y="0"/>
                    </a:cubicBezTo>
                    <a:cubicBezTo>
                      <a:pt x="270" y="0"/>
                      <a:pt x="270" y="0"/>
                      <a:pt x="270" y="0"/>
                    </a:cubicBezTo>
                    <a:cubicBezTo>
                      <a:pt x="269" y="0"/>
                      <a:pt x="268" y="0"/>
                      <a:pt x="268" y="1"/>
                    </a:cubicBezTo>
                    <a:cubicBezTo>
                      <a:pt x="268" y="2"/>
                      <a:pt x="269" y="3"/>
                      <a:pt x="270" y="3"/>
                    </a:cubicBezTo>
                    <a:close/>
                    <a:moveTo>
                      <a:pt x="245" y="3"/>
                    </a:moveTo>
                    <a:cubicBezTo>
                      <a:pt x="255" y="3"/>
                      <a:pt x="255" y="3"/>
                      <a:pt x="255" y="3"/>
                    </a:cubicBezTo>
                    <a:cubicBezTo>
                      <a:pt x="256" y="3"/>
                      <a:pt x="257" y="2"/>
                      <a:pt x="257" y="1"/>
                    </a:cubicBezTo>
                    <a:cubicBezTo>
                      <a:pt x="257" y="0"/>
                      <a:pt x="256" y="0"/>
                      <a:pt x="255" y="0"/>
                    </a:cubicBezTo>
                    <a:cubicBezTo>
                      <a:pt x="245" y="0"/>
                      <a:pt x="245" y="0"/>
                      <a:pt x="245" y="0"/>
                    </a:cubicBezTo>
                    <a:cubicBezTo>
                      <a:pt x="244" y="0"/>
                      <a:pt x="243" y="0"/>
                      <a:pt x="243" y="1"/>
                    </a:cubicBezTo>
                    <a:cubicBezTo>
                      <a:pt x="243" y="2"/>
                      <a:pt x="244" y="3"/>
                      <a:pt x="245" y="3"/>
                    </a:cubicBezTo>
                    <a:close/>
                    <a:moveTo>
                      <a:pt x="221" y="3"/>
                    </a:moveTo>
                    <a:cubicBezTo>
                      <a:pt x="231" y="3"/>
                      <a:pt x="231" y="3"/>
                      <a:pt x="231" y="3"/>
                    </a:cubicBezTo>
                    <a:cubicBezTo>
                      <a:pt x="232" y="3"/>
                      <a:pt x="233" y="2"/>
                      <a:pt x="233" y="1"/>
                    </a:cubicBezTo>
                    <a:cubicBezTo>
                      <a:pt x="233" y="0"/>
                      <a:pt x="232" y="0"/>
                      <a:pt x="231" y="0"/>
                    </a:cubicBezTo>
                    <a:cubicBezTo>
                      <a:pt x="221" y="0"/>
                      <a:pt x="221" y="0"/>
                      <a:pt x="221" y="0"/>
                    </a:cubicBezTo>
                    <a:cubicBezTo>
                      <a:pt x="220" y="0"/>
                      <a:pt x="219" y="0"/>
                      <a:pt x="219" y="1"/>
                    </a:cubicBezTo>
                    <a:cubicBezTo>
                      <a:pt x="219" y="2"/>
                      <a:pt x="220" y="3"/>
                      <a:pt x="221" y="3"/>
                    </a:cubicBezTo>
                    <a:close/>
                    <a:moveTo>
                      <a:pt x="197" y="3"/>
                    </a:moveTo>
                    <a:cubicBezTo>
                      <a:pt x="206" y="3"/>
                      <a:pt x="206" y="3"/>
                      <a:pt x="206" y="3"/>
                    </a:cubicBezTo>
                    <a:cubicBezTo>
                      <a:pt x="207" y="3"/>
                      <a:pt x="208" y="2"/>
                      <a:pt x="208" y="1"/>
                    </a:cubicBezTo>
                    <a:cubicBezTo>
                      <a:pt x="208" y="0"/>
                      <a:pt x="207" y="0"/>
                      <a:pt x="206" y="0"/>
                    </a:cubicBezTo>
                    <a:cubicBezTo>
                      <a:pt x="197" y="0"/>
                      <a:pt x="197" y="0"/>
                      <a:pt x="197" y="0"/>
                    </a:cubicBezTo>
                    <a:cubicBezTo>
                      <a:pt x="196" y="0"/>
                      <a:pt x="195" y="0"/>
                      <a:pt x="195" y="1"/>
                    </a:cubicBezTo>
                    <a:cubicBezTo>
                      <a:pt x="195" y="2"/>
                      <a:pt x="196" y="3"/>
                      <a:pt x="197" y="3"/>
                    </a:cubicBezTo>
                    <a:close/>
                    <a:moveTo>
                      <a:pt x="172" y="3"/>
                    </a:moveTo>
                    <a:cubicBezTo>
                      <a:pt x="182" y="3"/>
                      <a:pt x="182" y="3"/>
                      <a:pt x="182" y="3"/>
                    </a:cubicBezTo>
                    <a:cubicBezTo>
                      <a:pt x="183" y="3"/>
                      <a:pt x="184" y="2"/>
                      <a:pt x="184" y="1"/>
                    </a:cubicBezTo>
                    <a:cubicBezTo>
                      <a:pt x="184" y="0"/>
                      <a:pt x="183" y="0"/>
                      <a:pt x="182" y="0"/>
                    </a:cubicBezTo>
                    <a:cubicBezTo>
                      <a:pt x="172" y="0"/>
                      <a:pt x="172" y="0"/>
                      <a:pt x="172" y="0"/>
                    </a:cubicBezTo>
                    <a:cubicBezTo>
                      <a:pt x="171" y="0"/>
                      <a:pt x="170" y="0"/>
                      <a:pt x="170" y="1"/>
                    </a:cubicBezTo>
                    <a:cubicBezTo>
                      <a:pt x="170" y="2"/>
                      <a:pt x="171" y="3"/>
                      <a:pt x="172" y="3"/>
                    </a:cubicBezTo>
                    <a:close/>
                    <a:moveTo>
                      <a:pt x="148" y="3"/>
                    </a:moveTo>
                    <a:cubicBezTo>
                      <a:pt x="158" y="3"/>
                      <a:pt x="158" y="3"/>
                      <a:pt x="158" y="3"/>
                    </a:cubicBezTo>
                    <a:cubicBezTo>
                      <a:pt x="159" y="3"/>
                      <a:pt x="160" y="2"/>
                      <a:pt x="160" y="1"/>
                    </a:cubicBezTo>
                    <a:cubicBezTo>
                      <a:pt x="160" y="0"/>
                      <a:pt x="159" y="0"/>
                      <a:pt x="158" y="0"/>
                    </a:cubicBezTo>
                    <a:cubicBezTo>
                      <a:pt x="148" y="0"/>
                      <a:pt x="148" y="0"/>
                      <a:pt x="148" y="0"/>
                    </a:cubicBezTo>
                    <a:cubicBezTo>
                      <a:pt x="147" y="0"/>
                      <a:pt x="146" y="0"/>
                      <a:pt x="146" y="1"/>
                    </a:cubicBezTo>
                    <a:cubicBezTo>
                      <a:pt x="146" y="2"/>
                      <a:pt x="147" y="3"/>
                      <a:pt x="148" y="3"/>
                    </a:cubicBezTo>
                    <a:close/>
                    <a:moveTo>
                      <a:pt x="124" y="3"/>
                    </a:moveTo>
                    <a:cubicBezTo>
                      <a:pt x="133" y="3"/>
                      <a:pt x="133" y="3"/>
                      <a:pt x="133" y="3"/>
                    </a:cubicBezTo>
                    <a:cubicBezTo>
                      <a:pt x="134" y="3"/>
                      <a:pt x="135" y="2"/>
                      <a:pt x="135" y="1"/>
                    </a:cubicBezTo>
                    <a:cubicBezTo>
                      <a:pt x="135" y="0"/>
                      <a:pt x="134" y="0"/>
                      <a:pt x="133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3" y="0"/>
                      <a:pt x="122" y="0"/>
                      <a:pt x="122" y="1"/>
                    </a:cubicBezTo>
                    <a:cubicBezTo>
                      <a:pt x="122" y="2"/>
                      <a:pt x="123" y="3"/>
                      <a:pt x="124" y="3"/>
                    </a:cubicBezTo>
                    <a:close/>
                    <a:moveTo>
                      <a:pt x="99" y="3"/>
                    </a:moveTo>
                    <a:cubicBezTo>
                      <a:pt x="109" y="3"/>
                      <a:pt x="109" y="3"/>
                      <a:pt x="109" y="3"/>
                    </a:cubicBezTo>
                    <a:cubicBezTo>
                      <a:pt x="110" y="3"/>
                      <a:pt x="111" y="2"/>
                      <a:pt x="111" y="1"/>
                    </a:cubicBezTo>
                    <a:cubicBezTo>
                      <a:pt x="111" y="0"/>
                      <a:pt x="110" y="0"/>
                      <a:pt x="109" y="0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98" y="0"/>
                      <a:pt x="97" y="0"/>
                      <a:pt x="97" y="1"/>
                    </a:cubicBezTo>
                    <a:cubicBezTo>
                      <a:pt x="97" y="2"/>
                      <a:pt x="98" y="3"/>
                      <a:pt x="99" y="3"/>
                    </a:cubicBezTo>
                    <a:close/>
                    <a:moveTo>
                      <a:pt x="75" y="3"/>
                    </a:moveTo>
                    <a:cubicBezTo>
                      <a:pt x="85" y="3"/>
                      <a:pt x="85" y="3"/>
                      <a:pt x="85" y="3"/>
                    </a:cubicBezTo>
                    <a:cubicBezTo>
                      <a:pt x="86" y="3"/>
                      <a:pt x="87" y="2"/>
                      <a:pt x="87" y="1"/>
                    </a:cubicBezTo>
                    <a:cubicBezTo>
                      <a:pt x="87" y="0"/>
                      <a:pt x="86" y="0"/>
                      <a:pt x="85" y="0"/>
                    </a:cubicBezTo>
                    <a:cubicBezTo>
                      <a:pt x="75" y="0"/>
                      <a:pt x="75" y="0"/>
                      <a:pt x="75" y="0"/>
                    </a:cubicBezTo>
                    <a:cubicBezTo>
                      <a:pt x="74" y="0"/>
                      <a:pt x="73" y="0"/>
                      <a:pt x="73" y="1"/>
                    </a:cubicBezTo>
                    <a:cubicBezTo>
                      <a:pt x="73" y="2"/>
                      <a:pt x="74" y="3"/>
                      <a:pt x="75" y="3"/>
                    </a:cubicBezTo>
                    <a:close/>
                    <a:moveTo>
                      <a:pt x="51" y="3"/>
                    </a:moveTo>
                    <a:cubicBezTo>
                      <a:pt x="60" y="3"/>
                      <a:pt x="60" y="3"/>
                      <a:pt x="60" y="3"/>
                    </a:cubicBezTo>
                    <a:cubicBezTo>
                      <a:pt x="61" y="3"/>
                      <a:pt x="62" y="2"/>
                      <a:pt x="62" y="1"/>
                    </a:cubicBezTo>
                    <a:cubicBezTo>
                      <a:pt x="62" y="0"/>
                      <a:pt x="61" y="0"/>
                      <a:pt x="60" y="0"/>
                    </a:cubicBezTo>
                    <a:cubicBezTo>
                      <a:pt x="51" y="0"/>
                      <a:pt x="51" y="0"/>
                      <a:pt x="51" y="0"/>
                    </a:cubicBezTo>
                    <a:cubicBezTo>
                      <a:pt x="50" y="0"/>
                      <a:pt x="49" y="0"/>
                      <a:pt x="49" y="1"/>
                    </a:cubicBezTo>
                    <a:cubicBezTo>
                      <a:pt x="49" y="2"/>
                      <a:pt x="50" y="3"/>
                      <a:pt x="51" y="3"/>
                    </a:cubicBezTo>
                    <a:close/>
                    <a:moveTo>
                      <a:pt x="26" y="3"/>
                    </a:moveTo>
                    <a:cubicBezTo>
                      <a:pt x="36" y="3"/>
                      <a:pt x="36" y="3"/>
                      <a:pt x="36" y="3"/>
                    </a:cubicBezTo>
                    <a:cubicBezTo>
                      <a:pt x="37" y="3"/>
                      <a:pt x="38" y="2"/>
                      <a:pt x="38" y="1"/>
                    </a:cubicBezTo>
                    <a:cubicBezTo>
                      <a:pt x="38" y="0"/>
                      <a:pt x="37" y="0"/>
                      <a:pt x="36" y="0"/>
                    </a:cubicBezTo>
                    <a:cubicBezTo>
                      <a:pt x="26" y="0"/>
                      <a:pt x="26" y="0"/>
                      <a:pt x="26" y="0"/>
                    </a:cubicBezTo>
                    <a:cubicBezTo>
                      <a:pt x="25" y="0"/>
                      <a:pt x="24" y="0"/>
                      <a:pt x="24" y="1"/>
                    </a:cubicBezTo>
                    <a:cubicBezTo>
                      <a:pt x="24" y="2"/>
                      <a:pt x="25" y="3"/>
                      <a:pt x="26" y="3"/>
                    </a:cubicBezTo>
                    <a:close/>
                    <a:moveTo>
                      <a:pt x="2" y="3"/>
                    </a:moveTo>
                    <a:cubicBezTo>
                      <a:pt x="12" y="3"/>
                      <a:pt x="12" y="3"/>
                      <a:pt x="12" y="3"/>
                    </a:cubicBezTo>
                    <a:cubicBezTo>
                      <a:pt x="13" y="3"/>
                      <a:pt x="14" y="2"/>
                      <a:pt x="14" y="1"/>
                    </a:cubicBezTo>
                    <a:cubicBezTo>
                      <a:pt x="14" y="0"/>
                      <a:pt x="13" y="0"/>
                      <a:pt x="1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440" bIns="-1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42" name="Google Shape;1277;p37"/>
              <p:cNvSpPr/>
              <p:nvPr/>
            </p:nvSpPr>
            <p:spPr>
              <a:xfrm>
                <a:off x="2670120" y="1646280"/>
                <a:ext cx="5040" cy="5760"/>
              </a:xfrm>
              <a:custGeom>
                <a:avLst/>
                <a:gdLst>
                  <a:gd name="textAreaLeft" fmla="*/ 0 w 5040"/>
                  <a:gd name="textAreaRight" fmla="*/ 5400 w 5040"/>
                  <a:gd name="textAreaTop" fmla="*/ 0 h 5760"/>
                  <a:gd name="textAreaBottom" fmla="*/ 6120 h 5760"/>
                </a:gdLst>
                <a:ahLst/>
                <a:rect l="textAreaLeft" t="textAreaTop" r="textAreaRight" b="textAreaBottom"/>
                <a:pathLst>
                  <a:path w="9" h="8">
                    <a:moveTo>
                      <a:pt x="2" y="3"/>
                    </a:moveTo>
                    <a:cubicBezTo>
                      <a:pt x="5" y="3"/>
                      <a:pt x="5" y="3"/>
                      <a:pt x="5" y="3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7"/>
                      <a:pt x="6" y="8"/>
                      <a:pt x="7" y="8"/>
                    </a:cubicBezTo>
                    <a:cubicBezTo>
                      <a:pt x="8" y="8"/>
                      <a:pt x="9" y="7"/>
                      <a:pt x="9" y="6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9" y="1"/>
                      <a:pt x="8" y="0"/>
                      <a:pt x="8" y="0"/>
                    </a:cubicBezTo>
                    <a:cubicBezTo>
                      <a:pt x="8" y="0"/>
                      <a:pt x="7" y="0"/>
                      <a:pt x="7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0"/>
                      <a:pt x="0" y="1"/>
                    </a:cubicBezTo>
                    <a:cubicBezTo>
                      <a:pt x="0" y="2"/>
                      <a:pt x="1" y="3"/>
                      <a:pt x="2" y="3"/>
                    </a:cubicBezTo>
                    <a:close/>
                  </a:path>
                </a:pathLst>
              </a:custGeom>
              <a:solidFill>
                <a:srgbClr val="b5b5b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320" bIns="-43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43" name="Google Shape;1278;p37"/>
              <p:cNvSpPr/>
              <p:nvPr/>
            </p:nvSpPr>
            <p:spPr>
              <a:xfrm>
                <a:off x="2673360" y="1659960"/>
                <a:ext cx="1800" cy="295560"/>
              </a:xfrm>
              <a:custGeom>
                <a:avLst/>
                <a:gdLst>
                  <a:gd name="textAreaLeft" fmla="*/ 0 w 1800"/>
                  <a:gd name="textAreaRight" fmla="*/ 2160 w 1800"/>
                  <a:gd name="textAreaTop" fmla="*/ 0 h 295560"/>
                  <a:gd name="textAreaBottom" fmla="*/ 295920 h 295560"/>
                </a:gdLst>
                <a:ahLst/>
                <a:rect l="textAreaLeft" t="textAreaTop" r="textAreaRight" b="textAreaBottom"/>
                <a:pathLst>
                  <a:path w="4" h="387">
                    <a:moveTo>
                      <a:pt x="0" y="375"/>
                    </a:moveTo>
                    <a:cubicBezTo>
                      <a:pt x="0" y="385"/>
                      <a:pt x="0" y="385"/>
                      <a:pt x="0" y="385"/>
                    </a:cubicBezTo>
                    <a:cubicBezTo>
                      <a:pt x="0" y="386"/>
                      <a:pt x="1" y="387"/>
                      <a:pt x="2" y="387"/>
                    </a:cubicBezTo>
                    <a:cubicBezTo>
                      <a:pt x="3" y="387"/>
                      <a:pt x="4" y="386"/>
                      <a:pt x="4" y="385"/>
                    </a:cubicBezTo>
                    <a:cubicBezTo>
                      <a:pt x="4" y="375"/>
                      <a:pt x="4" y="375"/>
                      <a:pt x="4" y="375"/>
                    </a:cubicBezTo>
                    <a:cubicBezTo>
                      <a:pt x="4" y="374"/>
                      <a:pt x="3" y="374"/>
                      <a:pt x="2" y="374"/>
                    </a:cubicBezTo>
                    <a:cubicBezTo>
                      <a:pt x="1" y="374"/>
                      <a:pt x="0" y="374"/>
                      <a:pt x="0" y="375"/>
                    </a:cubicBezTo>
                    <a:close/>
                    <a:moveTo>
                      <a:pt x="0" y="352"/>
                    </a:moveTo>
                    <a:cubicBezTo>
                      <a:pt x="0" y="361"/>
                      <a:pt x="0" y="361"/>
                      <a:pt x="0" y="361"/>
                    </a:cubicBezTo>
                    <a:cubicBezTo>
                      <a:pt x="0" y="362"/>
                      <a:pt x="1" y="363"/>
                      <a:pt x="2" y="363"/>
                    </a:cubicBezTo>
                    <a:cubicBezTo>
                      <a:pt x="3" y="363"/>
                      <a:pt x="4" y="362"/>
                      <a:pt x="4" y="361"/>
                    </a:cubicBezTo>
                    <a:cubicBezTo>
                      <a:pt x="4" y="352"/>
                      <a:pt x="4" y="352"/>
                      <a:pt x="4" y="352"/>
                    </a:cubicBezTo>
                    <a:cubicBezTo>
                      <a:pt x="4" y="351"/>
                      <a:pt x="3" y="350"/>
                      <a:pt x="2" y="350"/>
                    </a:cubicBezTo>
                    <a:cubicBezTo>
                      <a:pt x="1" y="350"/>
                      <a:pt x="0" y="351"/>
                      <a:pt x="0" y="352"/>
                    </a:cubicBezTo>
                    <a:close/>
                    <a:moveTo>
                      <a:pt x="0" y="329"/>
                    </a:moveTo>
                    <a:cubicBezTo>
                      <a:pt x="0" y="338"/>
                      <a:pt x="0" y="338"/>
                      <a:pt x="0" y="338"/>
                    </a:cubicBezTo>
                    <a:cubicBezTo>
                      <a:pt x="0" y="339"/>
                      <a:pt x="1" y="340"/>
                      <a:pt x="2" y="340"/>
                    </a:cubicBezTo>
                    <a:cubicBezTo>
                      <a:pt x="3" y="340"/>
                      <a:pt x="4" y="339"/>
                      <a:pt x="4" y="338"/>
                    </a:cubicBezTo>
                    <a:cubicBezTo>
                      <a:pt x="4" y="329"/>
                      <a:pt x="4" y="329"/>
                      <a:pt x="4" y="329"/>
                    </a:cubicBezTo>
                    <a:cubicBezTo>
                      <a:pt x="4" y="328"/>
                      <a:pt x="3" y="327"/>
                      <a:pt x="2" y="327"/>
                    </a:cubicBezTo>
                    <a:cubicBezTo>
                      <a:pt x="1" y="327"/>
                      <a:pt x="0" y="328"/>
                      <a:pt x="0" y="329"/>
                    </a:cubicBezTo>
                    <a:close/>
                    <a:moveTo>
                      <a:pt x="0" y="305"/>
                    </a:moveTo>
                    <a:cubicBezTo>
                      <a:pt x="0" y="315"/>
                      <a:pt x="0" y="315"/>
                      <a:pt x="0" y="315"/>
                    </a:cubicBezTo>
                    <a:cubicBezTo>
                      <a:pt x="0" y="316"/>
                      <a:pt x="1" y="317"/>
                      <a:pt x="2" y="317"/>
                    </a:cubicBezTo>
                    <a:cubicBezTo>
                      <a:pt x="3" y="317"/>
                      <a:pt x="4" y="316"/>
                      <a:pt x="4" y="315"/>
                    </a:cubicBezTo>
                    <a:cubicBezTo>
                      <a:pt x="4" y="305"/>
                      <a:pt x="4" y="305"/>
                      <a:pt x="4" y="305"/>
                    </a:cubicBezTo>
                    <a:cubicBezTo>
                      <a:pt x="4" y="304"/>
                      <a:pt x="3" y="304"/>
                      <a:pt x="2" y="304"/>
                    </a:cubicBezTo>
                    <a:cubicBezTo>
                      <a:pt x="1" y="304"/>
                      <a:pt x="0" y="304"/>
                      <a:pt x="0" y="305"/>
                    </a:cubicBezTo>
                    <a:close/>
                    <a:moveTo>
                      <a:pt x="0" y="282"/>
                    </a:moveTo>
                    <a:cubicBezTo>
                      <a:pt x="0" y="291"/>
                      <a:pt x="0" y="291"/>
                      <a:pt x="0" y="291"/>
                    </a:cubicBezTo>
                    <a:cubicBezTo>
                      <a:pt x="0" y="292"/>
                      <a:pt x="1" y="293"/>
                      <a:pt x="2" y="293"/>
                    </a:cubicBezTo>
                    <a:cubicBezTo>
                      <a:pt x="3" y="293"/>
                      <a:pt x="4" y="292"/>
                      <a:pt x="4" y="291"/>
                    </a:cubicBezTo>
                    <a:cubicBezTo>
                      <a:pt x="4" y="282"/>
                      <a:pt x="4" y="282"/>
                      <a:pt x="4" y="282"/>
                    </a:cubicBezTo>
                    <a:cubicBezTo>
                      <a:pt x="4" y="281"/>
                      <a:pt x="3" y="280"/>
                      <a:pt x="2" y="280"/>
                    </a:cubicBezTo>
                    <a:cubicBezTo>
                      <a:pt x="1" y="280"/>
                      <a:pt x="0" y="281"/>
                      <a:pt x="0" y="282"/>
                    </a:cubicBezTo>
                    <a:close/>
                    <a:moveTo>
                      <a:pt x="0" y="259"/>
                    </a:moveTo>
                    <a:cubicBezTo>
                      <a:pt x="0" y="268"/>
                      <a:pt x="0" y="268"/>
                      <a:pt x="0" y="268"/>
                    </a:cubicBezTo>
                    <a:cubicBezTo>
                      <a:pt x="0" y="269"/>
                      <a:pt x="1" y="270"/>
                      <a:pt x="2" y="270"/>
                    </a:cubicBezTo>
                    <a:cubicBezTo>
                      <a:pt x="3" y="270"/>
                      <a:pt x="4" y="269"/>
                      <a:pt x="4" y="268"/>
                    </a:cubicBezTo>
                    <a:cubicBezTo>
                      <a:pt x="4" y="259"/>
                      <a:pt x="4" y="259"/>
                      <a:pt x="4" y="259"/>
                    </a:cubicBezTo>
                    <a:cubicBezTo>
                      <a:pt x="4" y="258"/>
                      <a:pt x="3" y="257"/>
                      <a:pt x="2" y="257"/>
                    </a:cubicBezTo>
                    <a:cubicBezTo>
                      <a:pt x="1" y="257"/>
                      <a:pt x="0" y="258"/>
                      <a:pt x="0" y="259"/>
                    </a:cubicBezTo>
                    <a:close/>
                    <a:moveTo>
                      <a:pt x="0" y="235"/>
                    </a:moveTo>
                    <a:cubicBezTo>
                      <a:pt x="0" y="245"/>
                      <a:pt x="0" y="245"/>
                      <a:pt x="0" y="245"/>
                    </a:cubicBezTo>
                    <a:cubicBezTo>
                      <a:pt x="0" y="246"/>
                      <a:pt x="1" y="247"/>
                      <a:pt x="2" y="247"/>
                    </a:cubicBezTo>
                    <a:cubicBezTo>
                      <a:pt x="3" y="247"/>
                      <a:pt x="4" y="246"/>
                      <a:pt x="4" y="245"/>
                    </a:cubicBezTo>
                    <a:cubicBezTo>
                      <a:pt x="4" y="235"/>
                      <a:pt x="4" y="235"/>
                      <a:pt x="4" y="235"/>
                    </a:cubicBezTo>
                    <a:cubicBezTo>
                      <a:pt x="4" y="234"/>
                      <a:pt x="3" y="234"/>
                      <a:pt x="2" y="234"/>
                    </a:cubicBezTo>
                    <a:cubicBezTo>
                      <a:pt x="1" y="234"/>
                      <a:pt x="0" y="234"/>
                      <a:pt x="0" y="235"/>
                    </a:cubicBezTo>
                    <a:close/>
                    <a:moveTo>
                      <a:pt x="0" y="212"/>
                    </a:moveTo>
                    <a:cubicBezTo>
                      <a:pt x="0" y="221"/>
                      <a:pt x="0" y="221"/>
                      <a:pt x="0" y="221"/>
                    </a:cubicBezTo>
                    <a:cubicBezTo>
                      <a:pt x="0" y="222"/>
                      <a:pt x="1" y="223"/>
                      <a:pt x="2" y="223"/>
                    </a:cubicBezTo>
                    <a:cubicBezTo>
                      <a:pt x="3" y="223"/>
                      <a:pt x="4" y="222"/>
                      <a:pt x="4" y="221"/>
                    </a:cubicBezTo>
                    <a:cubicBezTo>
                      <a:pt x="4" y="212"/>
                      <a:pt x="4" y="212"/>
                      <a:pt x="4" y="212"/>
                    </a:cubicBezTo>
                    <a:cubicBezTo>
                      <a:pt x="4" y="211"/>
                      <a:pt x="3" y="210"/>
                      <a:pt x="2" y="210"/>
                    </a:cubicBezTo>
                    <a:cubicBezTo>
                      <a:pt x="1" y="210"/>
                      <a:pt x="0" y="211"/>
                      <a:pt x="0" y="212"/>
                    </a:cubicBezTo>
                    <a:close/>
                    <a:moveTo>
                      <a:pt x="0" y="189"/>
                    </a:moveTo>
                    <a:cubicBezTo>
                      <a:pt x="0" y="198"/>
                      <a:pt x="0" y="198"/>
                      <a:pt x="0" y="198"/>
                    </a:cubicBezTo>
                    <a:cubicBezTo>
                      <a:pt x="0" y="199"/>
                      <a:pt x="1" y="200"/>
                      <a:pt x="2" y="200"/>
                    </a:cubicBezTo>
                    <a:cubicBezTo>
                      <a:pt x="3" y="200"/>
                      <a:pt x="4" y="199"/>
                      <a:pt x="4" y="198"/>
                    </a:cubicBezTo>
                    <a:cubicBezTo>
                      <a:pt x="4" y="189"/>
                      <a:pt x="4" y="189"/>
                      <a:pt x="4" y="189"/>
                    </a:cubicBezTo>
                    <a:cubicBezTo>
                      <a:pt x="4" y="188"/>
                      <a:pt x="3" y="187"/>
                      <a:pt x="2" y="187"/>
                    </a:cubicBezTo>
                    <a:cubicBezTo>
                      <a:pt x="1" y="187"/>
                      <a:pt x="0" y="188"/>
                      <a:pt x="0" y="189"/>
                    </a:cubicBezTo>
                    <a:close/>
                    <a:moveTo>
                      <a:pt x="0" y="165"/>
                    </a:moveTo>
                    <a:cubicBezTo>
                      <a:pt x="0" y="175"/>
                      <a:pt x="0" y="175"/>
                      <a:pt x="0" y="175"/>
                    </a:cubicBezTo>
                    <a:cubicBezTo>
                      <a:pt x="0" y="176"/>
                      <a:pt x="1" y="177"/>
                      <a:pt x="2" y="177"/>
                    </a:cubicBezTo>
                    <a:cubicBezTo>
                      <a:pt x="3" y="177"/>
                      <a:pt x="4" y="176"/>
                      <a:pt x="4" y="175"/>
                    </a:cubicBezTo>
                    <a:cubicBezTo>
                      <a:pt x="4" y="165"/>
                      <a:pt x="4" y="165"/>
                      <a:pt x="4" y="165"/>
                    </a:cubicBezTo>
                    <a:cubicBezTo>
                      <a:pt x="4" y="164"/>
                      <a:pt x="3" y="164"/>
                      <a:pt x="2" y="164"/>
                    </a:cubicBezTo>
                    <a:cubicBezTo>
                      <a:pt x="1" y="164"/>
                      <a:pt x="0" y="164"/>
                      <a:pt x="0" y="165"/>
                    </a:cubicBezTo>
                    <a:close/>
                    <a:moveTo>
                      <a:pt x="0" y="142"/>
                    </a:moveTo>
                    <a:cubicBezTo>
                      <a:pt x="0" y="151"/>
                      <a:pt x="0" y="151"/>
                      <a:pt x="0" y="151"/>
                    </a:cubicBezTo>
                    <a:cubicBezTo>
                      <a:pt x="0" y="153"/>
                      <a:pt x="1" y="153"/>
                      <a:pt x="2" y="153"/>
                    </a:cubicBezTo>
                    <a:cubicBezTo>
                      <a:pt x="3" y="153"/>
                      <a:pt x="4" y="153"/>
                      <a:pt x="4" y="151"/>
                    </a:cubicBezTo>
                    <a:cubicBezTo>
                      <a:pt x="4" y="142"/>
                      <a:pt x="4" y="142"/>
                      <a:pt x="4" y="142"/>
                    </a:cubicBezTo>
                    <a:cubicBezTo>
                      <a:pt x="4" y="141"/>
                      <a:pt x="3" y="140"/>
                      <a:pt x="2" y="140"/>
                    </a:cubicBezTo>
                    <a:cubicBezTo>
                      <a:pt x="1" y="140"/>
                      <a:pt x="0" y="141"/>
                      <a:pt x="0" y="142"/>
                    </a:cubicBezTo>
                    <a:close/>
                    <a:moveTo>
                      <a:pt x="0" y="119"/>
                    </a:moveTo>
                    <a:cubicBezTo>
                      <a:pt x="0" y="128"/>
                      <a:pt x="0" y="128"/>
                      <a:pt x="0" y="128"/>
                    </a:cubicBezTo>
                    <a:cubicBezTo>
                      <a:pt x="0" y="129"/>
                      <a:pt x="1" y="130"/>
                      <a:pt x="2" y="130"/>
                    </a:cubicBezTo>
                    <a:cubicBezTo>
                      <a:pt x="3" y="130"/>
                      <a:pt x="4" y="129"/>
                      <a:pt x="4" y="128"/>
                    </a:cubicBezTo>
                    <a:cubicBezTo>
                      <a:pt x="4" y="119"/>
                      <a:pt x="4" y="119"/>
                      <a:pt x="4" y="119"/>
                    </a:cubicBezTo>
                    <a:cubicBezTo>
                      <a:pt x="4" y="118"/>
                      <a:pt x="3" y="117"/>
                      <a:pt x="2" y="117"/>
                    </a:cubicBezTo>
                    <a:cubicBezTo>
                      <a:pt x="1" y="117"/>
                      <a:pt x="0" y="118"/>
                      <a:pt x="0" y="119"/>
                    </a:cubicBezTo>
                    <a:close/>
                    <a:moveTo>
                      <a:pt x="0" y="95"/>
                    </a:moveTo>
                    <a:cubicBezTo>
                      <a:pt x="0" y="105"/>
                      <a:pt x="0" y="105"/>
                      <a:pt x="0" y="105"/>
                    </a:cubicBezTo>
                    <a:cubicBezTo>
                      <a:pt x="0" y="106"/>
                      <a:pt x="1" y="107"/>
                      <a:pt x="2" y="107"/>
                    </a:cubicBezTo>
                    <a:cubicBezTo>
                      <a:pt x="3" y="107"/>
                      <a:pt x="4" y="106"/>
                      <a:pt x="4" y="105"/>
                    </a:cubicBezTo>
                    <a:cubicBezTo>
                      <a:pt x="4" y="95"/>
                      <a:pt x="4" y="95"/>
                      <a:pt x="4" y="95"/>
                    </a:cubicBezTo>
                    <a:cubicBezTo>
                      <a:pt x="4" y="94"/>
                      <a:pt x="3" y="94"/>
                      <a:pt x="2" y="94"/>
                    </a:cubicBezTo>
                    <a:cubicBezTo>
                      <a:pt x="1" y="94"/>
                      <a:pt x="0" y="94"/>
                      <a:pt x="0" y="95"/>
                    </a:cubicBezTo>
                    <a:close/>
                    <a:moveTo>
                      <a:pt x="0" y="72"/>
                    </a:moveTo>
                    <a:cubicBezTo>
                      <a:pt x="0" y="81"/>
                      <a:pt x="0" y="81"/>
                      <a:pt x="0" y="81"/>
                    </a:cubicBezTo>
                    <a:cubicBezTo>
                      <a:pt x="0" y="83"/>
                      <a:pt x="1" y="83"/>
                      <a:pt x="2" y="83"/>
                    </a:cubicBezTo>
                    <a:cubicBezTo>
                      <a:pt x="3" y="83"/>
                      <a:pt x="4" y="83"/>
                      <a:pt x="4" y="81"/>
                    </a:cubicBezTo>
                    <a:cubicBezTo>
                      <a:pt x="4" y="72"/>
                      <a:pt x="4" y="72"/>
                      <a:pt x="4" y="72"/>
                    </a:cubicBezTo>
                    <a:cubicBezTo>
                      <a:pt x="4" y="71"/>
                      <a:pt x="3" y="70"/>
                      <a:pt x="2" y="70"/>
                    </a:cubicBezTo>
                    <a:cubicBezTo>
                      <a:pt x="1" y="70"/>
                      <a:pt x="0" y="71"/>
                      <a:pt x="0" y="72"/>
                    </a:cubicBezTo>
                    <a:close/>
                    <a:moveTo>
                      <a:pt x="0" y="49"/>
                    </a:moveTo>
                    <a:cubicBezTo>
                      <a:pt x="0" y="58"/>
                      <a:pt x="0" y="58"/>
                      <a:pt x="0" y="58"/>
                    </a:cubicBezTo>
                    <a:cubicBezTo>
                      <a:pt x="0" y="59"/>
                      <a:pt x="1" y="60"/>
                      <a:pt x="2" y="60"/>
                    </a:cubicBezTo>
                    <a:cubicBezTo>
                      <a:pt x="3" y="60"/>
                      <a:pt x="4" y="59"/>
                      <a:pt x="4" y="58"/>
                    </a:cubicBezTo>
                    <a:cubicBezTo>
                      <a:pt x="4" y="49"/>
                      <a:pt x="4" y="49"/>
                      <a:pt x="4" y="49"/>
                    </a:cubicBezTo>
                    <a:cubicBezTo>
                      <a:pt x="4" y="48"/>
                      <a:pt x="3" y="47"/>
                      <a:pt x="2" y="47"/>
                    </a:cubicBezTo>
                    <a:cubicBezTo>
                      <a:pt x="1" y="47"/>
                      <a:pt x="0" y="48"/>
                      <a:pt x="0" y="49"/>
                    </a:cubicBezTo>
                    <a:close/>
                    <a:moveTo>
                      <a:pt x="0" y="25"/>
                    </a:moveTo>
                    <a:cubicBezTo>
                      <a:pt x="0" y="35"/>
                      <a:pt x="0" y="35"/>
                      <a:pt x="0" y="35"/>
                    </a:cubicBezTo>
                    <a:cubicBezTo>
                      <a:pt x="0" y="36"/>
                      <a:pt x="1" y="37"/>
                      <a:pt x="2" y="37"/>
                    </a:cubicBezTo>
                    <a:cubicBezTo>
                      <a:pt x="3" y="37"/>
                      <a:pt x="4" y="36"/>
                      <a:pt x="4" y="35"/>
                    </a:cubicBezTo>
                    <a:cubicBezTo>
                      <a:pt x="4" y="25"/>
                      <a:pt x="4" y="25"/>
                      <a:pt x="4" y="25"/>
                    </a:cubicBezTo>
                    <a:cubicBezTo>
                      <a:pt x="4" y="24"/>
                      <a:pt x="3" y="24"/>
                      <a:pt x="2" y="24"/>
                    </a:cubicBezTo>
                    <a:cubicBezTo>
                      <a:pt x="1" y="24"/>
                      <a:pt x="0" y="24"/>
                      <a:pt x="0" y="25"/>
                    </a:cubicBezTo>
                    <a:close/>
                    <a:moveTo>
                      <a:pt x="0" y="2"/>
                    </a:moveTo>
                    <a:cubicBezTo>
                      <a:pt x="0" y="11"/>
                      <a:pt x="0" y="11"/>
                      <a:pt x="0" y="11"/>
                    </a:cubicBezTo>
                    <a:cubicBezTo>
                      <a:pt x="0" y="13"/>
                      <a:pt x="1" y="13"/>
                      <a:pt x="2" y="13"/>
                    </a:cubicBezTo>
                    <a:cubicBezTo>
                      <a:pt x="3" y="13"/>
                      <a:pt x="4" y="13"/>
                      <a:pt x="4" y="11"/>
                    </a:cubicBezTo>
                    <a:cubicBezTo>
                      <a:pt x="4" y="2"/>
                      <a:pt x="4" y="2"/>
                      <a:pt x="4" y="2"/>
                    </a:cubicBezTo>
                    <a:cubicBezTo>
                      <a:pt x="4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44" name="Google Shape;1279;p37"/>
              <p:cNvSpPr/>
              <p:nvPr/>
            </p:nvSpPr>
            <p:spPr>
              <a:xfrm>
                <a:off x="2378880" y="1633320"/>
                <a:ext cx="22680" cy="27720"/>
              </a:xfrm>
              <a:prstGeom prst="rect">
                <a:avLst/>
              </a:prstGeom>
              <a:solidFill>
                <a:schemeClr val="lt1"/>
              </a:solidFill>
              <a:ln w="9525">
                <a:solidFill>
                  <a:srgbClr val="325d7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6920" bIns="-169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45" name="Google Shape;1280;p37"/>
              <p:cNvSpPr/>
              <p:nvPr/>
            </p:nvSpPr>
            <p:spPr>
              <a:xfrm>
                <a:off x="2662920" y="1633320"/>
                <a:ext cx="21960" cy="27720"/>
              </a:xfrm>
              <a:prstGeom prst="rect">
                <a:avLst/>
              </a:prstGeom>
              <a:solidFill>
                <a:schemeClr val="lt1"/>
              </a:solidFill>
              <a:ln w="9525">
                <a:solidFill>
                  <a:srgbClr val="325d7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6920" bIns="-169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46" name="Google Shape;1281;p37"/>
              <p:cNvSpPr/>
              <p:nvPr/>
            </p:nvSpPr>
            <p:spPr>
              <a:xfrm>
                <a:off x="2378880" y="1954440"/>
                <a:ext cx="22680" cy="28080"/>
              </a:xfrm>
              <a:prstGeom prst="rect">
                <a:avLst/>
              </a:prstGeom>
              <a:solidFill>
                <a:schemeClr val="lt1"/>
              </a:solidFill>
              <a:ln w="9525">
                <a:solidFill>
                  <a:srgbClr val="325d79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6560" bIns="-165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47" name="Google Shape;1282;p37"/>
              <p:cNvSpPr/>
              <p:nvPr/>
            </p:nvSpPr>
            <p:spPr>
              <a:xfrm>
                <a:off x="2527560" y="1783440"/>
                <a:ext cx="135720" cy="168480"/>
              </a:xfrm>
              <a:prstGeom prst="ellipse">
                <a:avLst/>
              </a:pr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48" name="Google Shape;1283;p37"/>
              <p:cNvSpPr/>
              <p:nvPr/>
            </p:nvSpPr>
            <p:spPr>
              <a:xfrm>
                <a:off x="2401920" y="1987920"/>
                <a:ext cx="56880" cy="42480"/>
              </a:xfrm>
              <a:custGeom>
                <a:avLst/>
                <a:gdLst>
                  <a:gd name="textAreaLeft" fmla="*/ 0 w 56880"/>
                  <a:gd name="textAreaRight" fmla="*/ 57240 w 56880"/>
                  <a:gd name="textAreaTop" fmla="*/ 0 h 42480"/>
                  <a:gd name="textAreaBottom" fmla="*/ 42840 h 42480"/>
                </a:gdLst>
                <a:ahLst/>
                <a:rect l="textAreaLeft" t="textAreaTop" r="textAreaRight" b="textAreaBottom"/>
                <a:pathLst>
                  <a:path w="265" h="160">
                    <a:moveTo>
                      <a:pt x="116" y="160"/>
                    </a:moveTo>
                    <a:lnTo>
                      <a:pt x="265" y="0"/>
                    </a:lnTo>
                    <a:lnTo>
                      <a:pt x="0" y="107"/>
                    </a:lnTo>
                    <a:lnTo>
                      <a:pt x="116" y="16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2160" bIns="-21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49" name="Google Shape;1284;p37"/>
              <p:cNvSpPr/>
              <p:nvPr/>
            </p:nvSpPr>
            <p:spPr>
              <a:xfrm>
                <a:off x="2426760" y="1987920"/>
                <a:ext cx="32040" cy="72360"/>
              </a:xfrm>
              <a:custGeom>
                <a:avLst/>
                <a:gdLst>
                  <a:gd name="textAreaLeft" fmla="*/ 0 w 32040"/>
                  <a:gd name="textAreaRight" fmla="*/ 32400 w 32040"/>
                  <a:gd name="textAreaTop" fmla="*/ 0 h 72360"/>
                  <a:gd name="textAreaBottom" fmla="*/ 72720 h 72360"/>
                </a:gdLst>
                <a:ahLst/>
                <a:rect l="textAreaLeft" t="textAreaTop" r="textAreaRight" b="textAreaBottom"/>
                <a:pathLst>
                  <a:path w="149" h="272">
                    <a:moveTo>
                      <a:pt x="0" y="160"/>
                    </a:moveTo>
                    <a:lnTo>
                      <a:pt x="149" y="0"/>
                    </a:lnTo>
                    <a:lnTo>
                      <a:pt x="60" y="272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7720" bIns="277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sp>
          <p:nvSpPr>
            <p:cNvPr id="1350" name="Google Shape;1285;p37"/>
            <p:cNvSpPr/>
            <p:nvPr/>
          </p:nvSpPr>
          <p:spPr>
            <a:xfrm>
              <a:off x="2912400" y="1479600"/>
              <a:ext cx="99720" cy="124200"/>
            </a:xfrm>
            <a:custGeom>
              <a:avLst/>
              <a:gdLst>
                <a:gd name="textAreaLeft" fmla="*/ 0 w 99720"/>
                <a:gd name="textAreaRight" fmla="*/ 100080 w 99720"/>
                <a:gd name="textAreaTop" fmla="*/ 0 h 124200"/>
                <a:gd name="textAreaBottom" fmla="*/ 124560 h 124200"/>
              </a:gdLst>
              <a:ahLst/>
              <a:rect l="textAreaLeft" t="textAreaTop" r="textAreaRight" b="textAreaBottom"/>
              <a:pathLst>
                <a:path w="571" h="572">
                  <a:moveTo>
                    <a:pt x="566" y="340"/>
                  </a:moveTo>
                  <a:cubicBezTo>
                    <a:pt x="569" y="322"/>
                    <a:pt x="571" y="304"/>
                    <a:pt x="571" y="286"/>
                  </a:cubicBezTo>
                  <a:cubicBezTo>
                    <a:pt x="571" y="267"/>
                    <a:pt x="569" y="249"/>
                    <a:pt x="566" y="232"/>
                  </a:cubicBezTo>
                  <a:cubicBezTo>
                    <a:pt x="496" y="232"/>
                    <a:pt x="496" y="232"/>
                    <a:pt x="496" y="232"/>
                  </a:cubicBezTo>
                  <a:cubicBezTo>
                    <a:pt x="491" y="212"/>
                    <a:pt x="483" y="193"/>
                    <a:pt x="473" y="175"/>
                  </a:cubicBezTo>
                  <a:cubicBezTo>
                    <a:pt x="522" y="126"/>
                    <a:pt x="522" y="126"/>
                    <a:pt x="522" y="126"/>
                  </a:cubicBezTo>
                  <a:cubicBezTo>
                    <a:pt x="502" y="96"/>
                    <a:pt x="476" y="70"/>
                    <a:pt x="446" y="49"/>
                  </a:cubicBezTo>
                  <a:cubicBezTo>
                    <a:pt x="396" y="99"/>
                    <a:pt x="396" y="99"/>
                    <a:pt x="396" y="99"/>
                  </a:cubicBezTo>
                  <a:cubicBezTo>
                    <a:pt x="379" y="88"/>
                    <a:pt x="360" y="80"/>
                    <a:pt x="339" y="75"/>
                  </a:cubicBezTo>
                  <a:cubicBezTo>
                    <a:pt x="339" y="5"/>
                    <a:pt x="339" y="5"/>
                    <a:pt x="339" y="5"/>
                  </a:cubicBezTo>
                  <a:cubicBezTo>
                    <a:pt x="322" y="2"/>
                    <a:pt x="304" y="0"/>
                    <a:pt x="285" y="0"/>
                  </a:cubicBezTo>
                  <a:cubicBezTo>
                    <a:pt x="267" y="0"/>
                    <a:pt x="249" y="2"/>
                    <a:pt x="231" y="5"/>
                  </a:cubicBezTo>
                  <a:cubicBezTo>
                    <a:pt x="231" y="75"/>
                    <a:pt x="231" y="75"/>
                    <a:pt x="231" y="75"/>
                  </a:cubicBezTo>
                  <a:cubicBezTo>
                    <a:pt x="211" y="80"/>
                    <a:pt x="192" y="88"/>
                    <a:pt x="174" y="9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95" y="70"/>
                    <a:pt x="69" y="96"/>
                    <a:pt x="49" y="126"/>
                  </a:cubicBezTo>
                  <a:cubicBezTo>
                    <a:pt x="98" y="175"/>
                    <a:pt x="98" y="175"/>
                    <a:pt x="98" y="175"/>
                  </a:cubicBezTo>
                  <a:cubicBezTo>
                    <a:pt x="88" y="193"/>
                    <a:pt x="80" y="212"/>
                    <a:pt x="75" y="232"/>
                  </a:cubicBezTo>
                  <a:cubicBezTo>
                    <a:pt x="5" y="232"/>
                    <a:pt x="5" y="232"/>
                    <a:pt x="5" y="232"/>
                  </a:cubicBezTo>
                  <a:cubicBezTo>
                    <a:pt x="1" y="249"/>
                    <a:pt x="0" y="267"/>
                    <a:pt x="0" y="286"/>
                  </a:cubicBezTo>
                  <a:cubicBezTo>
                    <a:pt x="0" y="304"/>
                    <a:pt x="1" y="322"/>
                    <a:pt x="5" y="340"/>
                  </a:cubicBezTo>
                  <a:cubicBezTo>
                    <a:pt x="75" y="340"/>
                    <a:pt x="75" y="340"/>
                    <a:pt x="75" y="340"/>
                  </a:cubicBezTo>
                  <a:cubicBezTo>
                    <a:pt x="80" y="360"/>
                    <a:pt x="88" y="379"/>
                    <a:pt x="98" y="397"/>
                  </a:cubicBezTo>
                  <a:cubicBezTo>
                    <a:pt x="49" y="446"/>
                    <a:pt x="49" y="446"/>
                    <a:pt x="49" y="446"/>
                  </a:cubicBezTo>
                  <a:cubicBezTo>
                    <a:pt x="69" y="476"/>
                    <a:pt x="95" y="502"/>
                    <a:pt x="125" y="523"/>
                  </a:cubicBezTo>
                  <a:cubicBezTo>
                    <a:pt x="174" y="473"/>
                    <a:pt x="174" y="473"/>
                    <a:pt x="174" y="473"/>
                  </a:cubicBezTo>
                  <a:cubicBezTo>
                    <a:pt x="192" y="484"/>
                    <a:pt x="211" y="492"/>
                    <a:pt x="231" y="497"/>
                  </a:cubicBezTo>
                  <a:cubicBezTo>
                    <a:pt x="231" y="567"/>
                    <a:pt x="231" y="567"/>
                    <a:pt x="231" y="567"/>
                  </a:cubicBezTo>
                  <a:cubicBezTo>
                    <a:pt x="249" y="570"/>
                    <a:pt x="267" y="572"/>
                    <a:pt x="285" y="572"/>
                  </a:cubicBezTo>
                  <a:cubicBezTo>
                    <a:pt x="304" y="572"/>
                    <a:pt x="322" y="570"/>
                    <a:pt x="339" y="567"/>
                  </a:cubicBezTo>
                  <a:cubicBezTo>
                    <a:pt x="339" y="497"/>
                    <a:pt x="339" y="497"/>
                    <a:pt x="339" y="497"/>
                  </a:cubicBezTo>
                  <a:cubicBezTo>
                    <a:pt x="360" y="492"/>
                    <a:pt x="379" y="484"/>
                    <a:pt x="396" y="473"/>
                  </a:cubicBezTo>
                  <a:cubicBezTo>
                    <a:pt x="446" y="523"/>
                    <a:pt x="446" y="523"/>
                    <a:pt x="446" y="523"/>
                  </a:cubicBezTo>
                  <a:cubicBezTo>
                    <a:pt x="476" y="502"/>
                    <a:pt x="502" y="476"/>
                    <a:pt x="522" y="446"/>
                  </a:cubicBezTo>
                  <a:cubicBezTo>
                    <a:pt x="473" y="397"/>
                    <a:pt x="473" y="397"/>
                    <a:pt x="473" y="397"/>
                  </a:cubicBezTo>
                  <a:cubicBezTo>
                    <a:pt x="483" y="379"/>
                    <a:pt x="491" y="360"/>
                    <a:pt x="496" y="340"/>
                  </a:cubicBezTo>
                  <a:lnTo>
                    <a:pt x="566" y="340"/>
                  </a:lnTo>
                  <a:close/>
                  <a:moveTo>
                    <a:pt x="285" y="380"/>
                  </a:moveTo>
                  <a:cubicBezTo>
                    <a:pt x="234" y="380"/>
                    <a:pt x="192" y="338"/>
                    <a:pt x="192" y="286"/>
                  </a:cubicBezTo>
                  <a:cubicBezTo>
                    <a:pt x="192" y="234"/>
                    <a:pt x="234" y="192"/>
                    <a:pt x="285" y="192"/>
                  </a:cubicBezTo>
                  <a:cubicBezTo>
                    <a:pt x="337" y="192"/>
                    <a:pt x="379" y="234"/>
                    <a:pt x="379" y="286"/>
                  </a:cubicBezTo>
                  <a:cubicBezTo>
                    <a:pt x="379" y="338"/>
                    <a:pt x="337" y="380"/>
                    <a:pt x="285" y="38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grpSp>
          <p:nvGrpSpPr>
            <p:cNvPr id="1351" name="Google Shape;1286;p37"/>
            <p:cNvGrpSpPr/>
            <p:nvPr/>
          </p:nvGrpSpPr>
          <p:grpSpPr>
            <a:xfrm>
              <a:off x="2880720" y="1890000"/>
              <a:ext cx="163080" cy="363600"/>
              <a:chOff x="2880720" y="1890000"/>
              <a:chExt cx="163080" cy="363600"/>
            </a:xfrm>
          </p:grpSpPr>
          <p:sp>
            <p:nvSpPr>
              <p:cNvPr id="1352" name="Google Shape;1287;p37"/>
              <p:cNvSpPr/>
              <p:nvPr/>
            </p:nvSpPr>
            <p:spPr>
              <a:xfrm>
                <a:off x="2880720" y="1890000"/>
                <a:ext cx="163080" cy="298440"/>
              </a:xfrm>
              <a:custGeom>
                <a:avLst/>
                <a:gdLst>
                  <a:gd name="textAreaLeft" fmla="*/ 0 w 163080"/>
                  <a:gd name="textAreaRight" fmla="*/ 163440 w 163080"/>
                  <a:gd name="textAreaTop" fmla="*/ 0 h 298440"/>
                  <a:gd name="textAreaBottom" fmla="*/ 298800 h 298440"/>
                </a:gdLst>
                <a:ahLst/>
                <a:rect l="textAreaLeft" t="textAreaTop" r="textAreaRight" b="textAreaBottom"/>
                <a:pathLst>
                  <a:path w="314" h="464">
                    <a:moveTo>
                      <a:pt x="290" y="266"/>
                    </a:moveTo>
                    <a:cubicBezTo>
                      <a:pt x="266" y="253"/>
                      <a:pt x="233" y="303"/>
                      <a:pt x="218" y="276"/>
                    </a:cubicBezTo>
                    <a:cubicBezTo>
                      <a:pt x="204" y="249"/>
                      <a:pt x="274" y="180"/>
                      <a:pt x="282" y="142"/>
                    </a:cubicBezTo>
                    <a:cubicBezTo>
                      <a:pt x="290" y="105"/>
                      <a:pt x="272" y="80"/>
                      <a:pt x="242" y="92"/>
                    </a:cubicBezTo>
                    <a:cubicBezTo>
                      <a:pt x="211" y="105"/>
                      <a:pt x="194" y="107"/>
                      <a:pt x="197" y="82"/>
                    </a:cubicBezTo>
                    <a:cubicBezTo>
                      <a:pt x="204" y="34"/>
                      <a:pt x="182" y="0"/>
                      <a:pt x="157" y="0"/>
                    </a:cubicBezTo>
                    <a:cubicBezTo>
                      <a:pt x="132" y="0"/>
                      <a:pt x="109" y="34"/>
                      <a:pt x="116" y="82"/>
                    </a:cubicBezTo>
                    <a:cubicBezTo>
                      <a:pt x="120" y="107"/>
                      <a:pt x="103" y="105"/>
                      <a:pt x="72" y="92"/>
                    </a:cubicBezTo>
                    <a:cubicBezTo>
                      <a:pt x="41" y="80"/>
                      <a:pt x="24" y="105"/>
                      <a:pt x="32" y="142"/>
                    </a:cubicBezTo>
                    <a:cubicBezTo>
                      <a:pt x="39" y="180"/>
                      <a:pt x="110" y="249"/>
                      <a:pt x="95" y="276"/>
                    </a:cubicBezTo>
                    <a:cubicBezTo>
                      <a:pt x="81" y="303"/>
                      <a:pt x="48" y="253"/>
                      <a:pt x="24" y="266"/>
                    </a:cubicBezTo>
                    <a:cubicBezTo>
                      <a:pt x="0" y="279"/>
                      <a:pt x="7" y="329"/>
                      <a:pt x="31" y="360"/>
                    </a:cubicBezTo>
                    <a:cubicBezTo>
                      <a:pt x="55" y="391"/>
                      <a:pt x="157" y="464"/>
                      <a:pt x="157" y="464"/>
                    </a:cubicBezTo>
                    <a:cubicBezTo>
                      <a:pt x="157" y="464"/>
                      <a:pt x="259" y="391"/>
                      <a:pt x="283" y="360"/>
                    </a:cubicBezTo>
                    <a:cubicBezTo>
                      <a:pt x="307" y="329"/>
                      <a:pt x="314" y="279"/>
                      <a:pt x="290" y="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cxnSp>
            <p:nvCxnSpPr>
              <p:cNvPr id="1353" name="Google Shape;1288;p37"/>
              <p:cNvCxnSpPr/>
              <p:nvPr/>
            </p:nvCxnSpPr>
            <p:spPr>
              <a:xfrm flipV="1">
                <a:off x="2962440" y="1914120"/>
                <a:ext cx="360" cy="339840"/>
              </a:xfrm>
              <a:prstGeom prst="straightConnector1">
                <a:avLst/>
              </a:prstGeom>
              <a:ln w="9525">
                <a:solidFill>
                  <a:srgbClr val="325d79"/>
                </a:solidFill>
                <a:miter/>
              </a:ln>
            </p:spPr>
          </p:cxnSp>
          <p:sp>
            <p:nvSpPr>
              <p:cNvPr id="1354" name="Google Shape;1289;p37"/>
              <p:cNvSpPr/>
              <p:nvPr/>
            </p:nvSpPr>
            <p:spPr>
              <a:xfrm>
                <a:off x="2925000" y="1971360"/>
                <a:ext cx="74520" cy="57960"/>
              </a:xfrm>
              <a:custGeom>
                <a:avLst/>
                <a:gdLst>
                  <a:gd name="textAreaLeft" fmla="*/ 0 w 74520"/>
                  <a:gd name="textAreaRight" fmla="*/ 74880 w 74520"/>
                  <a:gd name="textAreaTop" fmla="*/ 0 h 57960"/>
                  <a:gd name="textAreaBottom" fmla="*/ 58320 h 57960"/>
                </a:gdLst>
                <a:ahLst/>
                <a:rect l="textAreaLeft" t="textAreaTop" r="textAreaRight" b="textAreaBottom"/>
                <a:pathLst>
                  <a:path w="342" h="214">
                    <a:moveTo>
                      <a:pt x="342" y="0"/>
                    </a:moveTo>
                    <a:lnTo>
                      <a:pt x="171" y="214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325d7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320" bIns="133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55" name="Google Shape;1290;p37"/>
              <p:cNvSpPr/>
              <p:nvPr/>
            </p:nvSpPr>
            <p:spPr>
              <a:xfrm>
                <a:off x="2909520" y="2091960"/>
                <a:ext cx="105840" cy="63000"/>
              </a:xfrm>
              <a:custGeom>
                <a:avLst/>
                <a:gdLst>
                  <a:gd name="textAreaLeft" fmla="*/ 0 w 105840"/>
                  <a:gd name="textAreaRight" fmla="*/ 106200 w 105840"/>
                  <a:gd name="textAreaTop" fmla="*/ 0 h 63000"/>
                  <a:gd name="textAreaBottom" fmla="*/ 63360 h 63000"/>
                </a:gdLst>
                <a:ahLst/>
                <a:rect l="textAreaLeft" t="textAreaTop" r="textAreaRight" b="textAreaBottom"/>
                <a:pathLst>
                  <a:path w="484" h="233">
                    <a:moveTo>
                      <a:pt x="484" y="0"/>
                    </a:moveTo>
                    <a:lnTo>
                      <a:pt x="242" y="233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325d79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360" bIns="183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sp>
          <p:nvSpPr>
            <p:cNvPr id="1356" name="Google Shape;1291;p37"/>
            <p:cNvSpPr/>
            <p:nvPr/>
          </p:nvSpPr>
          <p:spPr>
            <a:xfrm>
              <a:off x="2461320" y="2017080"/>
              <a:ext cx="303480" cy="236160"/>
            </a:xfrm>
            <a:custGeom>
              <a:avLst/>
              <a:gdLst>
                <a:gd name="textAreaLeft" fmla="*/ 0 w 303480"/>
                <a:gd name="textAreaRight" fmla="*/ 303840 w 303480"/>
                <a:gd name="textAreaTop" fmla="*/ 0 h 236160"/>
                <a:gd name="textAreaBottom" fmla="*/ 236520 h 236160"/>
              </a:gdLst>
              <a:ahLst/>
              <a:rect l="textAreaLeft" t="textAreaTop" r="textAreaRight" b="textAreaBottom"/>
              <a:pathLst>
                <a:path w="749" h="470">
                  <a:moveTo>
                    <a:pt x="0" y="470"/>
                  </a:moveTo>
                  <a:cubicBezTo>
                    <a:pt x="0" y="470"/>
                    <a:pt x="48" y="224"/>
                    <a:pt x="103" y="217"/>
                  </a:cubicBezTo>
                  <a:cubicBezTo>
                    <a:pt x="158" y="210"/>
                    <a:pt x="173" y="365"/>
                    <a:pt x="211" y="364"/>
                  </a:cubicBezTo>
                  <a:cubicBezTo>
                    <a:pt x="250" y="362"/>
                    <a:pt x="237" y="1"/>
                    <a:pt x="364" y="0"/>
                  </a:cubicBezTo>
                  <a:cubicBezTo>
                    <a:pt x="490" y="0"/>
                    <a:pt x="445" y="317"/>
                    <a:pt x="522" y="344"/>
                  </a:cubicBezTo>
                  <a:cubicBezTo>
                    <a:pt x="600" y="370"/>
                    <a:pt x="749" y="304"/>
                    <a:pt x="749" y="470"/>
                  </a:cubicBezTo>
                  <a:lnTo>
                    <a:pt x="0" y="47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357" name="Google Shape;1292;p37"/>
            <p:cNvSpPr/>
            <p:nvPr/>
          </p:nvSpPr>
          <p:spPr>
            <a:xfrm>
              <a:off x="2099880" y="2128680"/>
              <a:ext cx="389160" cy="124200"/>
            </a:xfrm>
            <a:custGeom>
              <a:avLst/>
              <a:gdLst>
                <a:gd name="textAreaLeft" fmla="*/ 0 w 389160"/>
                <a:gd name="textAreaRight" fmla="*/ 389520 w 389160"/>
                <a:gd name="textAreaTop" fmla="*/ 0 h 124200"/>
                <a:gd name="textAreaBottom" fmla="*/ 124560 h 124200"/>
              </a:gdLst>
              <a:ahLst/>
              <a:rect l="textAreaLeft" t="textAreaTop" r="textAreaRight" b="textAreaBottom"/>
              <a:pathLst>
                <a:path w="961" h="248">
                  <a:moveTo>
                    <a:pt x="961" y="248"/>
                  </a:moveTo>
                  <a:cubicBezTo>
                    <a:pt x="904" y="105"/>
                    <a:pt x="711" y="0"/>
                    <a:pt x="480" y="0"/>
                  </a:cubicBezTo>
                  <a:cubicBezTo>
                    <a:pt x="250" y="0"/>
                    <a:pt x="56" y="105"/>
                    <a:pt x="0" y="248"/>
                  </a:cubicBezTo>
                  <a:lnTo>
                    <a:pt x="961" y="248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grpSp>
          <p:nvGrpSpPr>
            <p:cNvPr id="1358" name="Google Shape;1293;p37"/>
            <p:cNvGrpSpPr/>
            <p:nvPr/>
          </p:nvGrpSpPr>
          <p:grpSpPr>
            <a:xfrm>
              <a:off x="2785320" y="1479600"/>
              <a:ext cx="218880" cy="577800"/>
              <a:chOff x="2785320" y="1479600"/>
              <a:chExt cx="218880" cy="577800"/>
            </a:xfrm>
          </p:grpSpPr>
          <p:sp>
            <p:nvSpPr>
              <p:cNvPr id="1359" name="Google Shape;1294;p37"/>
              <p:cNvSpPr/>
              <p:nvPr/>
            </p:nvSpPr>
            <p:spPr>
              <a:xfrm>
                <a:off x="2785320" y="1812600"/>
                <a:ext cx="90000" cy="244800"/>
              </a:xfrm>
              <a:custGeom>
                <a:avLst/>
                <a:gdLst>
                  <a:gd name="textAreaLeft" fmla="*/ 0 w 90000"/>
                  <a:gd name="textAreaRight" fmla="*/ 90360 w 90000"/>
                  <a:gd name="textAreaTop" fmla="*/ 0 h 244800"/>
                  <a:gd name="textAreaBottom" fmla="*/ 245160 h 244800"/>
                </a:gdLst>
                <a:ahLst/>
                <a:rect l="textAreaLeft" t="textAreaTop" r="textAreaRight" b="textAreaBottom"/>
                <a:pathLst>
                  <a:path w="119" h="262">
                    <a:moveTo>
                      <a:pt x="119" y="106"/>
                    </a:moveTo>
                    <a:cubicBezTo>
                      <a:pt x="119" y="106"/>
                      <a:pt x="77" y="157"/>
                      <a:pt x="79" y="250"/>
                    </a:cubicBezTo>
                    <a:cubicBezTo>
                      <a:pt x="79" y="257"/>
                      <a:pt x="74" y="262"/>
                      <a:pt x="68" y="262"/>
                    </a:cubicBezTo>
                    <a:cubicBezTo>
                      <a:pt x="68" y="262"/>
                      <a:pt x="68" y="262"/>
                      <a:pt x="68" y="262"/>
                    </a:cubicBezTo>
                    <a:cubicBezTo>
                      <a:pt x="63" y="262"/>
                      <a:pt x="59" y="260"/>
                      <a:pt x="57" y="256"/>
                    </a:cubicBezTo>
                    <a:cubicBezTo>
                      <a:pt x="50" y="240"/>
                      <a:pt x="30" y="199"/>
                      <a:pt x="17" y="157"/>
                    </a:cubicBezTo>
                    <a:cubicBezTo>
                      <a:pt x="0" y="105"/>
                      <a:pt x="93" y="0"/>
                      <a:pt x="93" y="0"/>
                    </a:cubicBezTo>
                    <a:lnTo>
                      <a:pt x="119" y="106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60" name="Google Shape;1295;p37"/>
              <p:cNvSpPr/>
              <p:nvPr/>
            </p:nvSpPr>
            <p:spPr>
              <a:xfrm>
                <a:off x="2914200" y="1812600"/>
                <a:ext cx="90000" cy="244800"/>
              </a:xfrm>
              <a:custGeom>
                <a:avLst/>
                <a:gdLst>
                  <a:gd name="textAreaLeft" fmla="*/ 0 w 90000"/>
                  <a:gd name="textAreaRight" fmla="*/ 90360 w 90000"/>
                  <a:gd name="textAreaTop" fmla="*/ 0 h 244800"/>
                  <a:gd name="textAreaBottom" fmla="*/ 245160 h 244800"/>
                </a:gdLst>
                <a:ahLst/>
                <a:rect l="textAreaLeft" t="textAreaTop" r="textAreaRight" b="textAreaBottom"/>
                <a:pathLst>
                  <a:path w="119" h="262">
                    <a:moveTo>
                      <a:pt x="0" y="106"/>
                    </a:moveTo>
                    <a:cubicBezTo>
                      <a:pt x="0" y="106"/>
                      <a:pt x="43" y="157"/>
                      <a:pt x="40" y="250"/>
                    </a:cubicBezTo>
                    <a:cubicBezTo>
                      <a:pt x="40" y="257"/>
                      <a:pt x="45" y="262"/>
                      <a:pt x="52" y="262"/>
                    </a:cubicBezTo>
                    <a:cubicBezTo>
                      <a:pt x="52" y="262"/>
                      <a:pt x="52" y="262"/>
                      <a:pt x="52" y="262"/>
                    </a:cubicBezTo>
                    <a:cubicBezTo>
                      <a:pt x="56" y="262"/>
                      <a:pt x="60" y="260"/>
                      <a:pt x="62" y="256"/>
                    </a:cubicBezTo>
                    <a:cubicBezTo>
                      <a:pt x="69" y="240"/>
                      <a:pt x="89" y="199"/>
                      <a:pt x="102" y="157"/>
                    </a:cubicBezTo>
                    <a:cubicBezTo>
                      <a:pt x="119" y="105"/>
                      <a:pt x="26" y="0"/>
                      <a:pt x="26" y="0"/>
                    </a:cubicBezTo>
                    <a:lnTo>
                      <a:pt x="0" y="106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61" name="Google Shape;1296;p37"/>
              <p:cNvSpPr/>
              <p:nvPr/>
            </p:nvSpPr>
            <p:spPr>
              <a:xfrm>
                <a:off x="2841480" y="1479600"/>
                <a:ext cx="106560" cy="465480"/>
              </a:xfrm>
              <a:custGeom>
                <a:avLst/>
                <a:gdLst>
                  <a:gd name="textAreaLeft" fmla="*/ 0 w 106560"/>
                  <a:gd name="textAreaRight" fmla="*/ 106920 w 106560"/>
                  <a:gd name="textAreaTop" fmla="*/ 0 h 465480"/>
                  <a:gd name="textAreaBottom" fmla="*/ 465840 h 465480"/>
                </a:gdLst>
                <a:ahLst/>
                <a:rect l="textAreaLeft" t="textAreaTop" r="textAreaRight" b="textAreaBottom"/>
                <a:pathLst>
                  <a:path w="142" h="498">
                    <a:moveTo>
                      <a:pt x="78" y="6"/>
                    </a:moveTo>
                    <a:cubicBezTo>
                      <a:pt x="75" y="0"/>
                      <a:pt x="67" y="0"/>
                      <a:pt x="64" y="6"/>
                    </a:cubicBezTo>
                    <a:cubicBezTo>
                      <a:pt x="46" y="43"/>
                      <a:pt x="0" y="147"/>
                      <a:pt x="0" y="236"/>
                    </a:cubicBezTo>
                    <a:cubicBezTo>
                      <a:pt x="0" y="347"/>
                      <a:pt x="43" y="492"/>
                      <a:pt x="43" y="492"/>
                    </a:cubicBezTo>
                    <a:cubicBezTo>
                      <a:pt x="61" y="498"/>
                      <a:pt x="81" y="498"/>
                      <a:pt x="99" y="492"/>
                    </a:cubicBezTo>
                    <a:cubicBezTo>
                      <a:pt x="99" y="492"/>
                      <a:pt x="142" y="347"/>
                      <a:pt x="142" y="236"/>
                    </a:cubicBezTo>
                    <a:cubicBezTo>
                      <a:pt x="142" y="147"/>
                      <a:pt x="96" y="43"/>
                      <a:pt x="78" y="6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62" name="Google Shape;1297;p37"/>
              <p:cNvSpPr/>
              <p:nvPr/>
            </p:nvSpPr>
            <p:spPr>
              <a:xfrm>
                <a:off x="2869920" y="1920960"/>
                <a:ext cx="50400" cy="24120"/>
              </a:xfrm>
              <a:custGeom>
                <a:avLst/>
                <a:gdLst>
                  <a:gd name="textAreaLeft" fmla="*/ 0 w 50400"/>
                  <a:gd name="textAreaRight" fmla="*/ 50760 w 50400"/>
                  <a:gd name="textAreaTop" fmla="*/ 0 h 24120"/>
                  <a:gd name="textAreaBottom" fmla="*/ 24480 h 24120"/>
                </a:gdLst>
                <a:ahLst/>
                <a:rect l="textAreaLeft" t="textAreaTop" r="textAreaRight" b="textAreaBottom"/>
                <a:pathLst>
                  <a:path w="67" h="26">
                    <a:moveTo>
                      <a:pt x="0" y="0"/>
                    </a:moveTo>
                    <a:cubicBezTo>
                      <a:pt x="3" y="13"/>
                      <a:pt x="5" y="20"/>
                      <a:pt x="5" y="20"/>
                    </a:cubicBezTo>
                    <a:cubicBezTo>
                      <a:pt x="23" y="26"/>
                      <a:pt x="43" y="26"/>
                      <a:pt x="61" y="20"/>
                    </a:cubicBezTo>
                    <a:cubicBezTo>
                      <a:pt x="61" y="20"/>
                      <a:pt x="63" y="13"/>
                      <a:pt x="67" y="0"/>
                    </a:cubicBezTo>
                    <a:cubicBezTo>
                      <a:pt x="45" y="5"/>
                      <a:pt x="22" y="5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5840" bIns="-158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63" name="Google Shape;1298;p37"/>
              <p:cNvSpPr/>
              <p:nvPr/>
            </p:nvSpPr>
            <p:spPr>
              <a:xfrm>
                <a:off x="2855160" y="1479600"/>
                <a:ext cx="79200" cy="118440"/>
              </a:xfrm>
              <a:custGeom>
                <a:avLst/>
                <a:gdLst>
                  <a:gd name="textAreaLeft" fmla="*/ 0 w 79200"/>
                  <a:gd name="textAreaRight" fmla="*/ 79560 w 79200"/>
                  <a:gd name="textAreaTop" fmla="*/ 0 h 118440"/>
                  <a:gd name="textAreaBottom" fmla="*/ 118800 h 118440"/>
                </a:gdLst>
                <a:ahLst/>
                <a:rect l="textAreaLeft" t="textAreaTop" r="textAreaRight" b="textAreaBottom"/>
                <a:pathLst>
                  <a:path w="106" h="127">
                    <a:moveTo>
                      <a:pt x="106" y="127"/>
                    </a:moveTo>
                    <a:cubicBezTo>
                      <a:pt x="92" y="74"/>
                      <a:pt x="71" y="28"/>
                      <a:pt x="60" y="6"/>
                    </a:cubicBezTo>
                    <a:cubicBezTo>
                      <a:pt x="57" y="0"/>
                      <a:pt x="49" y="0"/>
                      <a:pt x="46" y="6"/>
                    </a:cubicBezTo>
                    <a:cubicBezTo>
                      <a:pt x="35" y="28"/>
                      <a:pt x="15" y="74"/>
                      <a:pt x="0" y="127"/>
                    </a:cubicBezTo>
                    <a:cubicBezTo>
                      <a:pt x="35" y="125"/>
                      <a:pt x="71" y="125"/>
                      <a:pt x="106" y="127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64" name="Google Shape;1299;p37"/>
              <p:cNvSpPr/>
              <p:nvPr/>
            </p:nvSpPr>
            <p:spPr>
              <a:xfrm>
                <a:off x="2876040" y="1657080"/>
                <a:ext cx="39600" cy="49320"/>
              </a:xfrm>
              <a:prstGeom prst="ellipse">
                <a:avLst/>
              </a:pr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080" bIns="-10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65" name="Google Shape;1300;p37"/>
              <p:cNvSpPr/>
              <p:nvPr/>
            </p:nvSpPr>
            <p:spPr>
              <a:xfrm>
                <a:off x="2879640" y="1735920"/>
                <a:ext cx="32040" cy="39960"/>
              </a:xfrm>
              <a:prstGeom prst="ellipse">
                <a:avLst/>
              </a:pr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6560" bIns="-165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66" name="Google Shape;1301;p37"/>
              <p:cNvSpPr/>
              <p:nvPr/>
            </p:nvSpPr>
            <p:spPr>
              <a:xfrm>
                <a:off x="2882160" y="1805400"/>
                <a:ext cx="27720" cy="33840"/>
              </a:xfrm>
              <a:prstGeom prst="ellipse">
                <a:avLst/>
              </a:pr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5120" bIns="-15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cxnSp>
          <p:nvCxnSpPr>
            <p:cNvPr id="1367" name="Google Shape;1302;p37"/>
            <p:cNvCxnSpPr/>
            <p:nvPr/>
          </p:nvCxnSpPr>
          <p:spPr>
            <a:xfrm>
              <a:off x="1946880" y="2253240"/>
              <a:ext cx="1178280" cy="720"/>
            </a:xfrm>
            <a:prstGeom prst="straightConnector1">
              <a:avLst/>
            </a:prstGeom>
            <a:ln w="9525">
              <a:solidFill>
                <a:srgbClr val="fffef4"/>
              </a:solidFill>
              <a:round/>
            </a:ln>
          </p:spPr>
        </p:cxnSp>
        <p:sp>
          <p:nvSpPr>
            <p:cNvPr id="1368" name="Google Shape;1303;p37"/>
            <p:cNvSpPr/>
            <p:nvPr/>
          </p:nvSpPr>
          <p:spPr>
            <a:xfrm>
              <a:off x="2695680" y="1329480"/>
              <a:ext cx="173520" cy="97560"/>
            </a:xfrm>
            <a:custGeom>
              <a:avLst/>
              <a:gdLst>
                <a:gd name="textAreaLeft" fmla="*/ 0 w 173520"/>
                <a:gd name="textAreaRight" fmla="*/ 173880 w 173520"/>
                <a:gd name="textAreaTop" fmla="*/ 0 h 97560"/>
                <a:gd name="textAreaBottom" fmla="*/ 97920 h 97560"/>
              </a:gdLst>
              <a:ahLst/>
              <a:rect l="textAreaLeft" t="textAreaTop" r="textAreaRight" b="textAreaBottom"/>
              <a:pathLst>
                <a:path w="968" h="439">
                  <a:moveTo>
                    <a:pt x="882" y="266"/>
                  </a:moveTo>
                  <a:cubicBezTo>
                    <a:pt x="847" y="266"/>
                    <a:pt x="847" y="266"/>
                    <a:pt x="847" y="266"/>
                  </a:cubicBezTo>
                  <a:cubicBezTo>
                    <a:pt x="847" y="119"/>
                    <a:pt x="727" y="0"/>
                    <a:pt x="580" y="0"/>
                  </a:cubicBezTo>
                  <a:cubicBezTo>
                    <a:pt x="472" y="0"/>
                    <a:pt x="379" y="65"/>
                    <a:pt x="337" y="158"/>
                  </a:cubicBezTo>
                  <a:cubicBezTo>
                    <a:pt x="319" y="147"/>
                    <a:pt x="297" y="141"/>
                    <a:pt x="274" y="141"/>
                  </a:cubicBezTo>
                  <a:cubicBezTo>
                    <a:pt x="205" y="141"/>
                    <a:pt x="149" y="197"/>
                    <a:pt x="149" y="266"/>
                  </a:cubicBezTo>
                  <a:cubicBezTo>
                    <a:pt x="86" y="266"/>
                    <a:pt x="86" y="266"/>
                    <a:pt x="86" y="266"/>
                  </a:cubicBezTo>
                  <a:cubicBezTo>
                    <a:pt x="39" y="266"/>
                    <a:pt x="0" y="305"/>
                    <a:pt x="0" y="353"/>
                  </a:cubicBezTo>
                  <a:cubicBezTo>
                    <a:pt x="0" y="401"/>
                    <a:pt x="39" y="439"/>
                    <a:pt x="86" y="439"/>
                  </a:cubicBezTo>
                  <a:cubicBezTo>
                    <a:pt x="882" y="439"/>
                    <a:pt x="882" y="439"/>
                    <a:pt x="882" y="439"/>
                  </a:cubicBezTo>
                  <a:cubicBezTo>
                    <a:pt x="929" y="439"/>
                    <a:pt x="968" y="401"/>
                    <a:pt x="968" y="353"/>
                  </a:cubicBezTo>
                  <a:cubicBezTo>
                    <a:pt x="968" y="305"/>
                    <a:pt x="929" y="266"/>
                    <a:pt x="882" y="266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369" name="Google Shape;1304;p37"/>
            <p:cNvSpPr/>
            <p:nvPr/>
          </p:nvSpPr>
          <p:spPr>
            <a:xfrm>
              <a:off x="2357280" y="1436400"/>
              <a:ext cx="134280" cy="75600"/>
            </a:xfrm>
            <a:custGeom>
              <a:avLst/>
              <a:gdLst>
                <a:gd name="textAreaLeft" fmla="*/ 0 w 134280"/>
                <a:gd name="textAreaRight" fmla="*/ 134640 w 134280"/>
                <a:gd name="textAreaTop" fmla="*/ 0 h 75600"/>
                <a:gd name="textAreaBottom" fmla="*/ 75960 h 75600"/>
              </a:gdLst>
              <a:ahLst/>
              <a:rect l="textAreaLeft" t="textAreaTop" r="textAreaRight" b="textAreaBottom"/>
              <a:pathLst>
                <a:path w="749" h="340">
                  <a:moveTo>
                    <a:pt x="67" y="206"/>
                  </a:moveTo>
                  <a:cubicBezTo>
                    <a:pt x="94" y="206"/>
                    <a:pt x="94" y="206"/>
                    <a:pt x="94" y="206"/>
                  </a:cubicBezTo>
                  <a:cubicBezTo>
                    <a:pt x="94" y="92"/>
                    <a:pt x="186" y="0"/>
                    <a:pt x="300" y="0"/>
                  </a:cubicBezTo>
                  <a:cubicBezTo>
                    <a:pt x="384" y="0"/>
                    <a:pt x="456" y="50"/>
                    <a:pt x="488" y="122"/>
                  </a:cubicBezTo>
                  <a:cubicBezTo>
                    <a:pt x="502" y="114"/>
                    <a:pt x="519" y="109"/>
                    <a:pt x="536" y="109"/>
                  </a:cubicBezTo>
                  <a:cubicBezTo>
                    <a:pt x="590" y="109"/>
                    <a:pt x="633" y="153"/>
                    <a:pt x="633" y="206"/>
                  </a:cubicBezTo>
                  <a:cubicBezTo>
                    <a:pt x="682" y="206"/>
                    <a:pt x="682" y="206"/>
                    <a:pt x="682" y="206"/>
                  </a:cubicBezTo>
                  <a:cubicBezTo>
                    <a:pt x="719" y="206"/>
                    <a:pt x="749" y="236"/>
                    <a:pt x="749" y="273"/>
                  </a:cubicBezTo>
                  <a:cubicBezTo>
                    <a:pt x="749" y="310"/>
                    <a:pt x="719" y="340"/>
                    <a:pt x="682" y="340"/>
                  </a:cubicBezTo>
                  <a:cubicBezTo>
                    <a:pt x="67" y="340"/>
                    <a:pt x="67" y="340"/>
                    <a:pt x="67" y="340"/>
                  </a:cubicBezTo>
                  <a:cubicBezTo>
                    <a:pt x="30" y="340"/>
                    <a:pt x="0" y="310"/>
                    <a:pt x="0" y="273"/>
                  </a:cubicBezTo>
                  <a:cubicBezTo>
                    <a:pt x="0" y="236"/>
                    <a:pt x="30" y="206"/>
                    <a:pt x="67" y="206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0960" bIns="3096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grpSp>
          <p:nvGrpSpPr>
            <p:cNvPr id="1370" name="Google Shape;1305;p37"/>
            <p:cNvGrpSpPr/>
            <p:nvPr/>
          </p:nvGrpSpPr>
          <p:grpSpPr>
            <a:xfrm>
              <a:off x="2002320" y="2007360"/>
              <a:ext cx="139680" cy="243720"/>
              <a:chOff x="2002320" y="2007360"/>
              <a:chExt cx="139680" cy="243720"/>
            </a:xfrm>
          </p:grpSpPr>
          <p:grpSp>
            <p:nvGrpSpPr>
              <p:cNvPr id="1371" name="Google Shape;1306;p37"/>
              <p:cNvGrpSpPr/>
              <p:nvPr/>
            </p:nvGrpSpPr>
            <p:grpSpPr>
              <a:xfrm>
                <a:off x="2002320" y="2007360"/>
                <a:ext cx="139680" cy="141480"/>
                <a:chOff x="2002320" y="2007360"/>
                <a:chExt cx="139680" cy="141480"/>
              </a:xfrm>
            </p:grpSpPr>
            <p:sp>
              <p:nvSpPr>
                <p:cNvPr id="1372" name="Google Shape;1307;p37"/>
                <p:cNvSpPr/>
                <p:nvPr/>
              </p:nvSpPr>
              <p:spPr>
                <a:xfrm>
                  <a:off x="2044800" y="2007360"/>
                  <a:ext cx="74160" cy="25560"/>
                </a:xfrm>
                <a:custGeom>
                  <a:avLst/>
                  <a:gdLst>
                    <a:gd name="textAreaLeft" fmla="*/ 0 w 74160"/>
                    <a:gd name="textAreaRight" fmla="*/ 74520 w 74160"/>
                    <a:gd name="textAreaTop" fmla="*/ 0 h 25560"/>
                    <a:gd name="textAreaBottom" fmla="*/ 25920 h 25560"/>
                  </a:gdLst>
                  <a:ahLst/>
                  <a:rect l="textAreaLeft" t="textAreaTop" r="textAreaRight" b="textAreaBottom"/>
                  <a:pathLst>
                    <a:path w="264" h="74">
                      <a:moveTo>
                        <a:pt x="183" y="0"/>
                      </a:moveTo>
                      <a:cubicBezTo>
                        <a:pt x="73" y="0"/>
                        <a:pt x="73" y="0"/>
                        <a:pt x="73" y="0"/>
                      </a:cubicBezTo>
                      <a:cubicBezTo>
                        <a:pt x="63" y="0"/>
                        <a:pt x="53" y="5"/>
                        <a:pt x="47" y="13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264" y="74"/>
                        <a:pt x="264" y="74"/>
                        <a:pt x="264" y="74"/>
                      </a:cubicBezTo>
                      <a:cubicBezTo>
                        <a:pt x="222" y="19"/>
                        <a:pt x="222" y="19"/>
                        <a:pt x="222" y="19"/>
                      </a:cubicBezTo>
                      <a:cubicBezTo>
                        <a:pt x="213" y="7"/>
                        <a:pt x="198" y="0"/>
                        <a:pt x="18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6560" bIns="-1656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trike="noStrike" u="none">
                    <a:solidFill>
                      <a:srgbClr val="000000"/>
                    </a:solidFill>
                    <a:uFillTx/>
                    <a:latin typeface="OpenSymbol"/>
                  </a:endParaRPr>
                </a:p>
              </p:txBody>
            </p:sp>
            <p:sp>
              <p:nvSpPr>
                <p:cNvPr id="1373" name="Google Shape;1308;p37"/>
                <p:cNvSpPr/>
                <p:nvPr/>
              </p:nvSpPr>
              <p:spPr>
                <a:xfrm>
                  <a:off x="2054880" y="2007360"/>
                  <a:ext cx="64080" cy="25560"/>
                </a:xfrm>
                <a:custGeom>
                  <a:avLst/>
                  <a:gdLst>
                    <a:gd name="textAreaLeft" fmla="*/ 0 w 64080"/>
                    <a:gd name="textAreaRight" fmla="*/ 64440 w 64080"/>
                    <a:gd name="textAreaTop" fmla="*/ 0 h 25560"/>
                    <a:gd name="textAreaBottom" fmla="*/ 25920 h 25560"/>
                  </a:gdLst>
                  <a:ahLst/>
                  <a:rect l="textAreaLeft" t="textAreaTop" r="textAreaRight" b="textAreaBottom"/>
                  <a:pathLst>
                    <a:path w="227" h="74">
                      <a:moveTo>
                        <a:pt x="154" y="0"/>
                      </a:moveTo>
                      <a:cubicBezTo>
                        <a:pt x="73" y="0"/>
                        <a:pt x="73" y="0"/>
                        <a:pt x="73" y="0"/>
                      </a:cubicBezTo>
                      <a:cubicBezTo>
                        <a:pt x="63" y="0"/>
                        <a:pt x="53" y="5"/>
                        <a:pt x="47" y="13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227" y="74"/>
                        <a:pt x="227" y="74"/>
                        <a:pt x="227" y="74"/>
                      </a:cubicBezTo>
                      <a:cubicBezTo>
                        <a:pt x="180" y="13"/>
                        <a:pt x="180" y="13"/>
                        <a:pt x="180" y="13"/>
                      </a:cubicBezTo>
                      <a:cubicBezTo>
                        <a:pt x="174" y="5"/>
                        <a:pt x="164" y="0"/>
                        <a:pt x="15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6560" bIns="-1656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trike="noStrike" u="none">
                    <a:solidFill>
                      <a:srgbClr val="000000"/>
                    </a:solidFill>
                    <a:uFillTx/>
                    <a:latin typeface="OpenSymbol"/>
                  </a:endParaRPr>
                </a:p>
              </p:txBody>
            </p:sp>
            <p:sp>
              <p:nvSpPr>
                <p:cNvPr id="1374" name="Google Shape;1309;p37"/>
                <p:cNvSpPr/>
                <p:nvPr/>
              </p:nvSpPr>
              <p:spPr>
                <a:xfrm>
                  <a:off x="2002320" y="2029680"/>
                  <a:ext cx="139680" cy="119160"/>
                </a:xfrm>
                <a:custGeom>
                  <a:avLst/>
                  <a:gdLst>
                    <a:gd name="textAreaLeft" fmla="*/ 0 w 139680"/>
                    <a:gd name="textAreaRight" fmla="*/ 140040 w 139680"/>
                    <a:gd name="textAreaTop" fmla="*/ 0 h 119160"/>
                    <a:gd name="textAreaBottom" fmla="*/ 119520 h 119160"/>
                  </a:gdLst>
                  <a:ahLst/>
                  <a:rect l="textAreaLeft" t="textAreaTop" r="textAreaRight" b="textAreaBottom"/>
                  <a:pathLst>
                    <a:path w="499" h="343">
                      <a:moveTo>
                        <a:pt x="485" y="343"/>
                      </a:moveTo>
                      <a:cubicBezTo>
                        <a:pt x="14" y="343"/>
                        <a:pt x="14" y="343"/>
                        <a:pt x="14" y="343"/>
                      </a:cubicBezTo>
                      <a:cubicBezTo>
                        <a:pt x="7" y="343"/>
                        <a:pt x="0" y="337"/>
                        <a:pt x="0" y="330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6"/>
                        <a:pt x="7" y="0"/>
                        <a:pt x="14" y="0"/>
                      </a:cubicBezTo>
                      <a:cubicBezTo>
                        <a:pt x="485" y="0"/>
                        <a:pt x="485" y="0"/>
                        <a:pt x="485" y="0"/>
                      </a:cubicBezTo>
                      <a:cubicBezTo>
                        <a:pt x="493" y="0"/>
                        <a:pt x="499" y="6"/>
                        <a:pt x="499" y="13"/>
                      </a:cubicBezTo>
                      <a:cubicBezTo>
                        <a:pt x="499" y="330"/>
                        <a:pt x="499" y="330"/>
                        <a:pt x="499" y="330"/>
                      </a:cubicBezTo>
                      <a:cubicBezTo>
                        <a:pt x="499" y="337"/>
                        <a:pt x="493" y="343"/>
                        <a:pt x="485" y="34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trike="noStrike" u="none">
                    <a:solidFill>
                      <a:srgbClr val="000000"/>
                    </a:solidFill>
                    <a:uFillTx/>
                    <a:latin typeface="OpenSymbol"/>
                  </a:endParaRPr>
                </a:p>
              </p:txBody>
            </p:sp>
            <p:sp>
              <p:nvSpPr>
                <p:cNvPr id="1375" name="Google Shape;1310;p37"/>
                <p:cNvSpPr/>
                <p:nvPr/>
              </p:nvSpPr>
              <p:spPr>
                <a:xfrm>
                  <a:off x="2002320" y="2029680"/>
                  <a:ext cx="29160" cy="119160"/>
                </a:xfrm>
                <a:custGeom>
                  <a:avLst/>
                  <a:gdLst>
                    <a:gd name="textAreaLeft" fmla="*/ 0 w 29160"/>
                    <a:gd name="textAreaRight" fmla="*/ 29520 w 29160"/>
                    <a:gd name="textAreaTop" fmla="*/ 0 h 119160"/>
                    <a:gd name="textAreaBottom" fmla="*/ 119520 h 119160"/>
                  </a:gdLst>
                  <a:ahLst/>
                  <a:rect l="textAreaLeft" t="textAreaTop" r="textAreaRight" b="textAreaBottom"/>
                  <a:pathLst>
                    <a:path w="106" h="343">
                      <a:moveTo>
                        <a:pt x="106" y="343"/>
                      </a:moveTo>
                      <a:cubicBezTo>
                        <a:pt x="14" y="343"/>
                        <a:pt x="14" y="343"/>
                        <a:pt x="14" y="343"/>
                      </a:cubicBezTo>
                      <a:cubicBezTo>
                        <a:pt x="6" y="343"/>
                        <a:pt x="0" y="337"/>
                        <a:pt x="0" y="330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  <a:lnTo>
                        <a:pt x="106" y="34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trike="noStrike" u="none">
                    <a:solidFill>
                      <a:srgbClr val="000000"/>
                    </a:solidFill>
                    <a:uFillTx/>
                    <a:latin typeface="OpenSymbol"/>
                  </a:endParaRPr>
                </a:p>
              </p:txBody>
            </p:sp>
            <p:sp>
              <p:nvSpPr>
                <p:cNvPr id="1376" name="Google Shape;1311;p37"/>
                <p:cNvSpPr/>
                <p:nvPr/>
              </p:nvSpPr>
              <p:spPr>
                <a:xfrm>
                  <a:off x="2046240" y="2038680"/>
                  <a:ext cx="81360" cy="101160"/>
                </a:xfrm>
                <a:prstGeom prst="ellipse">
                  <a:avLst/>
                </a:prstGeom>
                <a:solidFill>
                  <a:schemeClr val="dk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26640" bIns="2664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trike="noStrike" u="none">
                    <a:solidFill>
                      <a:srgbClr val="000000"/>
                    </a:solidFill>
                    <a:uFillTx/>
                    <a:latin typeface="OpenSymbol"/>
                  </a:endParaRPr>
                </a:p>
              </p:txBody>
            </p:sp>
            <p:sp>
              <p:nvSpPr>
                <p:cNvPr id="1377" name="Google Shape;1312;p37"/>
                <p:cNvSpPr/>
                <p:nvPr/>
              </p:nvSpPr>
              <p:spPr>
                <a:xfrm>
                  <a:off x="2056680" y="2052000"/>
                  <a:ext cx="60480" cy="74520"/>
                </a:xfrm>
                <a:prstGeom prst="ellipse">
                  <a:avLst/>
                </a:pr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7920" bIns="792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trike="noStrike" u="none">
                    <a:solidFill>
                      <a:srgbClr val="000000"/>
                    </a:solidFill>
                    <a:uFillTx/>
                    <a:latin typeface="OpenSymbol"/>
                  </a:endParaRPr>
                </a:p>
              </p:txBody>
            </p:sp>
            <p:sp>
              <p:nvSpPr>
                <p:cNvPr id="1378" name="Google Shape;1313;p37"/>
                <p:cNvSpPr/>
                <p:nvPr/>
              </p:nvSpPr>
              <p:spPr>
                <a:xfrm>
                  <a:off x="2060640" y="2056680"/>
                  <a:ext cx="52920" cy="65520"/>
                </a:xfrm>
                <a:prstGeom prst="ellipse">
                  <a:avLst/>
                </a:prstGeom>
                <a:solidFill>
                  <a:schemeClr val="dk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800" bIns="18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trike="noStrike" u="none">
                    <a:solidFill>
                      <a:srgbClr val="000000"/>
                    </a:solidFill>
                    <a:uFillTx/>
                    <a:latin typeface="OpenSymbol"/>
                  </a:endParaRPr>
                </a:p>
              </p:txBody>
            </p:sp>
            <p:sp>
              <p:nvSpPr>
                <p:cNvPr id="1379" name="Google Shape;1314;p37"/>
                <p:cNvSpPr/>
                <p:nvPr/>
              </p:nvSpPr>
              <p:spPr>
                <a:xfrm>
                  <a:off x="2100960" y="2080080"/>
                  <a:ext cx="5400" cy="6840"/>
                </a:xfrm>
                <a:prstGeom prst="ellipse">
                  <a:avLst/>
                </a:pr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2880" bIns="-288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trike="noStrike" u="none">
                    <a:solidFill>
                      <a:srgbClr val="000000"/>
                    </a:solidFill>
                    <a:uFillTx/>
                    <a:latin typeface="OpenSymbol"/>
                  </a:endParaRPr>
                </a:p>
              </p:txBody>
            </p:sp>
            <p:sp>
              <p:nvSpPr>
                <p:cNvPr id="1380" name="Google Shape;1315;p37"/>
                <p:cNvSpPr/>
                <p:nvPr/>
              </p:nvSpPr>
              <p:spPr>
                <a:xfrm>
                  <a:off x="2091240" y="2066040"/>
                  <a:ext cx="10080" cy="12240"/>
                </a:xfrm>
                <a:prstGeom prst="ellipse">
                  <a:avLst/>
                </a:pr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6120" bIns="-612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trike="noStrike" u="none">
                    <a:solidFill>
                      <a:srgbClr val="000000"/>
                    </a:solidFill>
                    <a:uFillTx/>
                    <a:latin typeface="OpenSymbol"/>
                  </a:endParaRPr>
                </a:p>
              </p:txBody>
            </p:sp>
          </p:grpSp>
          <p:grpSp>
            <p:nvGrpSpPr>
              <p:cNvPr id="1381" name="Google Shape;1316;p37"/>
              <p:cNvGrpSpPr/>
              <p:nvPr/>
            </p:nvGrpSpPr>
            <p:grpSpPr>
              <a:xfrm>
                <a:off x="2009520" y="2144520"/>
                <a:ext cx="124920" cy="106560"/>
                <a:chOff x="2009520" y="2144520"/>
                <a:chExt cx="124920" cy="106560"/>
              </a:xfrm>
            </p:grpSpPr>
            <p:sp>
              <p:nvSpPr>
                <p:cNvPr id="1382" name="Google Shape;1317;p37"/>
                <p:cNvSpPr/>
                <p:nvPr/>
              </p:nvSpPr>
              <p:spPr>
                <a:xfrm>
                  <a:off x="2068200" y="2162880"/>
                  <a:ext cx="7200" cy="14040"/>
                </a:xfrm>
                <a:prstGeom prst="rect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9360" bIns="-936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trike="noStrike" u="none">
                    <a:solidFill>
                      <a:srgbClr val="000000"/>
                    </a:solidFill>
                    <a:uFillTx/>
                    <a:latin typeface="OpenSymbol"/>
                  </a:endParaRPr>
                </a:p>
              </p:txBody>
            </p:sp>
            <p:sp>
              <p:nvSpPr>
                <p:cNvPr id="1383" name="Google Shape;1318;p37"/>
                <p:cNvSpPr/>
                <p:nvPr/>
              </p:nvSpPr>
              <p:spPr>
                <a:xfrm>
                  <a:off x="2049480" y="2155680"/>
                  <a:ext cx="18360" cy="21960"/>
                </a:xfrm>
                <a:custGeom>
                  <a:avLst/>
                  <a:gdLst>
                    <a:gd name="textAreaLeft" fmla="*/ 0 w 18360"/>
                    <a:gd name="textAreaRight" fmla="*/ 18720 w 18360"/>
                    <a:gd name="textAreaTop" fmla="*/ 0 h 21960"/>
                    <a:gd name="textAreaBottom" fmla="*/ 22320 h 21960"/>
                  </a:gdLst>
                  <a:ahLst/>
                  <a:rect l="textAreaLeft" t="textAreaTop" r="textAreaRight" b="textAreaBottom"/>
                  <a:pathLst>
                    <a:path w="102" h="98">
                      <a:moveTo>
                        <a:pt x="38" y="98"/>
                      </a:moveTo>
                      <a:lnTo>
                        <a:pt x="0" y="98"/>
                      </a:lnTo>
                      <a:lnTo>
                        <a:pt x="64" y="0"/>
                      </a:lnTo>
                      <a:lnTo>
                        <a:pt x="102" y="0"/>
                      </a:lnTo>
                      <a:lnTo>
                        <a:pt x="38" y="9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4400" bIns="-144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trike="noStrike" u="none">
                    <a:solidFill>
                      <a:srgbClr val="000000"/>
                    </a:solidFill>
                    <a:uFillTx/>
                    <a:latin typeface="OpenSymbol"/>
                  </a:endParaRPr>
                </a:p>
              </p:txBody>
            </p:sp>
            <p:sp>
              <p:nvSpPr>
                <p:cNvPr id="1384" name="Google Shape;1319;p37"/>
                <p:cNvSpPr/>
                <p:nvPr/>
              </p:nvSpPr>
              <p:spPr>
                <a:xfrm>
                  <a:off x="2076120" y="2155680"/>
                  <a:ext cx="18000" cy="21960"/>
                </a:xfrm>
                <a:custGeom>
                  <a:avLst/>
                  <a:gdLst>
                    <a:gd name="textAreaLeft" fmla="*/ 0 w 18000"/>
                    <a:gd name="textAreaRight" fmla="*/ 18360 w 18000"/>
                    <a:gd name="textAreaTop" fmla="*/ 0 h 21960"/>
                    <a:gd name="textAreaBottom" fmla="*/ 22320 h 21960"/>
                  </a:gdLst>
                  <a:ahLst/>
                  <a:rect l="textAreaLeft" t="textAreaTop" r="textAreaRight" b="textAreaBottom"/>
                  <a:pathLst>
                    <a:path w="100" h="98">
                      <a:moveTo>
                        <a:pt x="64" y="98"/>
                      </a:moveTo>
                      <a:lnTo>
                        <a:pt x="100" y="98"/>
                      </a:lnTo>
                      <a:lnTo>
                        <a:pt x="36" y="0"/>
                      </a:lnTo>
                      <a:lnTo>
                        <a:pt x="0" y="0"/>
                      </a:lnTo>
                      <a:lnTo>
                        <a:pt x="64" y="9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4400" bIns="-144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trike="noStrike" u="none">
                    <a:solidFill>
                      <a:srgbClr val="000000"/>
                    </a:solidFill>
                    <a:uFillTx/>
                    <a:latin typeface="OpenSymbol"/>
                  </a:endParaRPr>
                </a:p>
              </p:txBody>
            </p:sp>
            <p:sp>
              <p:nvSpPr>
                <p:cNvPr id="1385" name="Google Shape;1320;p37"/>
                <p:cNvSpPr/>
                <p:nvPr/>
              </p:nvSpPr>
              <p:spPr>
                <a:xfrm>
                  <a:off x="2061000" y="2144520"/>
                  <a:ext cx="21600" cy="20160"/>
                </a:xfrm>
                <a:custGeom>
                  <a:avLst/>
                  <a:gdLst>
                    <a:gd name="textAreaLeft" fmla="*/ 0 w 21600"/>
                    <a:gd name="textAreaRight" fmla="*/ 21960 w 21600"/>
                    <a:gd name="textAreaTop" fmla="*/ 0 h 20160"/>
                    <a:gd name="textAreaBottom" fmla="*/ 20520 h 20160"/>
                  </a:gdLst>
                  <a:ahLst/>
                  <a:rect l="textAreaLeft" t="textAreaTop" r="textAreaRight" b="textAreaBottom"/>
                  <a:pathLst>
                    <a:path w="51" h="38">
                      <a:moveTo>
                        <a:pt x="33" y="38"/>
                      </a:moveTo>
                      <a:cubicBezTo>
                        <a:pt x="19" y="38"/>
                        <a:pt x="19" y="38"/>
                        <a:pt x="19" y="38"/>
                      </a:cubicBezTo>
                      <a:cubicBezTo>
                        <a:pt x="8" y="38"/>
                        <a:pt x="0" y="30"/>
                        <a:pt x="0" y="2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1" y="20"/>
                        <a:pt x="51" y="20"/>
                        <a:pt x="51" y="20"/>
                      </a:cubicBezTo>
                      <a:cubicBezTo>
                        <a:pt x="51" y="30"/>
                        <a:pt x="43" y="38"/>
                        <a:pt x="33" y="3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-13320" bIns="-1332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trike="noStrike" u="none">
                    <a:solidFill>
                      <a:srgbClr val="000000"/>
                    </a:solidFill>
                    <a:uFillTx/>
                    <a:latin typeface="OpenSymbol"/>
                  </a:endParaRPr>
                </a:p>
              </p:txBody>
            </p:sp>
            <p:sp>
              <p:nvSpPr>
                <p:cNvPr id="1386" name="Google Shape;1321;p37"/>
                <p:cNvSpPr/>
                <p:nvPr/>
              </p:nvSpPr>
              <p:spPr>
                <a:xfrm>
                  <a:off x="2066040" y="2172240"/>
                  <a:ext cx="11520" cy="78840"/>
                </a:xfrm>
                <a:custGeom>
                  <a:avLst/>
                  <a:gdLst>
                    <a:gd name="textAreaLeft" fmla="*/ 0 w 11520"/>
                    <a:gd name="textAreaRight" fmla="*/ 11880 w 11520"/>
                    <a:gd name="textAreaTop" fmla="*/ 0 h 78840"/>
                    <a:gd name="textAreaBottom" fmla="*/ 79200 h 78840"/>
                  </a:gdLst>
                  <a:ahLst/>
                  <a:rect l="textAreaLeft" t="textAreaTop" r="textAreaRight" b="textAreaBottom"/>
                  <a:pathLst>
                    <a:path w="27" h="146">
                      <a:moveTo>
                        <a:pt x="21" y="146"/>
                      </a:moveTo>
                      <a:cubicBezTo>
                        <a:pt x="6" y="146"/>
                        <a:pt x="6" y="146"/>
                        <a:pt x="6" y="146"/>
                      </a:cubicBezTo>
                      <a:cubicBezTo>
                        <a:pt x="3" y="146"/>
                        <a:pt x="0" y="143"/>
                        <a:pt x="0" y="140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24" y="0"/>
                        <a:pt x="27" y="3"/>
                        <a:pt x="27" y="6"/>
                      </a:cubicBezTo>
                      <a:cubicBezTo>
                        <a:pt x="27" y="140"/>
                        <a:pt x="27" y="140"/>
                        <a:pt x="27" y="140"/>
                      </a:cubicBezTo>
                      <a:cubicBezTo>
                        <a:pt x="27" y="143"/>
                        <a:pt x="24" y="146"/>
                        <a:pt x="21" y="14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34200" bIns="342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trike="noStrike" u="none">
                    <a:solidFill>
                      <a:srgbClr val="000000"/>
                    </a:solidFill>
                    <a:uFillTx/>
                    <a:latin typeface="OpenSymbol"/>
                  </a:endParaRPr>
                </a:p>
              </p:txBody>
            </p:sp>
            <p:sp>
              <p:nvSpPr>
                <p:cNvPr id="1387" name="Google Shape;1322;p37"/>
                <p:cNvSpPr/>
                <p:nvPr/>
              </p:nvSpPr>
              <p:spPr>
                <a:xfrm>
                  <a:off x="2009520" y="2172240"/>
                  <a:ext cx="51120" cy="78840"/>
                </a:xfrm>
                <a:custGeom>
                  <a:avLst/>
                  <a:gdLst>
                    <a:gd name="textAreaLeft" fmla="*/ 0 w 51120"/>
                    <a:gd name="textAreaRight" fmla="*/ 51480 w 51120"/>
                    <a:gd name="textAreaTop" fmla="*/ 0 h 78840"/>
                    <a:gd name="textAreaBottom" fmla="*/ 79200 h 78840"/>
                  </a:gdLst>
                  <a:ahLst/>
                  <a:rect l="textAreaLeft" t="textAreaTop" r="textAreaRight" b="textAreaBottom"/>
                  <a:pathLst>
                    <a:path w="117" h="146">
                      <a:moveTo>
                        <a:pt x="18" y="146"/>
                      </a:moveTo>
                      <a:cubicBezTo>
                        <a:pt x="4" y="146"/>
                        <a:pt x="4" y="146"/>
                        <a:pt x="4" y="146"/>
                      </a:cubicBezTo>
                      <a:cubicBezTo>
                        <a:pt x="1" y="146"/>
                        <a:pt x="0" y="143"/>
                        <a:pt x="2" y="140"/>
                      </a:cubicBezTo>
                      <a:cubicBezTo>
                        <a:pt x="89" y="6"/>
                        <a:pt x="89" y="6"/>
                        <a:pt x="89" y="6"/>
                      </a:cubicBezTo>
                      <a:cubicBezTo>
                        <a:pt x="91" y="3"/>
                        <a:pt x="96" y="0"/>
                        <a:pt x="99" y="0"/>
                      </a:cubicBezTo>
                      <a:cubicBezTo>
                        <a:pt x="113" y="0"/>
                        <a:pt x="113" y="0"/>
                        <a:pt x="113" y="0"/>
                      </a:cubicBezTo>
                      <a:cubicBezTo>
                        <a:pt x="117" y="0"/>
                        <a:pt x="117" y="3"/>
                        <a:pt x="115" y="6"/>
                      </a:cubicBezTo>
                      <a:cubicBezTo>
                        <a:pt x="28" y="140"/>
                        <a:pt x="28" y="140"/>
                        <a:pt x="28" y="140"/>
                      </a:cubicBezTo>
                      <a:cubicBezTo>
                        <a:pt x="26" y="143"/>
                        <a:pt x="22" y="146"/>
                        <a:pt x="18" y="14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34200" bIns="342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trike="noStrike" u="none">
                    <a:solidFill>
                      <a:srgbClr val="000000"/>
                    </a:solidFill>
                    <a:uFillTx/>
                    <a:latin typeface="OpenSymbol"/>
                  </a:endParaRPr>
                </a:p>
              </p:txBody>
            </p:sp>
            <p:sp>
              <p:nvSpPr>
                <p:cNvPr id="1388" name="Google Shape;1323;p37"/>
                <p:cNvSpPr/>
                <p:nvPr/>
              </p:nvSpPr>
              <p:spPr>
                <a:xfrm>
                  <a:off x="2083320" y="2172240"/>
                  <a:ext cx="51120" cy="78840"/>
                </a:xfrm>
                <a:custGeom>
                  <a:avLst/>
                  <a:gdLst>
                    <a:gd name="textAreaLeft" fmla="*/ 0 w 51120"/>
                    <a:gd name="textAreaRight" fmla="*/ 51480 w 51120"/>
                    <a:gd name="textAreaTop" fmla="*/ 0 h 78840"/>
                    <a:gd name="textAreaBottom" fmla="*/ 79200 h 78840"/>
                  </a:gdLst>
                  <a:ahLst/>
                  <a:rect l="textAreaLeft" t="textAreaTop" r="textAreaRight" b="textAreaBottom"/>
                  <a:pathLst>
                    <a:path w="118" h="146">
                      <a:moveTo>
                        <a:pt x="99" y="146"/>
                      </a:moveTo>
                      <a:cubicBezTo>
                        <a:pt x="113" y="146"/>
                        <a:pt x="113" y="146"/>
                        <a:pt x="113" y="146"/>
                      </a:cubicBezTo>
                      <a:cubicBezTo>
                        <a:pt x="117" y="146"/>
                        <a:pt x="118" y="143"/>
                        <a:pt x="115" y="140"/>
                      </a:cubicBezTo>
                      <a:cubicBezTo>
                        <a:pt x="28" y="6"/>
                        <a:pt x="28" y="6"/>
                        <a:pt x="28" y="6"/>
                      </a:cubicBezTo>
                      <a:cubicBezTo>
                        <a:pt x="26" y="3"/>
                        <a:pt x="22" y="0"/>
                        <a:pt x="18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1" y="0"/>
                        <a:pt x="0" y="3"/>
                        <a:pt x="2" y="6"/>
                      </a:cubicBezTo>
                      <a:cubicBezTo>
                        <a:pt x="89" y="140"/>
                        <a:pt x="89" y="140"/>
                        <a:pt x="89" y="140"/>
                      </a:cubicBezTo>
                      <a:cubicBezTo>
                        <a:pt x="91" y="143"/>
                        <a:pt x="96" y="146"/>
                        <a:pt x="99" y="14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34200" bIns="342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trike="noStrike" u="none">
                    <a:solidFill>
                      <a:srgbClr val="000000"/>
                    </a:solidFill>
                    <a:uFillTx/>
                    <a:latin typeface="OpenSymbol"/>
                  </a:endParaRPr>
                </a:p>
              </p:txBody>
            </p:sp>
          </p:grpSp>
        </p:grpSp>
        <p:grpSp>
          <p:nvGrpSpPr>
            <p:cNvPr id="1389" name="Google Shape;1324;p37"/>
            <p:cNvGrpSpPr/>
            <p:nvPr/>
          </p:nvGrpSpPr>
          <p:grpSpPr>
            <a:xfrm>
              <a:off x="2575800" y="1864080"/>
              <a:ext cx="250920" cy="397800"/>
              <a:chOff x="2575800" y="1864080"/>
              <a:chExt cx="250920" cy="397800"/>
            </a:xfrm>
          </p:grpSpPr>
          <p:sp>
            <p:nvSpPr>
              <p:cNvPr id="1390" name="Google Shape;1325;p37"/>
              <p:cNvSpPr/>
              <p:nvPr/>
            </p:nvSpPr>
            <p:spPr>
              <a:xfrm>
                <a:off x="2660400" y="2059920"/>
                <a:ext cx="18000" cy="23040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4760" bIns="-14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91" name="Google Shape;1326;p37"/>
              <p:cNvSpPr/>
              <p:nvPr/>
            </p:nvSpPr>
            <p:spPr>
              <a:xfrm>
                <a:off x="2659680" y="2058480"/>
                <a:ext cx="19800" cy="25920"/>
              </a:xfrm>
              <a:custGeom>
                <a:avLst/>
                <a:gdLst>
                  <a:gd name="textAreaLeft" fmla="*/ 0 w 19800"/>
                  <a:gd name="textAreaRight" fmla="*/ 20160 w 19800"/>
                  <a:gd name="textAreaTop" fmla="*/ 0 h 25920"/>
                  <a:gd name="textAreaBottom" fmla="*/ 26280 h 25920"/>
                </a:gdLst>
                <a:ahLst/>
                <a:rect l="textAreaLeft" t="textAreaTop" r="textAreaRight" b="textAreaBottom"/>
                <a:pathLst>
                  <a:path w="59" h="61">
                    <a:moveTo>
                      <a:pt x="56" y="58"/>
                    </a:moveTo>
                    <a:lnTo>
                      <a:pt x="56" y="56"/>
                    </a:lnTo>
                    <a:lnTo>
                      <a:pt x="6" y="56"/>
                    </a:lnTo>
                    <a:lnTo>
                      <a:pt x="6" y="6"/>
                    </a:lnTo>
                    <a:lnTo>
                      <a:pt x="53" y="6"/>
                    </a:lnTo>
                    <a:lnTo>
                      <a:pt x="53" y="58"/>
                    </a:lnTo>
                    <a:lnTo>
                      <a:pt x="56" y="58"/>
                    </a:lnTo>
                    <a:lnTo>
                      <a:pt x="56" y="56"/>
                    </a:lnTo>
                    <a:lnTo>
                      <a:pt x="56" y="58"/>
                    </a:lnTo>
                    <a:lnTo>
                      <a:pt x="59" y="58"/>
                    </a:lnTo>
                    <a:lnTo>
                      <a:pt x="59" y="0"/>
                    </a:lnTo>
                    <a:lnTo>
                      <a:pt x="0" y="0"/>
                    </a:lnTo>
                    <a:lnTo>
                      <a:pt x="0" y="61"/>
                    </a:lnTo>
                    <a:lnTo>
                      <a:pt x="59" y="61"/>
                    </a:lnTo>
                    <a:lnTo>
                      <a:pt x="59" y="58"/>
                    </a:lnTo>
                    <a:lnTo>
                      <a:pt x="56" y="58"/>
                    </a:lnTo>
                    <a:close/>
                  </a:path>
                </a:pathLst>
              </a:custGeom>
              <a:solidFill>
                <a:srgbClr val="072e5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6560" bIns="-165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ffffff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92" name="Google Shape;1327;p37"/>
              <p:cNvSpPr/>
              <p:nvPr/>
            </p:nvSpPr>
            <p:spPr>
              <a:xfrm>
                <a:off x="2682720" y="1894680"/>
                <a:ext cx="46080" cy="64440"/>
              </a:xfrm>
              <a:custGeom>
                <a:avLst/>
                <a:gdLst>
                  <a:gd name="textAreaLeft" fmla="*/ 0 w 46080"/>
                  <a:gd name="textAreaRight" fmla="*/ 46440 w 46080"/>
                  <a:gd name="textAreaTop" fmla="*/ 0 h 64440"/>
                  <a:gd name="textAreaBottom" fmla="*/ 64800 h 64440"/>
                </a:gdLst>
                <a:ahLst/>
                <a:rect l="textAreaLeft" t="textAreaTop" r="textAreaRight" b="textAreaBottom"/>
                <a:pathLst>
                  <a:path w="91" h="102">
                    <a:moveTo>
                      <a:pt x="6" y="13"/>
                    </a:moveTo>
                    <a:cubicBezTo>
                      <a:pt x="6" y="13"/>
                      <a:pt x="8" y="34"/>
                      <a:pt x="0" y="44"/>
                    </a:cubicBezTo>
                    <a:cubicBezTo>
                      <a:pt x="5" y="43"/>
                      <a:pt x="5" y="43"/>
                      <a:pt x="5" y="43"/>
                    </a:cubicBezTo>
                    <a:cubicBezTo>
                      <a:pt x="7" y="43"/>
                      <a:pt x="9" y="44"/>
                      <a:pt x="9" y="46"/>
                    </a:cubicBezTo>
                    <a:cubicBezTo>
                      <a:pt x="13" y="57"/>
                      <a:pt x="13" y="57"/>
                      <a:pt x="13" y="57"/>
                    </a:cubicBezTo>
                    <a:cubicBezTo>
                      <a:pt x="15" y="66"/>
                      <a:pt x="24" y="71"/>
                      <a:pt x="33" y="70"/>
                    </a:cubicBezTo>
                    <a:cubicBezTo>
                      <a:pt x="38" y="69"/>
                      <a:pt x="38" y="69"/>
                      <a:pt x="38" y="69"/>
                    </a:cubicBezTo>
                    <a:cubicBezTo>
                      <a:pt x="41" y="69"/>
                      <a:pt x="44" y="71"/>
                      <a:pt x="45" y="73"/>
                    </a:cubicBezTo>
                    <a:cubicBezTo>
                      <a:pt x="52" y="93"/>
                      <a:pt x="52" y="93"/>
                      <a:pt x="52" y="93"/>
                    </a:cubicBezTo>
                    <a:cubicBezTo>
                      <a:pt x="53" y="99"/>
                      <a:pt x="59" y="102"/>
                      <a:pt x="64" y="100"/>
                    </a:cubicBezTo>
                    <a:cubicBezTo>
                      <a:pt x="91" y="94"/>
                      <a:pt x="91" y="94"/>
                      <a:pt x="91" y="94"/>
                    </a:cubicBezTo>
                    <a:cubicBezTo>
                      <a:pt x="55" y="0"/>
                      <a:pt x="55" y="0"/>
                      <a:pt x="55" y="0"/>
                    </a:cubicBezTo>
                    <a:lnTo>
                      <a:pt x="6" y="13"/>
                    </a:lnTo>
                    <a:close/>
                  </a:path>
                </a:pathLst>
              </a:custGeom>
              <a:solidFill>
                <a:srgbClr val="f0a4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800" bIns="198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93" name="Google Shape;1328;p37"/>
              <p:cNvSpPr/>
              <p:nvPr/>
            </p:nvSpPr>
            <p:spPr>
              <a:xfrm>
                <a:off x="2752920" y="2179440"/>
                <a:ext cx="47520" cy="70920"/>
              </a:xfrm>
              <a:custGeom>
                <a:avLst/>
                <a:gdLst>
                  <a:gd name="textAreaLeft" fmla="*/ 0 w 47520"/>
                  <a:gd name="textAreaRight" fmla="*/ 47880 w 47520"/>
                  <a:gd name="textAreaTop" fmla="*/ 0 h 70920"/>
                  <a:gd name="textAreaBottom" fmla="*/ 71280 h 70920"/>
                </a:gdLst>
                <a:ahLst/>
                <a:rect l="textAreaLeft" t="textAreaTop" r="textAreaRight" b="textAreaBottom"/>
                <a:pathLst>
                  <a:path w="94" h="112">
                    <a:moveTo>
                      <a:pt x="6" y="22"/>
                    </a:moveTo>
                    <a:cubicBezTo>
                      <a:pt x="78" y="0"/>
                      <a:pt x="78" y="0"/>
                      <a:pt x="78" y="0"/>
                    </a:cubicBezTo>
                    <a:cubicBezTo>
                      <a:pt x="78" y="0"/>
                      <a:pt x="92" y="27"/>
                      <a:pt x="93" y="57"/>
                    </a:cubicBezTo>
                    <a:cubicBezTo>
                      <a:pt x="94" y="87"/>
                      <a:pt x="83" y="110"/>
                      <a:pt x="62" y="112"/>
                    </a:cubicBezTo>
                    <a:cubicBezTo>
                      <a:pt x="55" y="112"/>
                      <a:pt x="64" y="90"/>
                      <a:pt x="63" y="76"/>
                    </a:cubicBezTo>
                    <a:cubicBezTo>
                      <a:pt x="63" y="68"/>
                      <a:pt x="55" y="60"/>
                      <a:pt x="48" y="55"/>
                    </a:cubicBezTo>
                    <a:cubicBezTo>
                      <a:pt x="44" y="52"/>
                      <a:pt x="39" y="52"/>
                      <a:pt x="35" y="53"/>
                    </a:cubicBezTo>
                    <a:cubicBezTo>
                      <a:pt x="0" y="67"/>
                      <a:pt x="0" y="67"/>
                      <a:pt x="0" y="67"/>
                    </a:cubicBezTo>
                    <a:lnTo>
                      <a:pt x="6" y="22"/>
                    </a:lnTo>
                    <a:close/>
                  </a:path>
                </a:pathLst>
              </a:custGeom>
              <a:solidFill>
                <a:srgbClr val="f0a4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6280" bIns="26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94" name="Google Shape;1329;p37"/>
              <p:cNvSpPr/>
              <p:nvPr/>
            </p:nvSpPr>
            <p:spPr>
              <a:xfrm>
                <a:off x="2779200" y="2179440"/>
                <a:ext cx="21240" cy="70920"/>
              </a:xfrm>
              <a:custGeom>
                <a:avLst/>
                <a:gdLst>
                  <a:gd name="textAreaLeft" fmla="*/ 0 w 21240"/>
                  <a:gd name="textAreaRight" fmla="*/ 21600 w 21240"/>
                  <a:gd name="textAreaTop" fmla="*/ 0 h 70920"/>
                  <a:gd name="textAreaBottom" fmla="*/ 71280 h 70920"/>
                </a:gdLst>
                <a:ahLst/>
                <a:rect l="textAreaLeft" t="textAreaTop" r="textAreaRight" b="textAreaBottom"/>
                <a:pathLst>
                  <a:path w="42" h="112">
                    <a:moveTo>
                      <a:pt x="41" y="57"/>
                    </a:moveTo>
                    <a:cubicBezTo>
                      <a:pt x="40" y="27"/>
                      <a:pt x="26" y="0"/>
                      <a:pt x="26" y="0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5" y="17"/>
                      <a:pt x="14" y="39"/>
                      <a:pt x="5" y="63"/>
                    </a:cubicBezTo>
                    <a:cubicBezTo>
                      <a:pt x="8" y="67"/>
                      <a:pt x="11" y="71"/>
                      <a:pt x="11" y="76"/>
                    </a:cubicBezTo>
                    <a:cubicBezTo>
                      <a:pt x="12" y="90"/>
                      <a:pt x="3" y="112"/>
                      <a:pt x="10" y="112"/>
                    </a:cubicBezTo>
                    <a:cubicBezTo>
                      <a:pt x="31" y="110"/>
                      <a:pt x="42" y="87"/>
                      <a:pt x="41" y="57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6280" bIns="26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95" name="Google Shape;1330;p37"/>
              <p:cNvSpPr/>
              <p:nvPr/>
            </p:nvSpPr>
            <p:spPr>
              <a:xfrm>
                <a:off x="2632680" y="2040120"/>
                <a:ext cx="138960" cy="181080"/>
              </a:xfrm>
              <a:custGeom>
                <a:avLst/>
                <a:gdLst>
                  <a:gd name="textAreaLeft" fmla="*/ 0 w 138960"/>
                  <a:gd name="textAreaRight" fmla="*/ 139320 w 138960"/>
                  <a:gd name="textAreaTop" fmla="*/ 0 h 181080"/>
                  <a:gd name="textAreaBottom" fmla="*/ 181440 h 181080"/>
                </a:gdLst>
                <a:ahLst/>
                <a:rect l="textAreaLeft" t="textAreaTop" r="textAreaRight" b="textAreaBottom"/>
                <a:pathLst>
                  <a:path w="272" h="285">
                    <a:moveTo>
                      <a:pt x="212" y="74"/>
                    </a:moveTo>
                    <a:cubicBezTo>
                      <a:pt x="212" y="74"/>
                      <a:pt x="74" y="0"/>
                      <a:pt x="37" y="35"/>
                    </a:cubicBezTo>
                    <a:cubicBezTo>
                      <a:pt x="0" y="71"/>
                      <a:pt x="86" y="285"/>
                      <a:pt x="86" y="285"/>
                    </a:cubicBezTo>
                    <a:cubicBezTo>
                      <a:pt x="147" y="285"/>
                      <a:pt x="147" y="285"/>
                      <a:pt x="147" y="285"/>
                    </a:cubicBezTo>
                    <a:cubicBezTo>
                      <a:pt x="103" y="127"/>
                      <a:pt x="103" y="127"/>
                      <a:pt x="103" y="127"/>
                    </a:cubicBezTo>
                    <a:cubicBezTo>
                      <a:pt x="103" y="127"/>
                      <a:pt x="172" y="158"/>
                      <a:pt x="217" y="168"/>
                    </a:cubicBezTo>
                    <a:cubicBezTo>
                      <a:pt x="272" y="180"/>
                      <a:pt x="272" y="84"/>
                      <a:pt x="272" y="84"/>
                    </a:cubicBezTo>
                    <a:lnTo>
                      <a:pt x="212" y="74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96" name="Google Shape;1331;p37"/>
              <p:cNvSpPr/>
              <p:nvPr/>
            </p:nvSpPr>
            <p:spPr>
              <a:xfrm>
                <a:off x="2666880" y="2085480"/>
                <a:ext cx="67680" cy="93960"/>
              </a:xfrm>
              <a:custGeom>
                <a:avLst/>
                <a:gdLst>
                  <a:gd name="textAreaLeft" fmla="*/ 0 w 67680"/>
                  <a:gd name="textAreaRight" fmla="*/ 68040 w 67680"/>
                  <a:gd name="textAreaTop" fmla="*/ 0 h 93960"/>
                  <a:gd name="textAreaBottom" fmla="*/ 94320 h 93960"/>
                </a:gdLst>
                <a:ahLst/>
                <a:rect l="textAreaLeft" t="textAreaTop" r="textAreaRight" b="textAreaBottom"/>
                <a:pathLst>
                  <a:path w="133" h="148">
                    <a:moveTo>
                      <a:pt x="133" y="40"/>
                    </a:moveTo>
                    <a:cubicBezTo>
                      <a:pt x="133" y="40"/>
                      <a:pt x="110" y="30"/>
                      <a:pt x="84" y="20"/>
                    </a:cubicBezTo>
                    <a:cubicBezTo>
                      <a:pt x="58" y="10"/>
                      <a:pt x="28" y="0"/>
                      <a:pt x="13" y="0"/>
                    </a:cubicBezTo>
                    <a:cubicBezTo>
                      <a:pt x="10" y="0"/>
                      <a:pt x="7" y="0"/>
                      <a:pt x="6" y="1"/>
                    </a:cubicBezTo>
                    <a:cubicBezTo>
                      <a:pt x="3" y="2"/>
                      <a:pt x="2" y="4"/>
                      <a:pt x="1" y="7"/>
                    </a:cubicBezTo>
                    <a:cubicBezTo>
                      <a:pt x="0" y="10"/>
                      <a:pt x="0" y="14"/>
                      <a:pt x="0" y="18"/>
                    </a:cubicBezTo>
                    <a:cubicBezTo>
                      <a:pt x="0" y="37"/>
                      <a:pt x="7" y="70"/>
                      <a:pt x="15" y="97"/>
                    </a:cubicBezTo>
                    <a:cubicBezTo>
                      <a:pt x="22" y="125"/>
                      <a:pt x="29" y="148"/>
                      <a:pt x="29" y="148"/>
                    </a:cubicBezTo>
                    <a:cubicBezTo>
                      <a:pt x="31" y="147"/>
                      <a:pt x="31" y="147"/>
                      <a:pt x="31" y="147"/>
                    </a:cubicBezTo>
                    <a:cubicBezTo>
                      <a:pt x="31" y="147"/>
                      <a:pt x="29" y="142"/>
                      <a:pt x="27" y="132"/>
                    </a:cubicBezTo>
                    <a:cubicBezTo>
                      <a:pt x="18" y="105"/>
                      <a:pt x="2" y="46"/>
                      <a:pt x="2" y="18"/>
                    </a:cubicBezTo>
                    <a:cubicBezTo>
                      <a:pt x="2" y="14"/>
                      <a:pt x="2" y="10"/>
                      <a:pt x="3" y="8"/>
                    </a:cubicBezTo>
                    <a:cubicBezTo>
                      <a:pt x="4" y="5"/>
                      <a:pt x="5" y="4"/>
                      <a:pt x="6" y="3"/>
                    </a:cubicBezTo>
                    <a:cubicBezTo>
                      <a:pt x="8" y="2"/>
                      <a:pt x="10" y="2"/>
                      <a:pt x="13" y="2"/>
                    </a:cubicBezTo>
                    <a:cubicBezTo>
                      <a:pt x="27" y="2"/>
                      <a:pt x="57" y="12"/>
                      <a:pt x="83" y="22"/>
                    </a:cubicBezTo>
                    <a:cubicBezTo>
                      <a:pt x="96" y="27"/>
                      <a:pt x="109" y="32"/>
                      <a:pt x="117" y="36"/>
                    </a:cubicBezTo>
                    <a:cubicBezTo>
                      <a:pt x="122" y="38"/>
                      <a:pt x="125" y="39"/>
                      <a:pt x="128" y="40"/>
                    </a:cubicBezTo>
                    <a:cubicBezTo>
                      <a:pt x="130" y="42"/>
                      <a:pt x="132" y="42"/>
                      <a:pt x="132" y="42"/>
                    </a:cubicBezTo>
                    <a:cubicBezTo>
                      <a:pt x="133" y="40"/>
                      <a:pt x="133" y="40"/>
                      <a:pt x="133" y="4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97" name="Google Shape;1332;p37"/>
              <p:cNvSpPr/>
              <p:nvPr/>
            </p:nvSpPr>
            <p:spPr>
              <a:xfrm>
                <a:off x="2637000" y="2077560"/>
                <a:ext cx="168840" cy="184320"/>
              </a:xfrm>
              <a:custGeom>
                <a:avLst/>
                <a:gdLst>
                  <a:gd name="textAreaLeft" fmla="*/ 0 w 168840"/>
                  <a:gd name="textAreaRight" fmla="*/ 169200 w 168840"/>
                  <a:gd name="textAreaTop" fmla="*/ 0 h 184320"/>
                  <a:gd name="textAreaBottom" fmla="*/ 184680 h 184320"/>
                </a:gdLst>
                <a:ahLst/>
                <a:rect l="textAreaLeft" t="textAreaTop" r="textAreaRight" b="textAreaBottom"/>
                <a:pathLst>
                  <a:path w="331" h="290">
                    <a:moveTo>
                      <a:pt x="307" y="0"/>
                    </a:moveTo>
                    <a:cubicBezTo>
                      <a:pt x="307" y="0"/>
                      <a:pt x="331" y="35"/>
                      <a:pt x="313" y="80"/>
                    </a:cubicBezTo>
                    <a:cubicBezTo>
                      <a:pt x="294" y="127"/>
                      <a:pt x="156" y="201"/>
                      <a:pt x="156" y="201"/>
                    </a:cubicBezTo>
                    <a:cubicBezTo>
                      <a:pt x="245" y="179"/>
                      <a:pt x="245" y="179"/>
                      <a:pt x="245" y="179"/>
                    </a:cubicBezTo>
                    <a:cubicBezTo>
                      <a:pt x="245" y="241"/>
                      <a:pt x="245" y="241"/>
                      <a:pt x="245" y="241"/>
                    </a:cubicBezTo>
                    <a:cubicBezTo>
                      <a:pt x="245" y="241"/>
                      <a:pt x="81" y="290"/>
                      <a:pt x="40" y="268"/>
                    </a:cubicBezTo>
                    <a:cubicBezTo>
                      <a:pt x="0" y="245"/>
                      <a:pt x="20" y="208"/>
                      <a:pt x="59" y="159"/>
                    </a:cubicBezTo>
                    <a:cubicBezTo>
                      <a:pt x="99" y="111"/>
                      <a:pt x="187" y="42"/>
                      <a:pt x="187" y="42"/>
                    </a:cubicBezTo>
                    <a:cubicBezTo>
                      <a:pt x="192" y="0"/>
                      <a:pt x="192" y="0"/>
                      <a:pt x="192" y="0"/>
                    </a:cubicBezTo>
                    <a:lnTo>
                      <a:pt x="307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98" name="Google Shape;1333;p37"/>
              <p:cNvSpPr/>
              <p:nvPr/>
            </p:nvSpPr>
            <p:spPr>
              <a:xfrm>
                <a:off x="2674800" y="2089440"/>
                <a:ext cx="99000" cy="140400"/>
              </a:xfrm>
              <a:custGeom>
                <a:avLst/>
                <a:gdLst>
                  <a:gd name="textAreaLeft" fmla="*/ 0 w 99000"/>
                  <a:gd name="textAreaRight" fmla="*/ 99360 w 99000"/>
                  <a:gd name="textAreaTop" fmla="*/ 0 h 140400"/>
                  <a:gd name="textAreaBottom" fmla="*/ 140760 h 140400"/>
                </a:gdLst>
                <a:ahLst/>
                <a:rect l="textAreaLeft" t="textAreaTop" r="textAreaRight" b="textAreaBottom"/>
                <a:pathLst>
                  <a:path w="194" h="222">
                    <a:moveTo>
                      <a:pt x="189" y="1"/>
                    </a:moveTo>
                    <a:cubicBezTo>
                      <a:pt x="189" y="1"/>
                      <a:pt x="189" y="1"/>
                      <a:pt x="189" y="2"/>
                    </a:cubicBezTo>
                    <a:cubicBezTo>
                      <a:pt x="190" y="4"/>
                      <a:pt x="192" y="10"/>
                      <a:pt x="192" y="17"/>
                    </a:cubicBezTo>
                    <a:cubicBezTo>
                      <a:pt x="192" y="25"/>
                      <a:pt x="190" y="34"/>
                      <a:pt x="185" y="42"/>
                    </a:cubicBezTo>
                    <a:cubicBezTo>
                      <a:pt x="184" y="44"/>
                      <a:pt x="180" y="48"/>
                      <a:pt x="174" y="53"/>
                    </a:cubicBezTo>
                    <a:cubicBezTo>
                      <a:pt x="153" y="72"/>
                      <a:pt x="110" y="104"/>
                      <a:pt x="72" y="135"/>
                    </a:cubicBezTo>
                    <a:cubicBezTo>
                      <a:pt x="53" y="150"/>
                      <a:pt x="35" y="166"/>
                      <a:pt x="22" y="178"/>
                    </a:cubicBezTo>
                    <a:cubicBezTo>
                      <a:pt x="15" y="185"/>
                      <a:pt x="10" y="191"/>
                      <a:pt x="6" y="196"/>
                    </a:cubicBezTo>
                    <a:cubicBezTo>
                      <a:pt x="2" y="201"/>
                      <a:pt x="0" y="205"/>
                      <a:pt x="0" y="209"/>
                    </a:cubicBezTo>
                    <a:cubicBezTo>
                      <a:pt x="0" y="209"/>
                      <a:pt x="0" y="210"/>
                      <a:pt x="0" y="210"/>
                    </a:cubicBezTo>
                    <a:cubicBezTo>
                      <a:pt x="1" y="215"/>
                      <a:pt x="4" y="218"/>
                      <a:pt x="8" y="220"/>
                    </a:cubicBezTo>
                    <a:cubicBezTo>
                      <a:pt x="13" y="221"/>
                      <a:pt x="18" y="222"/>
                      <a:pt x="25" y="222"/>
                    </a:cubicBezTo>
                    <a:cubicBezTo>
                      <a:pt x="49" y="222"/>
                      <a:pt x="85" y="212"/>
                      <a:pt x="116" y="203"/>
                    </a:cubicBezTo>
                    <a:cubicBezTo>
                      <a:pt x="147" y="193"/>
                      <a:pt x="171" y="183"/>
                      <a:pt x="172" y="183"/>
                    </a:cubicBezTo>
                    <a:cubicBezTo>
                      <a:pt x="171" y="181"/>
                      <a:pt x="171" y="181"/>
                      <a:pt x="171" y="181"/>
                    </a:cubicBezTo>
                    <a:cubicBezTo>
                      <a:pt x="171" y="181"/>
                      <a:pt x="169" y="182"/>
                      <a:pt x="166" y="183"/>
                    </a:cubicBezTo>
                    <a:cubicBezTo>
                      <a:pt x="157" y="187"/>
                      <a:pt x="131" y="196"/>
                      <a:pt x="104" y="204"/>
                    </a:cubicBezTo>
                    <a:cubicBezTo>
                      <a:pt x="76" y="213"/>
                      <a:pt x="45" y="220"/>
                      <a:pt x="25" y="220"/>
                    </a:cubicBezTo>
                    <a:cubicBezTo>
                      <a:pt x="19" y="220"/>
                      <a:pt x="13" y="219"/>
                      <a:pt x="9" y="218"/>
                    </a:cubicBezTo>
                    <a:cubicBezTo>
                      <a:pt x="5" y="216"/>
                      <a:pt x="3" y="214"/>
                      <a:pt x="2" y="210"/>
                    </a:cubicBezTo>
                    <a:cubicBezTo>
                      <a:pt x="2" y="210"/>
                      <a:pt x="2" y="209"/>
                      <a:pt x="2" y="209"/>
                    </a:cubicBezTo>
                    <a:cubicBezTo>
                      <a:pt x="2" y="206"/>
                      <a:pt x="5" y="201"/>
                      <a:pt x="9" y="195"/>
                    </a:cubicBezTo>
                    <a:cubicBezTo>
                      <a:pt x="26" y="174"/>
                      <a:pt x="68" y="140"/>
                      <a:pt x="106" y="110"/>
                    </a:cubicBezTo>
                    <a:cubicBezTo>
                      <a:pt x="126" y="95"/>
                      <a:pt x="145" y="80"/>
                      <a:pt x="159" y="68"/>
                    </a:cubicBezTo>
                    <a:cubicBezTo>
                      <a:pt x="166" y="63"/>
                      <a:pt x="173" y="57"/>
                      <a:pt x="177" y="53"/>
                    </a:cubicBezTo>
                    <a:cubicBezTo>
                      <a:pt x="182" y="49"/>
                      <a:pt x="185" y="45"/>
                      <a:pt x="187" y="43"/>
                    </a:cubicBezTo>
                    <a:cubicBezTo>
                      <a:pt x="192" y="34"/>
                      <a:pt x="194" y="25"/>
                      <a:pt x="194" y="17"/>
                    </a:cubicBezTo>
                    <a:cubicBezTo>
                      <a:pt x="194" y="7"/>
                      <a:pt x="191" y="0"/>
                      <a:pt x="191" y="0"/>
                    </a:cubicBezTo>
                    <a:cubicBezTo>
                      <a:pt x="189" y="1"/>
                      <a:pt x="189" y="1"/>
                      <a:pt x="1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399" name="Google Shape;1334;p37"/>
              <p:cNvSpPr/>
              <p:nvPr/>
            </p:nvSpPr>
            <p:spPr>
              <a:xfrm>
                <a:off x="2754000" y="1946160"/>
                <a:ext cx="72720" cy="128880"/>
              </a:xfrm>
              <a:custGeom>
                <a:avLst/>
                <a:gdLst>
                  <a:gd name="textAreaLeft" fmla="*/ 0 w 72720"/>
                  <a:gd name="textAreaRight" fmla="*/ 73080 w 72720"/>
                  <a:gd name="textAreaTop" fmla="*/ 0 h 128880"/>
                  <a:gd name="textAreaBottom" fmla="*/ 129240 h 128880"/>
                </a:gdLst>
                <a:ahLst/>
                <a:rect l="textAreaLeft" t="textAreaTop" r="textAreaRight" b="textAreaBottom"/>
                <a:pathLst>
                  <a:path w="143" h="203">
                    <a:moveTo>
                      <a:pt x="0" y="0"/>
                    </a:moveTo>
                    <a:cubicBezTo>
                      <a:pt x="0" y="0"/>
                      <a:pt x="143" y="60"/>
                      <a:pt x="142" y="93"/>
                    </a:cubicBezTo>
                    <a:cubicBezTo>
                      <a:pt x="142" y="127"/>
                      <a:pt x="74" y="203"/>
                      <a:pt x="74" y="203"/>
                    </a:cubicBezTo>
                    <a:cubicBezTo>
                      <a:pt x="59" y="179"/>
                      <a:pt x="59" y="179"/>
                      <a:pt x="59" y="179"/>
                    </a:cubicBezTo>
                    <a:cubicBezTo>
                      <a:pt x="99" y="102"/>
                      <a:pt x="99" y="102"/>
                      <a:pt x="99" y="102"/>
                    </a:cubicBezTo>
                    <a:cubicBezTo>
                      <a:pt x="14" y="62"/>
                      <a:pt x="14" y="62"/>
                      <a:pt x="14" y="62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0a4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00" name="Google Shape;1335;p37"/>
              <p:cNvSpPr/>
              <p:nvPr/>
            </p:nvSpPr>
            <p:spPr>
              <a:xfrm>
                <a:off x="2692800" y="1946160"/>
                <a:ext cx="110160" cy="148320"/>
              </a:xfrm>
              <a:custGeom>
                <a:avLst/>
                <a:gdLst>
                  <a:gd name="textAreaLeft" fmla="*/ 0 w 110160"/>
                  <a:gd name="textAreaRight" fmla="*/ 110520 w 110160"/>
                  <a:gd name="textAreaTop" fmla="*/ 0 h 148320"/>
                  <a:gd name="textAreaBottom" fmla="*/ 148680 h 148320"/>
                </a:gdLst>
                <a:ahLst/>
                <a:rect l="textAreaLeft" t="textAreaTop" r="textAreaRight" b="textAreaBottom"/>
                <a:pathLst>
                  <a:path w="216" h="234">
                    <a:moveTo>
                      <a:pt x="32" y="14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6" y="49"/>
                      <a:pt x="7" y="74"/>
                    </a:cubicBezTo>
                    <a:cubicBezTo>
                      <a:pt x="8" y="100"/>
                      <a:pt x="12" y="123"/>
                      <a:pt x="29" y="132"/>
                    </a:cubicBezTo>
                    <a:cubicBezTo>
                      <a:pt x="45" y="141"/>
                      <a:pt x="57" y="144"/>
                      <a:pt x="64" y="162"/>
                    </a:cubicBezTo>
                    <a:cubicBezTo>
                      <a:pt x="70" y="180"/>
                      <a:pt x="73" y="199"/>
                      <a:pt x="73" y="211"/>
                    </a:cubicBezTo>
                    <a:cubicBezTo>
                      <a:pt x="74" y="224"/>
                      <a:pt x="109" y="234"/>
                      <a:pt x="139" y="233"/>
                    </a:cubicBezTo>
                    <a:cubicBezTo>
                      <a:pt x="169" y="231"/>
                      <a:pt x="198" y="230"/>
                      <a:pt x="207" y="212"/>
                    </a:cubicBezTo>
                    <a:cubicBezTo>
                      <a:pt x="216" y="194"/>
                      <a:pt x="197" y="171"/>
                      <a:pt x="193" y="153"/>
                    </a:cubicBezTo>
                    <a:cubicBezTo>
                      <a:pt x="188" y="136"/>
                      <a:pt x="174" y="42"/>
                      <a:pt x="120" y="0"/>
                    </a:cubicBezTo>
                    <a:cubicBezTo>
                      <a:pt x="69" y="0"/>
                      <a:pt x="69" y="0"/>
                      <a:pt x="69" y="0"/>
                    </a:cubicBezTo>
                    <a:lnTo>
                      <a:pt x="32" y="14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01" name="Google Shape;1336;p37"/>
              <p:cNvSpPr/>
              <p:nvPr/>
            </p:nvSpPr>
            <p:spPr>
              <a:xfrm>
                <a:off x="2575800" y="1962720"/>
                <a:ext cx="139320" cy="99360"/>
              </a:xfrm>
              <a:custGeom>
                <a:avLst/>
                <a:gdLst>
                  <a:gd name="textAreaLeft" fmla="*/ 0 w 139320"/>
                  <a:gd name="textAreaRight" fmla="*/ 139680 w 139320"/>
                  <a:gd name="textAreaTop" fmla="*/ 0 h 99360"/>
                  <a:gd name="textAreaBottom" fmla="*/ 99720 h 99360"/>
                </a:gdLst>
                <a:ahLst/>
                <a:rect l="textAreaLeft" t="textAreaTop" r="textAreaRight" b="textAreaBottom"/>
                <a:pathLst>
                  <a:path w="273" h="157">
                    <a:moveTo>
                      <a:pt x="219" y="13"/>
                    </a:moveTo>
                    <a:cubicBezTo>
                      <a:pt x="227" y="2"/>
                      <a:pt x="242" y="0"/>
                      <a:pt x="252" y="7"/>
                    </a:cubicBezTo>
                    <a:cubicBezTo>
                      <a:pt x="264" y="16"/>
                      <a:pt x="273" y="30"/>
                      <a:pt x="254" y="51"/>
                    </a:cubicBezTo>
                    <a:cubicBezTo>
                      <a:pt x="236" y="71"/>
                      <a:pt x="203" y="104"/>
                      <a:pt x="182" y="124"/>
                    </a:cubicBezTo>
                    <a:cubicBezTo>
                      <a:pt x="169" y="136"/>
                      <a:pt x="154" y="143"/>
                      <a:pt x="137" y="146"/>
                    </a:cubicBezTo>
                    <a:cubicBezTo>
                      <a:pt x="44" y="157"/>
                      <a:pt x="44" y="157"/>
                      <a:pt x="44" y="157"/>
                    </a:cubicBezTo>
                    <a:cubicBezTo>
                      <a:pt x="44" y="157"/>
                      <a:pt x="3" y="155"/>
                      <a:pt x="1" y="148"/>
                    </a:cubicBezTo>
                    <a:cubicBezTo>
                      <a:pt x="0" y="140"/>
                      <a:pt x="29" y="139"/>
                      <a:pt x="29" y="139"/>
                    </a:cubicBezTo>
                    <a:cubicBezTo>
                      <a:pt x="29" y="139"/>
                      <a:pt x="15" y="124"/>
                      <a:pt x="19" y="123"/>
                    </a:cubicBezTo>
                    <a:cubicBezTo>
                      <a:pt x="22" y="121"/>
                      <a:pt x="44" y="132"/>
                      <a:pt x="46" y="139"/>
                    </a:cubicBezTo>
                    <a:cubicBezTo>
                      <a:pt x="154" y="103"/>
                      <a:pt x="154" y="103"/>
                      <a:pt x="154" y="103"/>
                    </a:cubicBezTo>
                    <a:lnTo>
                      <a:pt x="219" y="13"/>
                    </a:lnTo>
                    <a:close/>
                  </a:path>
                </a:pathLst>
              </a:custGeom>
              <a:solidFill>
                <a:srgbClr val="f0a4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02" name="Google Shape;1337;p37"/>
              <p:cNvSpPr/>
              <p:nvPr/>
            </p:nvSpPr>
            <p:spPr>
              <a:xfrm>
                <a:off x="2679120" y="1864080"/>
                <a:ext cx="80280" cy="114840"/>
              </a:xfrm>
              <a:custGeom>
                <a:avLst/>
                <a:gdLst>
                  <a:gd name="textAreaLeft" fmla="*/ 0 w 80280"/>
                  <a:gd name="textAreaRight" fmla="*/ 80640 w 80280"/>
                  <a:gd name="textAreaTop" fmla="*/ 0 h 114840"/>
                  <a:gd name="textAreaBottom" fmla="*/ 115200 h 114840"/>
                </a:gdLst>
                <a:ahLst/>
                <a:rect l="textAreaLeft" t="textAreaTop" r="textAreaRight" b="textAreaBottom"/>
                <a:pathLst>
                  <a:path w="158" h="181">
                    <a:moveTo>
                      <a:pt x="4" y="66"/>
                    </a:moveTo>
                    <a:cubicBezTo>
                      <a:pt x="41" y="62"/>
                      <a:pt x="41" y="62"/>
                      <a:pt x="41" y="62"/>
                    </a:cubicBezTo>
                    <a:cubicBezTo>
                      <a:pt x="41" y="62"/>
                      <a:pt x="40" y="76"/>
                      <a:pt x="51" y="82"/>
                    </a:cubicBezTo>
                    <a:cubicBezTo>
                      <a:pt x="62" y="88"/>
                      <a:pt x="68" y="89"/>
                      <a:pt x="67" y="102"/>
                    </a:cubicBezTo>
                    <a:cubicBezTo>
                      <a:pt x="67" y="116"/>
                      <a:pt x="62" y="121"/>
                      <a:pt x="76" y="129"/>
                    </a:cubicBezTo>
                    <a:cubicBezTo>
                      <a:pt x="90" y="138"/>
                      <a:pt x="77" y="156"/>
                      <a:pt x="76" y="164"/>
                    </a:cubicBezTo>
                    <a:cubicBezTo>
                      <a:pt x="76" y="173"/>
                      <a:pt x="80" y="181"/>
                      <a:pt x="106" y="181"/>
                    </a:cubicBezTo>
                    <a:cubicBezTo>
                      <a:pt x="133" y="181"/>
                      <a:pt x="158" y="166"/>
                      <a:pt x="155" y="145"/>
                    </a:cubicBezTo>
                    <a:cubicBezTo>
                      <a:pt x="151" y="125"/>
                      <a:pt x="133" y="120"/>
                      <a:pt x="129" y="109"/>
                    </a:cubicBezTo>
                    <a:cubicBezTo>
                      <a:pt x="124" y="96"/>
                      <a:pt x="127" y="87"/>
                      <a:pt x="118" y="78"/>
                    </a:cubicBezTo>
                    <a:cubicBezTo>
                      <a:pt x="109" y="68"/>
                      <a:pt x="101" y="61"/>
                      <a:pt x="100" y="46"/>
                    </a:cubicBezTo>
                    <a:cubicBezTo>
                      <a:pt x="98" y="30"/>
                      <a:pt x="73" y="0"/>
                      <a:pt x="38" y="9"/>
                    </a:cubicBezTo>
                    <a:cubicBezTo>
                      <a:pt x="3" y="18"/>
                      <a:pt x="0" y="48"/>
                      <a:pt x="4" y="66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1403" name="Google Shape;1338;p37"/>
            <p:cNvGrpSpPr/>
            <p:nvPr/>
          </p:nvGrpSpPr>
          <p:grpSpPr>
            <a:xfrm>
              <a:off x="2154960" y="1715400"/>
              <a:ext cx="232560" cy="543240"/>
              <a:chOff x="2154960" y="1715400"/>
              <a:chExt cx="232560" cy="543240"/>
            </a:xfrm>
          </p:grpSpPr>
          <p:sp>
            <p:nvSpPr>
              <p:cNvPr id="1404" name="Google Shape;1339;p37"/>
              <p:cNvSpPr/>
              <p:nvPr/>
            </p:nvSpPr>
            <p:spPr>
              <a:xfrm>
                <a:off x="2281320" y="1732680"/>
                <a:ext cx="7200" cy="8280"/>
              </a:xfrm>
              <a:custGeom>
                <a:avLst/>
                <a:gdLst>
                  <a:gd name="textAreaLeft" fmla="*/ 0 w 7200"/>
                  <a:gd name="textAreaRight" fmla="*/ 7560 w 7200"/>
                  <a:gd name="textAreaTop" fmla="*/ 0 h 8280"/>
                  <a:gd name="textAreaBottom" fmla="*/ 8640 h 8280"/>
                </a:gdLst>
                <a:ahLst/>
                <a:rect l="textAreaLeft" t="textAreaTop" r="textAreaRight" b="textAreaBottom"/>
                <a:pathLst>
                  <a:path w="14" h="13">
                    <a:moveTo>
                      <a:pt x="11" y="11"/>
                    </a:moveTo>
                    <a:cubicBezTo>
                      <a:pt x="9" y="13"/>
                      <a:pt x="5" y="13"/>
                      <a:pt x="3" y="11"/>
                    </a:cubicBezTo>
                    <a:cubicBezTo>
                      <a:pt x="0" y="9"/>
                      <a:pt x="0" y="5"/>
                      <a:pt x="3" y="2"/>
                    </a:cubicBezTo>
                    <a:cubicBezTo>
                      <a:pt x="5" y="0"/>
                      <a:pt x="9" y="0"/>
                      <a:pt x="11" y="2"/>
                    </a:cubicBezTo>
                    <a:cubicBezTo>
                      <a:pt x="14" y="5"/>
                      <a:pt x="14" y="9"/>
                      <a:pt x="11" y="11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5400" bIns="-54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05" name="Google Shape;1340;p37"/>
              <p:cNvSpPr/>
              <p:nvPr/>
            </p:nvSpPr>
            <p:spPr>
              <a:xfrm>
                <a:off x="2330640" y="2213640"/>
                <a:ext cx="56880" cy="39600"/>
              </a:xfrm>
              <a:custGeom>
                <a:avLst/>
                <a:gdLst>
                  <a:gd name="textAreaLeft" fmla="*/ 0 w 56880"/>
                  <a:gd name="textAreaRight" fmla="*/ 57240 w 56880"/>
                  <a:gd name="textAreaTop" fmla="*/ 0 h 39600"/>
                  <a:gd name="textAreaBottom" fmla="*/ 39960 h 39600"/>
                </a:gdLst>
                <a:ahLst/>
                <a:rect l="textAreaLeft" t="textAreaTop" r="textAreaRight" b="textAreaBottom"/>
                <a:pathLst>
                  <a:path w="106" h="60">
                    <a:moveTo>
                      <a:pt x="30" y="0"/>
                    </a:moveTo>
                    <a:cubicBezTo>
                      <a:pt x="30" y="0"/>
                      <a:pt x="35" y="17"/>
                      <a:pt x="59" y="22"/>
                    </a:cubicBezTo>
                    <a:cubicBezTo>
                      <a:pt x="82" y="26"/>
                      <a:pt x="101" y="19"/>
                      <a:pt x="103" y="29"/>
                    </a:cubicBezTo>
                    <a:cubicBezTo>
                      <a:pt x="106" y="39"/>
                      <a:pt x="46" y="60"/>
                      <a:pt x="0" y="60"/>
                    </a:cubicBezTo>
                    <a:cubicBezTo>
                      <a:pt x="0" y="60"/>
                      <a:pt x="5" y="29"/>
                      <a:pt x="4" y="17"/>
                    </a:cubicBezTo>
                    <a:cubicBezTo>
                      <a:pt x="2" y="5"/>
                      <a:pt x="0" y="0"/>
                      <a:pt x="0" y="0"/>
                    </a:cubicBez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8b6e6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5040" bIns="-50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06" name="Google Shape;1341;p37"/>
              <p:cNvSpPr/>
              <p:nvPr/>
            </p:nvSpPr>
            <p:spPr>
              <a:xfrm>
                <a:off x="2175480" y="2189880"/>
                <a:ext cx="53280" cy="68760"/>
              </a:xfrm>
              <a:custGeom>
                <a:avLst/>
                <a:gdLst>
                  <a:gd name="textAreaLeft" fmla="*/ 0 w 53280"/>
                  <a:gd name="textAreaRight" fmla="*/ 53640 w 53280"/>
                  <a:gd name="textAreaTop" fmla="*/ 0 h 68760"/>
                  <a:gd name="textAreaBottom" fmla="*/ 69120 h 68760"/>
                </a:gdLst>
                <a:ahLst/>
                <a:rect l="textAreaLeft" t="textAreaTop" r="textAreaRight" b="textAreaBottom"/>
                <a:pathLst>
                  <a:path w="100" h="103">
                    <a:moveTo>
                      <a:pt x="64" y="22"/>
                    </a:moveTo>
                    <a:cubicBezTo>
                      <a:pt x="64" y="22"/>
                      <a:pt x="55" y="38"/>
                      <a:pt x="68" y="58"/>
                    </a:cubicBezTo>
                    <a:cubicBezTo>
                      <a:pt x="82" y="78"/>
                      <a:pt x="100" y="85"/>
                      <a:pt x="95" y="94"/>
                    </a:cubicBezTo>
                    <a:cubicBezTo>
                      <a:pt x="89" y="103"/>
                      <a:pt x="32" y="76"/>
                      <a:pt x="0" y="43"/>
                    </a:cubicBezTo>
                    <a:cubicBezTo>
                      <a:pt x="0" y="43"/>
                      <a:pt x="25" y="24"/>
                      <a:pt x="33" y="15"/>
                    </a:cubicBezTo>
                    <a:cubicBezTo>
                      <a:pt x="41" y="6"/>
                      <a:pt x="43" y="0"/>
                      <a:pt x="43" y="0"/>
                    </a:cubicBezTo>
                    <a:lnTo>
                      <a:pt x="64" y="22"/>
                    </a:lnTo>
                    <a:close/>
                  </a:path>
                </a:pathLst>
              </a:custGeom>
              <a:solidFill>
                <a:srgbClr val="8b6e6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120" bIns="241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07" name="Google Shape;1342;p37"/>
              <p:cNvSpPr/>
              <p:nvPr/>
            </p:nvSpPr>
            <p:spPr>
              <a:xfrm>
                <a:off x="2191320" y="1925280"/>
                <a:ext cx="98280" cy="288360"/>
              </a:xfrm>
              <a:custGeom>
                <a:avLst/>
                <a:gdLst>
                  <a:gd name="textAreaLeft" fmla="*/ 0 w 98280"/>
                  <a:gd name="textAreaRight" fmla="*/ 98640 w 98280"/>
                  <a:gd name="textAreaTop" fmla="*/ 0 h 288360"/>
                  <a:gd name="textAreaBottom" fmla="*/ 288720 h 288360"/>
                </a:gdLst>
                <a:ahLst/>
                <a:rect l="textAreaLeft" t="textAreaTop" r="textAreaRight" b="textAreaBottom"/>
                <a:pathLst>
                  <a:path w="183" h="432">
                    <a:moveTo>
                      <a:pt x="183" y="0"/>
                    </a:moveTo>
                    <a:cubicBezTo>
                      <a:pt x="183" y="0"/>
                      <a:pt x="165" y="200"/>
                      <a:pt x="146" y="262"/>
                    </a:cubicBezTo>
                    <a:cubicBezTo>
                      <a:pt x="126" y="323"/>
                      <a:pt x="37" y="432"/>
                      <a:pt x="37" y="432"/>
                    </a:cubicBezTo>
                    <a:cubicBezTo>
                      <a:pt x="0" y="407"/>
                      <a:pt x="0" y="407"/>
                      <a:pt x="0" y="407"/>
                    </a:cubicBezTo>
                    <a:cubicBezTo>
                      <a:pt x="0" y="407"/>
                      <a:pt x="35" y="325"/>
                      <a:pt x="67" y="274"/>
                    </a:cubicBezTo>
                    <a:cubicBezTo>
                      <a:pt x="79" y="254"/>
                      <a:pt x="86" y="232"/>
                      <a:pt x="86" y="208"/>
                    </a:cubicBezTo>
                    <a:cubicBezTo>
                      <a:pt x="88" y="158"/>
                      <a:pt x="91" y="69"/>
                      <a:pt x="98" y="0"/>
                    </a:cubicBezTo>
                    <a:lnTo>
                      <a:pt x="183" y="0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08" name="Google Shape;1343;p37"/>
              <p:cNvSpPr/>
              <p:nvPr/>
            </p:nvSpPr>
            <p:spPr>
              <a:xfrm>
                <a:off x="2202840" y="1993320"/>
                <a:ext cx="70560" cy="213840"/>
              </a:xfrm>
              <a:custGeom>
                <a:avLst/>
                <a:gdLst>
                  <a:gd name="textAreaLeft" fmla="*/ 0 w 70560"/>
                  <a:gd name="textAreaRight" fmla="*/ 70920 w 70560"/>
                  <a:gd name="textAreaTop" fmla="*/ 0 h 213840"/>
                  <a:gd name="textAreaBottom" fmla="*/ 214200 h 213840"/>
                </a:gdLst>
                <a:ahLst/>
                <a:rect l="textAreaLeft" t="textAreaTop" r="textAreaRight" b="textAreaBottom"/>
                <a:pathLst>
                  <a:path w="132" h="320">
                    <a:moveTo>
                      <a:pt x="2" y="320"/>
                    </a:moveTo>
                    <a:cubicBezTo>
                      <a:pt x="95" y="164"/>
                      <a:pt x="95" y="164"/>
                      <a:pt x="95" y="164"/>
                    </a:cubicBezTo>
                    <a:cubicBezTo>
                      <a:pt x="100" y="154"/>
                      <a:pt x="105" y="143"/>
                      <a:pt x="107" y="132"/>
                    </a:cubicBezTo>
                    <a:cubicBezTo>
                      <a:pt x="132" y="1"/>
                      <a:pt x="132" y="1"/>
                      <a:pt x="132" y="1"/>
                    </a:cubicBezTo>
                    <a:cubicBezTo>
                      <a:pt x="130" y="0"/>
                      <a:pt x="130" y="0"/>
                      <a:pt x="130" y="0"/>
                    </a:cubicBezTo>
                    <a:cubicBezTo>
                      <a:pt x="105" y="131"/>
                      <a:pt x="105" y="131"/>
                      <a:pt x="105" y="131"/>
                    </a:cubicBezTo>
                    <a:cubicBezTo>
                      <a:pt x="103" y="143"/>
                      <a:pt x="99" y="153"/>
                      <a:pt x="93" y="163"/>
                    </a:cubicBezTo>
                    <a:cubicBezTo>
                      <a:pt x="0" y="319"/>
                      <a:pt x="0" y="319"/>
                      <a:pt x="0" y="319"/>
                    </a:cubicBezTo>
                    <a:cubicBezTo>
                      <a:pt x="2" y="320"/>
                      <a:pt x="2" y="320"/>
                      <a:pt x="2" y="32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09" name="Google Shape;1344;p37"/>
              <p:cNvSpPr/>
              <p:nvPr/>
            </p:nvSpPr>
            <p:spPr>
              <a:xfrm>
                <a:off x="2248200" y="1922400"/>
                <a:ext cx="101880" cy="294120"/>
              </a:xfrm>
              <a:custGeom>
                <a:avLst/>
                <a:gdLst>
                  <a:gd name="textAreaLeft" fmla="*/ 0 w 101880"/>
                  <a:gd name="textAreaRight" fmla="*/ 102240 w 101880"/>
                  <a:gd name="textAreaTop" fmla="*/ 0 h 294120"/>
                  <a:gd name="textAreaBottom" fmla="*/ 294480 h 294120"/>
                </a:gdLst>
                <a:ahLst/>
                <a:rect l="textAreaLeft" t="textAreaTop" r="textAreaRight" b="textAreaBottom"/>
                <a:pathLst>
                  <a:path w="191" h="441">
                    <a:moveTo>
                      <a:pt x="93" y="0"/>
                    </a:moveTo>
                    <a:cubicBezTo>
                      <a:pt x="93" y="0"/>
                      <a:pt x="175" y="341"/>
                      <a:pt x="191" y="441"/>
                    </a:cubicBezTo>
                    <a:cubicBezTo>
                      <a:pt x="152" y="441"/>
                      <a:pt x="152" y="441"/>
                      <a:pt x="152" y="441"/>
                    </a:cubicBezTo>
                    <a:cubicBezTo>
                      <a:pt x="152" y="441"/>
                      <a:pt x="106" y="350"/>
                      <a:pt x="95" y="272"/>
                    </a:cubicBezTo>
                    <a:cubicBezTo>
                      <a:pt x="94" y="265"/>
                      <a:pt x="91" y="258"/>
                      <a:pt x="87" y="251"/>
                    </a:cubicBezTo>
                    <a:cubicBezTo>
                      <a:pt x="74" y="230"/>
                      <a:pt x="44" y="179"/>
                      <a:pt x="34" y="142"/>
                    </a:cubicBezTo>
                    <a:cubicBezTo>
                      <a:pt x="21" y="95"/>
                      <a:pt x="0" y="51"/>
                      <a:pt x="1" y="0"/>
                    </a:cubicBezTo>
                    <a:lnTo>
                      <a:pt x="93" y="0"/>
                    </a:ln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10" name="Google Shape;1345;p37"/>
              <p:cNvSpPr/>
              <p:nvPr/>
            </p:nvSpPr>
            <p:spPr>
              <a:xfrm>
                <a:off x="2274480" y="1925280"/>
                <a:ext cx="69480" cy="291240"/>
              </a:xfrm>
              <a:custGeom>
                <a:avLst/>
                <a:gdLst>
                  <a:gd name="textAreaLeft" fmla="*/ 0 w 69480"/>
                  <a:gd name="textAreaRight" fmla="*/ 69840 w 69480"/>
                  <a:gd name="textAreaTop" fmla="*/ 0 h 291240"/>
                  <a:gd name="textAreaBottom" fmla="*/ 291600 h 291240"/>
                </a:gdLst>
                <a:ahLst/>
                <a:rect l="textAreaLeft" t="textAreaTop" r="textAreaRight" b="textAreaBottom"/>
                <a:pathLst>
                  <a:path w="193" h="651">
                    <a:moveTo>
                      <a:pt x="0" y="2"/>
                    </a:moveTo>
                    <a:lnTo>
                      <a:pt x="114" y="349"/>
                    </a:lnTo>
                    <a:lnTo>
                      <a:pt x="190" y="651"/>
                    </a:lnTo>
                    <a:lnTo>
                      <a:pt x="193" y="651"/>
                    </a:lnTo>
                    <a:lnTo>
                      <a:pt x="117" y="348"/>
                    </a:lnTo>
                    <a:lnTo>
                      <a:pt x="3" y="0"/>
                    </a:lnTo>
                    <a:lnTo>
                      <a:pt x="0" y="2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11" name="Google Shape;1346;p37"/>
              <p:cNvSpPr/>
              <p:nvPr/>
            </p:nvSpPr>
            <p:spPr>
              <a:xfrm>
                <a:off x="2330640" y="2223360"/>
                <a:ext cx="56880" cy="29880"/>
              </a:xfrm>
              <a:custGeom>
                <a:avLst/>
                <a:gdLst>
                  <a:gd name="textAreaLeft" fmla="*/ 0 w 56880"/>
                  <a:gd name="textAreaRight" fmla="*/ 57240 w 56880"/>
                  <a:gd name="textAreaTop" fmla="*/ 0 h 29880"/>
                  <a:gd name="textAreaBottom" fmla="*/ 30240 h 29880"/>
                </a:gdLst>
                <a:ahLst/>
                <a:rect l="textAreaLeft" t="textAreaTop" r="textAreaRight" b="textAreaBottom"/>
                <a:pathLst>
                  <a:path w="106" h="45">
                    <a:moveTo>
                      <a:pt x="59" y="7"/>
                    </a:moveTo>
                    <a:cubicBezTo>
                      <a:pt x="51" y="6"/>
                      <a:pt x="46" y="3"/>
                      <a:pt x="42" y="0"/>
                    </a:cubicBezTo>
                    <a:cubicBezTo>
                      <a:pt x="31" y="6"/>
                      <a:pt x="30" y="15"/>
                      <a:pt x="27" y="17"/>
                    </a:cubicBezTo>
                    <a:cubicBezTo>
                      <a:pt x="25" y="19"/>
                      <a:pt x="12" y="16"/>
                      <a:pt x="4" y="14"/>
                    </a:cubicBezTo>
                    <a:cubicBezTo>
                      <a:pt x="3" y="28"/>
                      <a:pt x="0" y="45"/>
                      <a:pt x="0" y="45"/>
                    </a:cubicBezTo>
                    <a:cubicBezTo>
                      <a:pt x="46" y="45"/>
                      <a:pt x="106" y="24"/>
                      <a:pt x="103" y="14"/>
                    </a:cubicBezTo>
                    <a:cubicBezTo>
                      <a:pt x="101" y="4"/>
                      <a:pt x="82" y="11"/>
                      <a:pt x="59" y="7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4760" bIns="-14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12" name="Google Shape;1347;p37"/>
              <p:cNvSpPr/>
              <p:nvPr/>
            </p:nvSpPr>
            <p:spPr>
              <a:xfrm>
                <a:off x="2175480" y="2205360"/>
                <a:ext cx="53280" cy="52920"/>
              </a:xfrm>
              <a:custGeom>
                <a:avLst/>
                <a:gdLst>
                  <a:gd name="textAreaLeft" fmla="*/ 0 w 53280"/>
                  <a:gd name="textAreaRight" fmla="*/ 53640 w 53280"/>
                  <a:gd name="textAreaTop" fmla="*/ 0 h 52920"/>
                  <a:gd name="textAreaBottom" fmla="*/ 53280 h 52920"/>
                </a:gdLst>
                <a:ahLst/>
                <a:rect l="textAreaLeft" t="textAreaTop" r="textAreaRight" b="textAreaBottom"/>
                <a:pathLst>
                  <a:path w="100" h="80">
                    <a:moveTo>
                      <a:pt x="68" y="35"/>
                    </a:moveTo>
                    <a:cubicBezTo>
                      <a:pt x="64" y="28"/>
                      <a:pt x="62" y="23"/>
                      <a:pt x="61" y="18"/>
                    </a:cubicBezTo>
                    <a:cubicBezTo>
                      <a:pt x="49" y="14"/>
                      <a:pt x="42" y="20"/>
                      <a:pt x="39" y="19"/>
                    </a:cubicBezTo>
                    <a:cubicBezTo>
                      <a:pt x="37" y="19"/>
                      <a:pt x="29" y="8"/>
                      <a:pt x="24" y="0"/>
                    </a:cubicBezTo>
                    <a:cubicBezTo>
                      <a:pt x="14" y="10"/>
                      <a:pt x="0" y="20"/>
                      <a:pt x="0" y="20"/>
                    </a:cubicBezTo>
                    <a:cubicBezTo>
                      <a:pt x="32" y="53"/>
                      <a:pt x="89" y="80"/>
                      <a:pt x="95" y="71"/>
                    </a:cubicBezTo>
                    <a:cubicBezTo>
                      <a:pt x="100" y="62"/>
                      <a:pt x="82" y="55"/>
                      <a:pt x="68" y="35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8280" bIns="8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13" name="Google Shape;1348;p37"/>
              <p:cNvSpPr/>
              <p:nvPr/>
            </p:nvSpPr>
            <p:spPr>
              <a:xfrm>
                <a:off x="2273760" y="1731240"/>
                <a:ext cx="30240" cy="44640"/>
              </a:xfrm>
              <a:custGeom>
                <a:avLst/>
                <a:gdLst>
                  <a:gd name="textAreaLeft" fmla="*/ 0 w 30240"/>
                  <a:gd name="textAreaRight" fmla="*/ 30600 w 30240"/>
                  <a:gd name="textAreaTop" fmla="*/ 0 h 44640"/>
                  <a:gd name="textAreaBottom" fmla="*/ 45000 h 44640"/>
                </a:gdLst>
                <a:ahLst/>
                <a:rect l="textAreaLeft" t="textAreaTop" r="textAreaRight" b="textAreaBottom"/>
                <a:pathLst>
                  <a:path w="57" h="67">
                    <a:moveTo>
                      <a:pt x="21" y="67"/>
                    </a:moveTo>
                    <a:cubicBezTo>
                      <a:pt x="21" y="67"/>
                      <a:pt x="0" y="42"/>
                      <a:pt x="2" y="12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5" y="6"/>
                      <a:pt x="45" y="6"/>
                      <a:pt x="45" y="6"/>
                    </a:cubicBezTo>
                    <a:cubicBezTo>
                      <a:pt x="45" y="6"/>
                      <a:pt x="57" y="27"/>
                      <a:pt x="50" y="45"/>
                    </a:cubicBezTo>
                    <a:cubicBezTo>
                      <a:pt x="44" y="63"/>
                      <a:pt x="21" y="67"/>
                      <a:pt x="21" y="67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14" name="Google Shape;1349;p37"/>
              <p:cNvSpPr/>
              <p:nvPr/>
            </p:nvSpPr>
            <p:spPr>
              <a:xfrm>
                <a:off x="2347920" y="1929600"/>
                <a:ext cx="34920" cy="36000"/>
              </a:xfrm>
              <a:custGeom>
                <a:avLst/>
                <a:gdLst>
                  <a:gd name="textAreaLeft" fmla="*/ 0 w 34920"/>
                  <a:gd name="textAreaRight" fmla="*/ 35280 w 34920"/>
                  <a:gd name="textAreaTop" fmla="*/ 0 h 36000"/>
                  <a:gd name="textAreaBottom" fmla="*/ 36360 h 36000"/>
                </a:gdLst>
                <a:ahLst/>
                <a:rect l="textAreaLeft" t="textAreaTop" r="textAreaRight" b="textAreaBottom"/>
                <a:pathLst>
                  <a:path w="66" h="54">
                    <a:moveTo>
                      <a:pt x="13" y="0"/>
                    </a:moveTo>
                    <a:cubicBezTo>
                      <a:pt x="13" y="0"/>
                      <a:pt x="19" y="9"/>
                      <a:pt x="32" y="8"/>
                    </a:cubicBezTo>
                    <a:cubicBezTo>
                      <a:pt x="45" y="7"/>
                      <a:pt x="61" y="9"/>
                      <a:pt x="61" y="11"/>
                    </a:cubicBezTo>
                    <a:cubicBezTo>
                      <a:pt x="62" y="13"/>
                      <a:pt x="44" y="13"/>
                      <a:pt x="44" y="13"/>
                    </a:cubicBezTo>
                    <a:cubicBezTo>
                      <a:pt x="44" y="13"/>
                      <a:pt x="64" y="19"/>
                      <a:pt x="64" y="24"/>
                    </a:cubicBezTo>
                    <a:cubicBezTo>
                      <a:pt x="64" y="29"/>
                      <a:pt x="49" y="18"/>
                      <a:pt x="49" y="18"/>
                    </a:cubicBezTo>
                    <a:cubicBezTo>
                      <a:pt x="49" y="18"/>
                      <a:pt x="66" y="33"/>
                      <a:pt x="64" y="35"/>
                    </a:cubicBezTo>
                    <a:cubicBezTo>
                      <a:pt x="61" y="37"/>
                      <a:pt x="46" y="24"/>
                      <a:pt x="46" y="24"/>
                    </a:cubicBezTo>
                    <a:cubicBezTo>
                      <a:pt x="46" y="24"/>
                      <a:pt x="60" y="36"/>
                      <a:pt x="54" y="48"/>
                    </a:cubicBezTo>
                    <a:cubicBezTo>
                      <a:pt x="51" y="54"/>
                      <a:pt x="49" y="32"/>
                      <a:pt x="43" y="30"/>
                    </a:cubicBezTo>
                    <a:cubicBezTo>
                      <a:pt x="37" y="27"/>
                      <a:pt x="25" y="25"/>
                      <a:pt x="28" y="38"/>
                    </a:cubicBezTo>
                    <a:cubicBezTo>
                      <a:pt x="31" y="51"/>
                      <a:pt x="30" y="51"/>
                      <a:pt x="27" y="49"/>
                    </a:cubicBezTo>
                    <a:cubicBezTo>
                      <a:pt x="25" y="48"/>
                      <a:pt x="18" y="40"/>
                      <a:pt x="18" y="29"/>
                    </a:cubicBezTo>
                    <a:cubicBezTo>
                      <a:pt x="0" y="13"/>
                      <a:pt x="0" y="13"/>
                      <a:pt x="0" y="13"/>
                    </a:cubicBez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8b6e6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8640" bIns="-86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15" name="Google Shape;1350;p37"/>
              <p:cNvSpPr/>
              <p:nvPr/>
            </p:nvSpPr>
            <p:spPr>
              <a:xfrm>
                <a:off x="2295720" y="1818000"/>
                <a:ext cx="62640" cy="120960"/>
              </a:xfrm>
              <a:custGeom>
                <a:avLst/>
                <a:gdLst>
                  <a:gd name="textAreaLeft" fmla="*/ 0 w 62640"/>
                  <a:gd name="textAreaRight" fmla="*/ 63000 w 62640"/>
                  <a:gd name="textAreaTop" fmla="*/ 0 h 120960"/>
                  <a:gd name="textAreaBottom" fmla="*/ 121320 h 120960"/>
                </a:gdLst>
                <a:ahLst/>
                <a:rect l="textAreaLeft" t="textAreaTop" r="textAreaRight" b="textAreaBottom"/>
                <a:pathLst>
                  <a:path w="117" h="182">
                    <a:moveTo>
                      <a:pt x="39" y="0"/>
                    </a:moveTo>
                    <a:cubicBezTo>
                      <a:pt x="57" y="102"/>
                      <a:pt x="57" y="102"/>
                      <a:pt x="57" y="102"/>
                    </a:cubicBezTo>
                    <a:cubicBezTo>
                      <a:pt x="117" y="163"/>
                      <a:pt x="117" y="163"/>
                      <a:pt x="117" y="163"/>
                    </a:cubicBezTo>
                    <a:cubicBezTo>
                      <a:pt x="102" y="182"/>
                      <a:pt x="102" y="182"/>
                      <a:pt x="102" y="182"/>
                    </a:cubicBezTo>
                    <a:cubicBezTo>
                      <a:pt x="102" y="182"/>
                      <a:pt x="38" y="146"/>
                      <a:pt x="20" y="115"/>
                    </a:cubicBezTo>
                    <a:cubicBezTo>
                      <a:pt x="2" y="84"/>
                      <a:pt x="0" y="9"/>
                      <a:pt x="0" y="9"/>
                    </a:cubicBezTo>
                    <a:lnTo>
                      <a:pt x="39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16" name="Google Shape;1351;p37"/>
              <p:cNvSpPr/>
              <p:nvPr/>
            </p:nvSpPr>
            <p:spPr>
              <a:xfrm>
                <a:off x="2282760" y="1734480"/>
                <a:ext cx="38880" cy="58320"/>
              </a:xfrm>
              <a:custGeom>
                <a:avLst/>
                <a:gdLst>
                  <a:gd name="textAreaLeft" fmla="*/ 0 w 38880"/>
                  <a:gd name="textAreaRight" fmla="*/ 39240 w 38880"/>
                  <a:gd name="textAreaTop" fmla="*/ 0 h 58320"/>
                  <a:gd name="textAreaBottom" fmla="*/ 58680 h 58320"/>
                </a:gdLst>
                <a:ahLst/>
                <a:rect l="textAreaLeft" t="textAreaTop" r="textAreaRight" b="textAreaBottom"/>
                <a:pathLst>
                  <a:path w="73" h="88">
                    <a:moveTo>
                      <a:pt x="55" y="0"/>
                    </a:moveTo>
                    <a:cubicBezTo>
                      <a:pt x="55" y="0"/>
                      <a:pt x="57" y="21"/>
                      <a:pt x="73" y="26"/>
                    </a:cubicBezTo>
                    <a:cubicBezTo>
                      <a:pt x="64" y="28"/>
                      <a:pt x="64" y="28"/>
                      <a:pt x="64" y="28"/>
                    </a:cubicBezTo>
                    <a:cubicBezTo>
                      <a:pt x="64" y="28"/>
                      <a:pt x="64" y="52"/>
                      <a:pt x="63" y="57"/>
                    </a:cubicBezTo>
                    <a:cubicBezTo>
                      <a:pt x="63" y="63"/>
                      <a:pt x="47" y="63"/>
                      <a:pt x="45" y="66"/>
                    </a:cubicBezTo>
                    <a:cubicBezTo>
                      <a:pt x="43" y="69"/>
                      <a:pt x="40" y="88"/>
                      <a:pt x="40" y="88"/>
                    </a:cubicBezTo>
                    <a:cubicBezTo>
                      <a:pt x="0" y="88"/>
                      <a:pt x="0" y="88"/>
                      <a:pt x="0" y="88"/>
                    </a:cubicBezTo>
                    <a:cubicBezTo>
                      <a:pt x="4" y="62"/>
                      <a:pt x="4" y="62"/>
                      <a:pt x="4" y="62"/>
                    </a:cubicBezTo>
                    <a:cubicBezTo>
                      <a:pt x="4" y="62"/>
                      <a:pt x="12" y="55"/>
                      <a:pt x="13" y="45"/>
                    </a:cubicBezTo>
                    <a:cubicBezTo>
                      <a:pt x="13" y="45"/>
                      <a:pt x="8" y="44"/>
                      <a:pt x="5" y="40"/>
                    </a:cubicBezTo>
                    <a:cubicBezTo>
                      <a:pt x="3" y="34"/>
                      <a:pt x="2" y="24"/>
                      <a:pt x="10" y="23"/>
                    </a:cubicBezTo>
                    <a:cubicBezTo>
                      <a:pt x="18" y="21"/>
                      <a:pt x="21" y="30"/>
                      <a:pt x="21" y="30"/>
                    </a:cubicBezTo>
                    <a:cubicBezTo>
                      <a:pt x="28" y="1"/>
                      <a:pt x="28" y="1"/>
                      <a:pt x="28" y="1"/>
                    </a:cubicBez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8b6e6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680" bIns="13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17" name="Google Shape;1352;p37"/>
              <p:cNvSpPr/>
              <p:nvPr/>
            </p:nvSpPr>
            <p:spPr>
              <a:xfrm>
                <a:off x="2241000" y="1788840"/>
                <a:ext cx="75240" cy="140400"/>
              </a:xfrm>
              <a:custGeom>
                <a:avLst/>
                <a:gdLst>
                  <a:gd name="textAreaLeft" fmla="*/ 0 w 75240"/>
                  <a:gd name="textAreaRight" fmla="*/ 75600 w 75240"/>
                  <a:gd name="textAreaTop" fmla="*/ 0 h 140400"/>
                  <a:gd name="textAreaBottom" fmla="*/ 140760 h 140400"/>
                </a:gdLst>
                <a:ahLst/>
                <a:rect l="textAreaLeft" t="textAreaTop" r="textAreaRight" b="textAreaBottom"/>
                <a:pathLst>
                  <a:path w="141" h="210">
                    <a:moveTo>
                      <a:pt x="68" y="0"/>
                    </a:moveTo>
                    <a:cubicBezTo>
                      <a:pt x="133" y="0"/>
                      <a:pt x="133" y="0"/>
                      <a:pt x="133" y="0"/>
                    </a:cubicBezTo>
                    <a:cubicBezTo>
                      <a:pt x="129" y="14"/>
                      <a:pt x="129" y="14"/>
                      <a:pt x="129" y="14"/>
                    </a:cubicBezTo>
                    <a:cubicBezTo>
                      <a:pt x="129" y="14"/>
                      <a:pt x="139" y="33"/>
                      <a:pt x="140" y="67"/>
                    </a:cubicBezTo>
                    <a:cubicBezTo>
                      <a:pt x="141" y="100"/>
                      <a:pt x="128" y="136"/>
                      <a:pt x="127" y="156"/>
                    </a:cubicBezTo>
                    <a:cubicBezTo>
                      <a:pt x="127" y="176"/>
                      <a:pt x="127" y="210"/>
                      <a:pt x="113" y="210"/>
                    </a:cubicBezTo>
                    <a:cubicBezTo>
                      <a:pt x="100" y="210"/>
                      <a:pt x="25" y="210"/>
                      <a:pt x="13" y="210"/>
                    </a:cubicBezTo>
                    <a:cubicBezTo>
                      <a:pt x="1" y="210"/>
                      <a:pt x="0" y="169"/>
                      <a:pt x="13" y="127"/>
                    </a:cubicBezTo>
                    <a:cubicBezTo>
                      <a:pt x="26" y="85"/>
                      <a:pt x="65" y="16"/>
                      <a:pt x="65" y="16"/>
                    </a:cubicBezTo>
                    <a:lnTo>
                      <a:pt x="68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18" name="Google Shape;1353;p37"/>
              <p:cNvSpPr/>
              <p:nvPr/>
            </p:nvSpPr>
            <p:spPr>
              <a:xfrm>
                <a:off x="2154960" y="1843200"/>
                <a:ext cx="166680" cy="142920"/>
              </a:xfrm>
              <a:custGeom>
                <a:avLst/>
                <a:gdLst>
                  <a:gd name="textAreaLeft" fmla="*/ 0 w 166680"/>
                  <a:gd name="textAreaRight" fmla="*/ 167040 w 166680"/>
                  <a:gd name="textAreaTop" fmla="*/ 0 h 142920"/>
                  <a:gd name="textAreaBottom" fmla="*/ 143280 h 142920"/>
                </a:gdLst>
                <a:ahLst/>
                <a:rect l="textAreaLeft" t="textAreaTop" r="textAreaRight" b="textAreaBottom"/>
                <a:pathLst>
                  <a:path w="311" h="214">
                    <a:moveTo>
                      <a:pt x="0" y="214"/>
                    </a:moveTo>
                    <a:cubicBezTo>
                      <a:pt x="0" y="163"/>
                      <a:pt x="0" y="163"/>
                      <a:pt x="0" y="163"/>
                    </a:cubicBezTo>
                    <a:cubicBezTo>
                      <a:pt x="0" y="156"/>
                      <a:pt x="0" y="156"/>
                      <a:pt x="0" y="156"/>
                    </a:cubicBezTo>
                    <a:cubicBezTo>
                      <a:pt x="0" y="70"/>
                      <a:pt x="70" y="0"/>
                      <a:pt x="156" y="0"/>
                    </a:cubicBezTo>
                    <a:cubicBezTo>
                      <a:pt x="241" y="0"/>
                      <a:pt x="311" y="70"/>
                      <a:pt x="311" y="156"/>
                    </a:cubicBezTo>
                    <a:cubicBezTo>
                      <a:pt x="311" y="163"/>
                      <a:pt x="311" y="163"/>
                      <a:pt x="311" y="163"/>
                    </a:cubicBezTo>
                    <a:cubicBezTo>
                      <a:pt x="311" y="163"/>
                      <a:pt x="311" y="163"/>
                      <a:pt x="311" y="163"/>
                    </a:cubicBezTo>
                    <a:cubicBezTo>
                      <a:pt x="311" y="214"/>
                      <a:pt x="311" y="214"/>
                      <a:pt x="311" y="214"/>
                    </a:cubicBezTo>
                    <a:lnTo>
                      <a:pt x="0" y="214"/>
                    </a:lnTo>
                    <a:close/>
                    <a:moveTo>
                      <a:pt x="156" y="59"/>
                    </a:moveTo>
                    <a:cubicBezTo>
                      <a:pt x="102" y="59"/>
                      <a:pt x="59" y="102"/>
                      <a:pt x="59" y="156"/>
                    </a:cubicBezTo>
                    <a:cubicBezTo>
                      <a:pt x="59" y="163"/>
                      <a:pt x="59" y="163"/>
                      <a:pt x="59" y="163"/>
                    </a:cubicBezTo>
                    <a:cubicBezTo>
                      <a:pt x="252" y="163"/>
                      <a:pt x="252" y="163"/>
                      <a:pt x="252" y="163"/>
                    </a:cubicBezTo>
                    <a:cubicBezTo>
                      <a:pt x="252" y="156"/>
                      <a:pt x="252" y="156"/>
                      <a:pt x="252" y="156"/>
                    </a:cubicBezTo>
                    <a:cubicBezTo>
                      <a:pt x="252" y="102"/>
                      <a:pt x="209" y="59"/>
                      <a:pt x="156" y="59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19" name="Google Shape;1354;p37"/>
              <p:cNvSpPr/>
              <p:nvPr/>
            </p:nvSpPr>
            <p:spPr>
              <a:xfrm>
                <a:off x="2158920" y="1848240"/>
                <a:ext cx="159120" cy="109800"/>
              </a:xfrm>
              <a:custGeom>
                <a:avLst/>
                <a:gdLst>
                  <a:gd name="textAreaLeft" fmla="*/ 0 w 159120"/>
                  <a:gd name="textAreaRight" fmla="*/ 159480 w 159120"/>
                  <a:gd name="textAreaTop" fmla="*/ 0 h 109800"/>
                  <a:gd name="textAreaBottom" fmla="*/ 110160 h 109800"/>
                </a:gdLst>
                <a:ahLst/>
                <a:rect l="textAreaLeft" t="textAreaTop" r="textAreaRight" b="textAreaBottom"/>
                <a:pathLst>
                  <a:path w="297" h="165">
                    <a:moveTo>
                      <a:pt x="2" y="165"/>
                    </a:moveTo>
                    <a:cubicBezTo>
                      <a:pt x="2" y="149"/>
                      <a:pt x="2" y="149"/>
                      <a:pt x="2" y="149"/>
                    </a:cubicBezTo>
                    <a:cubicBezTo>
                      <a:pt x="2" y="108"/>
                      <a:pt x="18" y="72"/>
                      <a:pt x="45" y="45"/>
                    </a:cubicBezTo>
                    <a:cubicBezTo>
                      <a:pt x="71" y="18"/>
                      <a:pt x="108" y="2"/>
                      <a:pt x="149" y="2"/>
                    </a:cubicBezTo>
                    <a:cubicBezTo>
                      <a:pt x="189" y="2"/>
                      <a:pt x="226" y="18"/>
                      <a:pt x="252" y="45"/>
                    </a:cubicBezTo>
                    <a:cubicBezTo>
                      <a:pt x="279" y="72"/>
                      <a:pt x="295" y="108"/>
                      <a:pt x="295" y="149"/>
                    </a:cubicBezTo>
                    <a:cubicBezTo>
                      <a:pt x="295" y="164"/>
                      <a:pt x="295" y="164"/>
                      <a:pt x="295" y="164"/>
                    </a:cubicBezTo>
                    <a:cubicBezTo>
                      <a:pt x="295" y="165"/>
                      <a:pt x="295" y="165"/>
                      <a:pt x="295" y="165"/>
                    </a:cubicBezTo>
                    <a:cubicBezTo>
                      <a:pt x="297" y="165"/>
                      <a:pt x="297" y="165"/>
                      <a:pt x="297" y="165"/>
                    </a:cubicBezTo>
                    <a:cubicBezTo>
                      <a:pt x="297" y="164"/>
                      <a:pt x="297" y="164"/>
                      <a:pt x="297" y="164"/>
                    </a:cubicBezTo>
                    <a:cubicBezTo>
                      <a:pt x="296" y="164"/>
                      <a:pt x="296" y="164"/>
                      <a:pt x="296" y="164"/>
                    </a:cubicBezTo>
                    <a:cubicBezTo>
                      <a:pt x="297" y="164"/>
                      <a:pt x="297" y="164"/>
                      <a:pt x="297" y="164"/>
                    </a:cubicBezTo>
                    <a:cubicBezTo>
                      <a:pt x="297" y="149"/>
                      <a:pt x="297" y="149"/>
                      <a:pt x="297" y="149"/>
                    </a:cubicBezTo>
                    <a:cubicBezTo>
                      <a:pt x="297" y="67"/>
                      <a:pt x="230" y="0"/>
                      <a:pt x="149" y="0"/>
                    </a:cubicBezTo>
                    <a:cubicBezTo>
                      <a:pt x="67" y="0"/>
                      <a:pt x="0" y="67"/>
                      <a:pt x="0" y="149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2" y="165"/>
                      <a:pt x="2" y="165"/>
                      <a:pt x="2" y="165"/>
                    </a:cubicBezTo>
                    <a:close/>
                    <a:moveTo>
                      <a:pt x="254" y="165"/>
                    </a:moveTo>
                    <a:cubicBezTo>
                      <a:pt x="254" y="149"/>
                      <a:pt x="254" y="149"/>
                      <a:pt x="254" y="149"/>
                    </a:cubicBezTo>
                    <a:cubicBezTo>
                      <a:pt x="254" y="90"/>
                      <a:pt x="207" y="43"/>
                      <a:pt x="149" y="43"/>
                    </a:cubicBezTo>
                    <a:cubicBezTo>
                      <a:pt x="90" y="43"/>
                      <a:pt x="43" y="90"/>
                      <a:pt x="43" y="149"/>
                    </a:cubicBezTo>
                    <a:cubicBezTo>
                      <a:pt x="43" y="165"/>
                      <a:pt x="43" y="165"/>
                      <a:pt x="43" y="165"/>
                    </a:cubicBezTo>
                    <a:cubicBezTo>
                      <a:pt x="45" y="165"/>
                      <a:pt x="45" y="165"/>
                      <a:pt x="45" y="165"/>
                    </a:cubicBezTo>
                    <a:cubicBezTo>
                      <a:pt x="45" y="149"/>
                      <a:pt x="45" y="149"/>
                      <a:pt x="45" y="149"/>
                    </a:cubicBezTo>
                    <a:cubicBezTo>
                      <a:pt x="45" y="120"/>
                      <a:pt x="57" y="94"/>
                      <a:pt x="75" y="75"/>
                    </a:cubicBezTo>
                    <a:cubicBezTo>
                      <a:pt x="94" y="57"/>
                      <a:pt x="120" y="45"/>
                      <a:pt x="149" y="45"/>
                    </a:cubicBezTo>
                    <a:cubicBezTo>
                      <a:pt x="177" y="45"/>
                      <a:pt x="203" y="57"/>
                      <a:pt x="222" y="75"/>
                    </a:cubicBezTo>
                    <a:cubicBezTo>
                      <a:pt x="240" y="94"/>
                      <a:pt x="252" y="120"/>
                      <a:pt x="252" y="149"/>
                    </a:cubicBezTo>
                    <a:cubicBezTo>
                      <a:pt x="252" y="165"/>
                      <a:pt x="252" y="165"/>
                      <a:pt x="252" y="165"/>
                    </a:cubicBezTo>
                    <a:cubicBezTo>
                      <a:pt x="254" y="165"/>
                      <a:pt x="254" y="165"/>
                      <a:pt x="254" y="165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20" name="Google Shape;1355;p37"/>
              <p:cNvSpPr/>
              <p:nvPr/>
            </p:nvSpPr>
            <p:spPr>
              <a:xfrm>
                <a:off x="2163960" y="1969920"/>
                <a:ext cx="1080" cy="1620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21" name="Google Shape;1356;p37"/>
              <p:cNvSpPr/>
              <p:nvPr/>
            </p:nvSpPr>
            <p:spPr>
              <a:xfrm>
                <a:off x="2163960" y="1969920"/>
                <a:ext cx="1080" cy="16200"/>
              </a:xfrm>
              <a:custGeom>
                <a:avLst/>
                <a:gdLst>
                  <a:gd name="textAreaLeft" fmla="*/ 0 w 1080"/>
                  <a:gd name="textAreaRight" fmla="*/ 1440 w 1080"/>
                  <a:gd name="textAreaTop" fmla="*/ 0 h 16200"/>
                  <a:gd name="textAreaBottom" fmla="*/ 16560 h 16200"/>
                </a:gdLst>
                <a:ahLst/>
                <a:rect l="textAreaLeft" t="textAreaTop" r="textAreaRight" b="textAreaBottom"/>
                <a:pathLst>
                  <a:path w="3" h="37">
                    <a:moveTo>
                      <a:pt x="0" y="0"/>
                    </a:moveTo>
                    <a:lnTo>
                      <a:pt x="0" y="37"/>
                    </a:lnTo>
                    <a:lnTo>
                      <a:pt x="3" y="37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800" bIns="-108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22" name="Google Shape;1357;p37"/>
              <p:cNvSpPr/>
              <p:nvPr/>
            </p:nvSpPr>
            <p:spPr>
              <a:xfrm>
                <a:off x="2169000" y="1975680"/>
                <a:ext cx="1080" cy="1044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6480" bIns="-6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23" name="Google Shape;1358;p37"/>
              <p:cNvSpPr/>
              <p:nvPr/>
            </p:nvSpPr>
            <p:spPr>
              <a:xfrm>
                <a:off x="2169000" y="1975680"/>
                <a:ext cx="1080" cy="10440"/>
              </a:xfrm>
              <a:custGeom>
                <a:avLst/>
                <a:gdLst>
                  <a:gd name="textAreaLeft" fmla="*/ 0 w 1080"/>
                  <a:gd name="textAreaRight" fmla="*/ 1440 w 1080"/>
                  <a:gd name="textAreaTop" fmla="*/ 0 h 10440"/>
                  <a:gd name="textAreaBottom" fmla="*/ 10800 h 10440"/>
                </a:gdLst>
                <a:ahLst/>
                <a:rect l="textAreaLeft" t="textAreaTop" r="textAreaRight" b="textAreaBottom"/>
                <a:pathLst>
                  <a:path w="3" h="24">
                    <a:moveTo>
                      <a:pt x="0" y="0"/>
                    </a:moveTo>
                    <a:lnTo>
                      <a:pt x="0" y="24"/>
                    </a:lnTo>
                    <a:lnTo>
                      <a:pt x="3" y="24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6840" bIns="-68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24" name="Google Shape;1359;p37"/>
              <p:cNvSpPr/>
              <p:nvPr/>
            </p:nvSpPr>
            <p:spPr>
              <a:xfrm>
                <a:off x="2173680" y="1975680"/>
                <a:ext cx="1080" cy="1044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6480" bIns="-6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25" name="Google Shape;1360;p37"/>
              <p:cNvSpPr/>
              <p:nvPr/>
            </p:nvSpPr>
            <p:spPr>
              <a:xfrm>
                <a:off x="2173680" y="1975680"/>
                <a:ext cx="1080" cy="10440"/>
              </a:xfrm>
              <a:custGeom>
                <a:avLst/>
                <a:gdLst>
                  <a:gd name="textAreaLeft" fmla="*/ 0 w 1080"/>
                  <a:gd name="textAreaRight" fmla="*/ 1440 w 1080"/>
                  <a:gd name="textAreaTop" fmla="*/ 0 h 10440"/>
                  <a:gd name="textAreaBottom" fmla="*/ 10800 h 10440"/>
                </a:gdLst>
                <a:ahLst/>
                <a:rect l="textAreaLeft" t="textAreaTop" r="textAreaRight" b="textAreaBottom"/>
                <a:pathLst>
                  <a:path w="3" h="24">
                    <a:moveTo>
                      <a:pt x="0" y="0"/>
                    </a:moveTo>
                    <a:lnTo>
                      <a:pt x="0" y="24"/>
                    </a:lnTo>
                    <a:lnTo>
                      <a:pt x="3" y="24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6840" bIns="-68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26" name="Google Shape;1361;p37"/>
              <p:cNvSpPr/>
              <p:nvPr/>
            </p:nvSpPr>
            <p:spPr>
              <a:xfrm>
                <a:off x="2179080" y="1972800"/>
                <a:ext cx="1080" cy="1332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8280" bIns="-8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27" name="Google Shape;1362;p37"/>
              <p:cNvSpPr/>
              <p:nvPr/>
            </p:nvSpPr>
            <p:spPr>
              <a:xfrm>
                <a:off x="2179080" y="1972800"/>
                <a:ext cx="1080" cy="13320"/>
              </a:xfrm>
              <a:custGeom>
                <a:avLst/>
                <a:gdLst>
                  <a:gd name="textAreaLeft" fmla="*/ 0 w 1080"/>
                  <a:gd name="textAreaRight" fmla="*/ 1440 w 1080"/>
                  <a:gd name="textAreaTop" fmla="*/ 0 h 13320"/>
                  <a:gd name="textAreaBottom" fmla="*/ 13680 h 13320"/>
                </a:gdLst>
                <a:ahLst/>
                <a:rect l="textAreaLeft" t="textAreaTop" r="textAreaRight" b="textAreaBottom"/>
                <a:pathLst>
                  <a:path w="3" h="30">
                    <a:moveTo>
                      <a:pt x="0" y="0"/>
                    </a:moveTo>
                    <a:lnTo>
                      <a:pt x="0" y="30"/>
                    </a:lnTo>
                    <a:lnTo>
                      <a:pt x="3" y="30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8280" bIns="-8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28" name="Google Shape;1363;p37"/>
              <p:cNvSpPr/>
              <p:nvPr/>
            </p:nvSpPr>
            <p:spPr>
              <a:xfrm>
                <a:off x="2183760" y="1975680"/>
                <a:ext cx="1080" cy="1044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6480" bIns="-6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29" name="Google Shape;1364;p37"/>
              <p:cNvSpPr/>
              <p:nvPr/>
            </p:nvSpPr>
            <p:spPr>
              <a:xfrm>
                <a:off x="2183760" y="1975680"/>
                <a:ext cx="1080" cy="10440"/>
              </a:xfrm>
              <a:custGeom>
                <a:avLst/>
                <a:gdLst>
                  <a:gd name="textAreaLeft" fmla="*/ 0 w 1080"/>
                  <a:gd name="textAreaRight" fmla="*/ 1440 w 1080"/>
                  <a:gd name="textAreaTop" fmla="*/ 0 h 10440"/>
                  <a:gd name="textAreaBottom" fmla="*/ 10800 h 10440"/>
                </a:gdLst>
                <a:ahLst/>
                <a:rect l="textAreaLeft" t="textAreaTop" r="textAreaRight" b="textAreaBottom"/>
                <a:pathLst>
                  <a:path w="3" h="24">
                    <a:moveTo>
                      <a:pt x="0" y="0"/>
                    </a:moveTo>
                    <a:lnTo>
                      <a:pt x="0" y="24"/>
                    </a:lnTo>
                    <a:lnTo>
                      <a:pt x="3" y="24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6840" bIns="-68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30" name="Google Shape;1365;p37"/>
              <p:cNvSpPr/>
              <p:nvPr/>
            </p:nvSpPr>
            <p:spPr>
              <a:xfrm>
                <a:off x="2188800" y="1975680"/>
                <a:ext cx="1080" cy="1044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6480" bIns="-6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31" name="Google Shape;1366;p37"/>
              <p:cNvSpPr/>
              <p:nvPr/>
            </p:nvSpPr>
            <p:spPr>
              <a:xfrm>
                <a:off x="2188800" y="1975680"/>
                <a:ext cx="1080" cy="10440"/>
              </a:xfrm>
              <a:custGeom>
                <a:avLst/>
                <a:gdLst>
                  <a:gd name="textAreaLeft" fmla="*/ 0 w 1080"/>
                  <a:gd name="textAreaRight" fmla="*/ 1440 w 1080"/>
                  <a:gd name="textAreaTop" fmla="*/ 0 h 10440"/>
                  <a:gd name="textAreaBottom" fmla="*/ 10800 h 10440"/>
                </a:gdLst>
                <a:ahLst/>
                <a:rect l="textAreaLeft" t="textAreaTop" r="textAreaRight" b="textAreaBottom"/>
                <a:pathLst>
                  <a:path w="3" h="24">
                    <a:moveTo>
                      <a:pt x="0" y="0"/>
                    </a:moveTo>
                    <a:lnTo>
                      <a:pt x="0" y="24"/>
                    </a:lnTo>
                    <a:lnTo>
                      <a:pt x="3" y="24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6840" bIns="-68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32" name="Google Shape;1367;p37"/>
              <p:cNvSpPr/>
              <p:nvPr/>
            </p:nvSpPr>
            <p:spPr>
              <a:xfrm>
                <a:off x="2193840" y="1969920"/>
                <a:ext cx="720" cy="1620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33" name="Google Shape;1368;p37"/>
              <p:cNvSpPr/>
              <p:nvPr/>
            </p:nvSpPr>
            <p:spPr>
              <a:xfrm>
                <a:off x="2193840" y="1969920"/>
                <a:ext cx="360" cy="1620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0 h 16200"/>
                  <a:gd name="textAreaBottom" fmla="*/ 16560 h 16200"/>
                </a:gdLst>
                <a:ahLst/>
                <a:rect l="textAreaLeft" t="textAreaTop" r="textAreaRight" b="textAreaBottom"/>
                <a:pathLst>
                  <a:path w="3" h="37">
                    <a:moveTo>
                      <a:pt x="0" y="0"/>
                    </a:moveTo>
                    <a:lnTo>
                      <a:pt x="0" y="37"/>
                    </a:lnTo>
                    <a:lnTo>
                      <a:pt x="3" y="37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800" bIns="-108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34" name="Google Shape;1369;p37"/>
              <p:cNvSpPr/>
              <p:nvPr/>
            </p:nvSpPr>
            <p:spPr>
              <a:xfrm>
                <a:off x="2198880" y="1975680"/>
                <a:ext cx="720" cy="1044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6480" bIns="-6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35" name="Google Shape;1370;p37"/>
              <p:cNvSpPr/>
              <p:nvPr/>
            </p:nvSpPr>
            <p:spPr>
              <a:xfrm>
                <a:off x="2198880" y="1975680"/>
                <a:ext cx="720" cy="10440"/>
              </a:xfrm>
              <a:custGeom>
                <a:avLst/>
                <a:gdLst>
                  <a:gd name="textAreaLeft" fmla="*/ 0 w 720"/>
                  <a:gd name="textAreaRight" fmla="*/ 1080 w 720"/>
                  <a:gd name="textAreaTop" fmla="*/ 0 h 10440"/>
                  <a:gd name="textAreaBottom" fmla="*/ 10800 h 10440"/>
                </a:gdLst>
                <a:ahLst/>
                <a:rect l="textAreaLeft" t="textAreaTop" r="textAreaRight" b="textAreaBottom"/>
                <a:pathLst>
                  <a:path w="3" h="24">
                    <a:moveTo>
                      <a:pt x="0" y="0"/>
                    </a:moveTo>
                    <a:lnTo>
                      <a:pt x="0" y="24"/>
                    </a:lnTo>
                    <a:lnTo>
                      <a:pt x="3" y="24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6840" bIns="-68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36" name="Google Shape;1371;p37"/>
              <p:cNvSpPr/>
              <p:nvPr/>
            </p:nvSpPr>
            <p:spPr>
              <a:xfrm>
                <a:off x="2203560" y="1975680"/>
                <a:ext cx="720" cy="1044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6480" bIns="-6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37" name="Google Shape;1372;p37"/>
              <p:cNvSpPr/>
              <p:nvPr/>
            </p:nvSpPr>
            <p:spPr>
              <a:xfrm>
                <a:off x="2203560" y="1975680"/>
                <a:ext cx="360" cy="1044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0 h 10440"/>
                  <a:gd name="textAreaBottom" fmla="*/ 10800 h 10440"/>
                </a:gdLst>
                <a:ahLst/>
                <a:rect l="textAreaLeft" t="textAreaTop" r="textAreaRight" b="textAreaBottom"/>
                <a:pathLst>
                  <a:path w="3" h="24">
                    <a:moveTo>
                      <a:pt x="0" y="0"/>
                    </a:moveTo>
                    <a:lnTo>
                      <a:pt x="0" y="24"/>
                    </a:lnTo>
                    <a:lnTo>
                      <a:pt x="3" y="24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6840" bIns="-68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38" name="Google Shape;1373;p37"/>
              <p:cNvSpPr/>
              <p:nvPr/>
            </p:nvSpPr>
            <p:spPr>
              <a:xfrm>
                <a:off x="2208960" y="1972800"/>
                <a:ext cx="720" cy="1332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8280" bIns="-8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39" name="Google Shape;1374;p37"/>
              <p:cNvSpPr/>
              <p:nvPr/>
            </p:nvSpPr>
            <p:spPr>
              <a:xfrm>
                <a:off x="2208960" y="1972800"/>
                <a:ext cx="720" cy="13320"/>
              </a:xfrm>
              <a:custGeom>
                <a:avLst/>
                <a:gdLst>
                  <a:gd name="textAreaLeft" fmla="*/ 0 w 720"/>
                  <a:gd name="textAreaRight" fmla="*/ 1080 w 720"/>
                  <a:gd name="textAreaTop" fmla="*/ 0 h 13320"/>
                  <a:gd name="textAreaBottom" fmla="*/ 13680 h 13320"/>
                </a:gdLst>
                <a:ahLst/>
                <a:rect l="textAreaLeft" t="textAreaTop" r="textAreaRight" b="textAreaBottom"/>
                <a:pathLst>
                  <a:path w="3" h="30">
                    <a:moveTo>
                      <a:pt x="0" y="0"/>
                    </a:moveTo>
                    <a:lnTo>
                      <a:pt x="0" y="30"/>
                    </a:lnTo>
                    <a:lnTo>
                      <a:pt x="3" y="30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8280" bIns="-8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40" name="Google Shape;1375;p37"/>
              <p:cNvSpPr/>
              <p:nvPr/>
            </p:nvSpPr>
            <p:spPr>
              <a:xfrm>
                <a:off x="2213640" y="1975680"/>
                <a:ext cx="720" cy="1044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6480" bIns="-6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41" name="Google Shape;1376;p37"/>
              <p:cNvSpPr/>
              <p:nvPr/>
            </p:nvSpPr>
            <p:spPr>
              <a:xfrm>
                <a:off x="2213640" y="1975680"/>
                <a:ext cx="720" cy="10440"/>
              </a:xfrm>
              <a:custGeom>
                <a:avLst/>
                <a:gdLst>
                  <a:gd name="textAreaLeft" fmla="*/ 0 w 720"/>
                  <a:gd name="textAreaRight" fmla="*/ 1080 w 720"/>
                  <a:gd name="textAreaTop" fmla="*/ 0 h 10440"/>
                  <a:gd name="textAreaBottom" fmla="*/ 10800 h 10440"/>
                </a:gdLst>
                <a:ahLst/>
                <a:rect l="textAreaLeft" t="textAreaTop" r="textAreaRight" b="textAreaBottom"/>
                <a:pathLst>
                  <a:path w="3" h="24">
                    <a:moveTo>
                      <a:pt x="0" y="0"/>
                    </a:moveTo>
                    <a:lnTo>
                      <a:pt x="0" y="24"/>
                    </a:lnTo>
                    <a:lnTo>
                      <a:pt x="3" y="24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6840" bIns="-68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42" name="Google Shape;1377;p37"/>
              <p:cNvSpPr/>
              <p:nvPr/>
            </p:nvSpPr>
            <p:spPr>
              <a:xfrm>
                <a:off x="2218680" y="1975680"/>
                <a:ext cx="720" cy="1044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6480" bIns="-6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43" name="Google Shape;1378;p37"/>
              <p:cNvSpPr/>
              <p:nvPr/>
            </p:nvSpPr>
            <p:spPr>
              <a:xfrm>
                <a:off x="2218680" y="1975680"/>
                <a:ext cx="720" cy="10440"/>
              </a:xfrm>
              <a:custGeom>
                <a:avLst/>
                <a:gdLst>
                  <a:gd name="textAreaLeft" fmla="*/ 0 w 720"/>
                  <a:gd name="textAreaRight" fmla="*/ 1080 w 720"/>
                  <a:gd name="textAreaTop" fmla="*/ 0 h 10440"/>
                  <a:gd name="textAreaBottom" fmla="*/ 10800 h 10440"/>
                </a:gdLst>
                <a:ahLst/>
                <a:rect l="textAreaLeft" t="textAreaTop" r="textAreaRight" b="textAreaBottom"/>
                <a:pathLst>
                  <a:path w="3" h="24">
                    <a:moveTo>
                      <a:pt x="0" y="0"/>
                    </a:moveTo>
                    <a:lnTo>
                      <a:pt x="0" y="24"/>
                    </a:lnTo>
                    <a:lnTo>
                      <a:pt x="3" y="24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6840" bIns="-68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44" name="Google Shape;1379;p37"/>
              <p:cNvSpPr/>
              <p:nvPr/>
            </p:nvSpPr>
            <p:spPr>
              <a:xfrm>
                <a:off x="2223000" y="1969920"/>
                <a:ext cx="1080" cy="1620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45" name="Google Shape;1380;p37"/>
              <p:cNvSpPr/>
              <p:nvPr/>
            </p:nvSpPr>
            <p:spPr>
              <a:xfrm>
                <a:off x="2223000" y="1969920"/>
                <a:ext cx="720" cy="16200"/>
              </a:xfrm>
              <a:custGeom>
                <a:avLst/>
                <a:gdLst>
                  <a:gd name="textAreaLeft" fmla="*/ 0 w 720"/>
                  <a:gd name="textAreaRight" fmla="*/ 1080 w 720"/>
                  <a:gd name="textAreaTop" fmla="*/ 0 h 16200"/>
                  <a:gd name="textAreaBottom" fmla="*/ 16560 h 16200"/>
                </a:gdLst>
                <a:ahLst/>
                <a:rect l="textAreaLeft" t="textAreaTop" r="textAreaRight" b="textAreaBottom"/>
                <a:pathLst>
                  <a:path w="3" h="37">
                    <a:moveTo>
                      <a:pt x="0" y="0"/>
                    </a:moveTo>
                    <a:lnTo>
                      <a:pt x="0" y="37"/>
                    </a:lnTo>
                    <a:lnTo>
                      <a:pt x="3" y="37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800" bIns="-108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46" name="Google Shape;1381;p37"/>
              <p:cNvSpPr/>
              <p:nvPr/>
            </p:nvSpPr>
            <p:spPr>
              <a:xfrm>
                <a:off x="2228400" y="1975680"/>
                <a:ext cx="360" cy="1044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6480" bIns="-6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47" name="Google Shape;1382;p37"/>
              <p:cNvSpPr/>
              <p:nvPr/>
            </p:nvSpPr>
            <p:spPr>
              <a:xfrm>
                <a:off x="2228400" y="1975680"/>
                <a:ext cx="360" cy="1044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0 h 10440"/>
                  <a:gd name="textAreaBottom" fmla="*/ 10800 h 10440"/>
                </a:gdLst>
                <a:ahLst/>
                <a:rect l="textAreaLeft" t="textAreaTop" r="textAreaRight" b="textAreaBottom"/>
                <a:pathLst>
                  <a:path w="2" h="24">
                    <a:moveTo>
                      <a:pt x="0" y="0"/>
                    </a:moveTo>
                    <a:lnTo>
                      <a:pt x="0" y="24"/>
                    </a:lnTo>
                    <a:lnTo>
                      <a:pt x="2" y="24"/>
                    </a:lnTo>
                    <a:lnTo>
                      <a:pt x="2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6840" bIns="-68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48" name="Google Shape;1383;p37"/>
              <p:cNvSpPr/>
              <p:nvPr/>
            </p:nvSpPr>
            <p:spPr>
              <a:xfrm>
                <a:off x="2232720" y="1975680"/>
                <a:ext cx="1080" cy="1044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6480" bIns="-6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49" name="Google Shape;1384;p37"/>
              <p:cNvSpPr/>
              <p:nvPr/>
            </p:nvSpPr>
            <p:spPr>
              <a:xfrm>
                <a:off x="2232720" y="1975680"/>
                <a:ext cx="1080" cy="10440"/>
              </a:xfrm>
              <a:custGeom>
                <a:avLst/>
                <a:gdLst>
                  <a:gd name="textAreaLeft" fmla="*/ 0 w 1080"/>
                  <a:gd name="textAreaRight" fmla="*/ 1440 w 1080"/>
                  <a:gd name="textAreaTop" fmla="*/ 0 h 10440"/>
                  <a:gd name="textAreaBottom" fmla="*/ 10800 h 10440"/>
                </a:gdLst>
                <a:ahLst/>
                <a:rect l="textAreaLeft" t="textAreaTop" r="textAreaRight" b="textAreaBottom"/>
                <a:pathLst>
                  <a:path w="3" h="24">
                    <a:moveTo>
                      <a:pt x="0" y="0"/>
                    </a:moveTo>
                    <a:lnTo>
                      <a:pt x="0" y="24"/>
                    </a:lnTo>
                    <a:lnTo>
                      <a:pt x="3" y="24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6840" bIns="-68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50" name="Google Shape;1385;p37"/>
              <p:cNvSpPr/>
              <p:nvPr/>
            </p:nvSpPr>
            <p:spPr>
              <a:xfrm>
                <a:off x="2238480" y="1972800"/>
                <a:ext cx="720" cy="1332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8280" bIns="-8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51" name="Google Shape;1386;p37"/>
              <p:cNvSpPr/>
              <p:nvPr/>
            </p:nvSpPr>
            <p:spPr>
              <a:xfrm>
                <a:off x="2238480" y="1972800"/>
                <a:ext cx="360" cy="13320"/>
              </a:xfrm>
              <a:custGeom>
                <a:avLst/>
                <a:gdLst>
                  <a:gd name="textAreaLeft" fmla="*/ 0 w 360"/>
                  <a:gd name="textAreaRight" fmla="*/ 720 w 360"/>
                  <a:gd name="textAreaTop" fmla="*/ 0 h 13320"/>
                  <a:gd name="textAreaBottom" fmla="*/ 13680 h 13320"/>
                </a:gdLst>
                <a:ahLst/>
                <a:rect l="textAreaLeft" t="textAreaTop" r="textAreaRight" b="textAreaBottom"/>
                <a:pathLst>
                  <a:path w="3" h="30">
                    <a:moveTo>
                      <a:pt x="0" y="0"/>
                    </a:moveTo>
                    <a:lnTo>
                      <a:pt x="0" y="30"/>
                    </a:lnTo>
                    <a:lnTo>
                      <a:pt x="3" y="30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8280" bIns="-8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52" name="Google Shape;1387;p37"/>
              <p:cNvSpPr/>
              <p:nvPr/>
            </p:nvSpPr>
            <p:spPr>
              <a:xfrm>
                <a:off x="2243160" y="1975680"/>
                <a:ext cx="720" cy="1044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6480" bIns="-6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53" name="Google Shape;1388;p37"/>
              <p:cNvSpPr/>
              <p:nvPr/>
            </p:nvSpPr>
            <p:spPr>
              <a:xfrm>
                <a:off x="2243160" y="1975680"/>
                <a:ext cx="720" cy="10440"/>
              </a:xfrm>
              <a:custGeom>
                <a:avLst/>
                <a:gdLst>
                  <a:gd name="textAreaLeft" fmla="*/ 0 w 720"/>
                  <a:gd name="textAreaRight" fmla="*/ 1080 w 720"/>
                  <a:gd name="textAreaTop" fmla="*/ 0 h 10440"/>
                  <a:gd name="textAreaBottom" fmla="*/ 10800 h 10440"/>
                </a:gdLst>
                <a:ahLst/>
                <a:rect l="textAreaLeft" t="textAreaTop" r="textAreaRight" b="textAreaBottom"/>
                <a:pathLst>
                  <a:path w="3" h="24">
                    <a:moveTo>
                      <a:pt x="0" y="0"/>
                    </a:moveTo>
                    <a:lnTo>
                      <a:pt x="0" y="24"/>
                    </a:lnTo>
                    <a:lnTo>
                      <a:pt x="3" y="24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6840" bIns="-68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54" name="Google Shape;1389;p37"/>
              <p:cNvSpPr/>
              <p:nvPr/>
            </p:nvSpPr>
            <p:spPr>
              <a:xfrm>
                <a:off x="2248200" y="1975680"/>
                <a:ext cx="720" cy="1044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6480" bIns="-6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55" name="Google Shape;1390;p37"/>
              <p:cNvSpPr/>
              <p:nvPr/>
            </p:nvSpPr>
            <p:spPr>
              <a:xfrm>
                <a:off x="2248200" y="1975680"/>
                <a:ext cx="720" cy="10440"/>
              </a:xfrm>
              <a:custGeom>
                <a:avLst/>
                <a:gdLst>
                  <a:gd name="textAreaLeft" fmla="*/ 0 w 720"/>
                  <a:gd name="textAreaRight" fmla="*/ 1080 w 720"/>
                  <a:gd name="textAreaTop" fmla="*/ 0 h 10440"/>
                  <a:gd name="textAreaBottom" fmla="*/ 10800 h 10440"/>
                </a:gdLst>
                <a:ahLst/>
                <a:rect l="textAreaLeft" t="textAreaTop" r="textAreaRight" b="textAreaBottom"/>
                <a:pathLst>
                  <a:path w="3" h="24">
                    <a:moveTo>
                      <a:pt x="0" y="0"/>
                    </a:moveTo>
                    <a:lnTo>
                      <a:pt x="0" y="24"/>
                    </a:lnTo>
                    <a:lnTo>
                      <a:pt x="3" y="24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6840" bIns="-68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56" name="Google Shape;1391;p37"/>
              <p:cNvSpPr/>
              <p:nvPr/>
            </p:nvSpPr>
            <p:spPr>
              <a:xfrm>
                <a:off x="2252520" y="1969920"/>
                <a:ext cx="1080" cy="1620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57" name="Google Shape;1392;p37"/>
              <p:cNvSpPr/>
              <p:nvPr/>
            </p:nvSpPr>
            <p:spPr>
              <a:xfrm>
                <a:off x="2252520" y="1969920"/>
                <a:ext cx="1080" cy="16200"/>
              </a:xfrm>
              <a:custGeom>
                <a:avLst/>
                <a:gdLst>
                  <a:gd name="textAreaLeft" fmla="*/ 0 w 1080"/>
                  <a:gd name="textAreaRight" fmla="*/ 1440 w 1080"/>
                  <a:gd name="textAreaTop" fmla="*/ 0 h 16200"/>
                  <a:gd name="textAreaBottom" fmla="*/ 16560 h 16200"/>
                </a:gdLst>
                <a:ahLst/>
                <a:rect l="textAreaLeft" t="textAreaTop" r="textAreaRight" b="textAreaBottom"/>
                <a:pathLst>
                  <a:path w="3" h="37">
                    <a:moveTo>
                      <a:pt x="0" y="0"/>
                    </a:moveTo>
                    <a:lnTo>
                      <a:pt x="0" y="37"/>
                    </a:lnTo>
                    <a:lnTo>
                      <a:pt x="3" y="37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800" bIns="-108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58" name="Google Shape;1393;p37"/>
              <p:cNvSpPr/>
              <p:nvPr/>
            </p:nvSpPr>
            <p:spPr>
              <a:xfrm>
                <a:off x="2257560" y="1975680"/>
                <a:ext cx="720" cy="1044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6480" bIns="-6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59" name="Google Shape;1394;p37"/>
              <p:cNvSpPr/>
              <p:nvPr/>
            </p:nvSpPr>
            <p:spPr>
              <a:xfrm>
                <a:off x="2257560" y="1975680"/>
                <a:ext cx="720" cy="10440"/>
              </a:xfrm>
              <a:custGeom>
                <a:avLst/>
                <a:gdLst>
                  <a:gd name="textAreaLeft" fmla="*/ 0 w 720"/>
                  <a:gd name="textAreaRight" fmla="*/ 1080 w 720"/>
                  <a:gd name="textAreaTop" fmla="*/ 0 h 10440"/>
                  <a:gd name="textAreaBottom" fmla="*/ 10800 h 10440"/>
                </a:gdLst>
                <a:ahLst/>
                <a:rect l="textAreaLeft" t="textAreaTop" r="textAreaRight" b="textAreaBottom"/>
                <a:pathLst>
                  <a:path w="3" h="24">
                    <a:moveTo>
                      <a:pt x="0" y="0"/>
                    </a:moveTo>
                    <a:lnTo>
                      <a:pt x="0" y="24"/>
                    </a:lnTo>
                    <a:lnTo>
                      <a:pt x="3" y="24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6840" bIns="-68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60" name="Google Shape;1395;p37"/>
              <p:cNvSpPr/>
              <p:nvPr/>
            </p:nvSpPr>
            <p:spPr>
              <a:xfrm>
                <a:off x="2262600" y="1975680"/>
                <a:ext cx="720" cy="1044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6480" bIns="-6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61" name="Google Shape;1396;p37"/>
              <p:cNvSpPr/>
              <p:nvPr/>
            </p:nvSpPr>
            <p:spPr>
              <a:xfrm>
                <a:off x="2262600" y="1975680"/>
                <a:ext cx="720" cy="10440"/>
              </a:xfrm>
              <a:custGeom>
                <a:avLst/>
                <a:gdLst>
                  <a:gd name="textAreaLeft" fmla="*/ 0 w 720"/>
                  <a:gd name="textAreaRight" fmla="*/ 1080 w 720"/>
                  <a:gd name="textAreaTop" fmla="*/ 0 h 10440"/>
                  <a:gd name="textAreaBottom" fmla="*/ 10800 h 10440"/>
                </a:gdLst>
                <a:ahLst/>
                <a:rect l="textAreaLeft" t="textAreaTop" r="textAreaRight" b="textAreaBottom"/>
                <a:pathLst>
                  <a:path w="3" h="24">
                    <a:moveTo>
                      <a:pt x="0" y="0"/>
                    </a:moveTo>
                    <a:lnTo>
                      <a:pt x="0" y="24"/>
                    </a:lnTo>
                    <a:lnTo>
                      <a:pt x="3" y="24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6840" bIns="-68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62" name="Google Shape;1397;p37"/>
              <p:cNvSpPr/>
              <p:nvPr/>
            </p:nvSpPr>
            <p:spPr>
              <a:xfrm>
                <a:off x="2267640" y="1972800"/>
                <a:ext cx="1080" cy="1332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8280" bIns="-8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63" name="Google Shape;1398;p37"/>
              <p:cNvSpPr/>
              <p:nvPr/>
            </p:nvSpPr>
            <p:spPr>
              <a:xfrm>
                <a:off x="2267640" y="1972800"/>
                <a:ext cx="1080" cy="13320"/>
              </a:xfrm>
              <a:custGeom>
                <a:avLst/>
                <a:gdLst>
                  <a:gd name="textAreaLeft" fmla="*/ 0 w 1080"/>
                  <a:gd name="textAreaRight" fmla="*/ 1440 w 1080"/>
                  <a:gd name="textAreaTop" fmla="*/ 0 h 13320"/>
                  <a:gd name="textAreaBottom" fmla="*/ 13680 h 13320"/>
                </a:gdLst>
                <a:ahLst/>
                <a:rect l="textAreaLeft" t="textAreaTop" r="textAreaRight" b="textAreaBottom"/>
                <a:pathLst>
                  <a:path w="3" h="30">
                    <a:moveTo>
                      <a:pt x="0" y="0"/>
                    </a:moveTo>
                    <a:lnTo>
                      <a:pt x="0" y="30"/>
                    </a:lnTo>
                    <a:lnTo>
                      <a:pt x="3" y="30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8280" bIns="-8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64" name="Google Shape;1399;p37"/>
              <p:cNvSpPr/>
              <p:nvPr/>
            </p:nvSpPr>
            <p:spPr>
              <a:xfrm>
                <a:off x="2272680" y="1975680"/>
                <a:ext cx="720" cy="1044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6480" bIns="-6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65" name="Google Shape;1400;p37"/>
              <p:cNvSpPr/>
              <p:nvPr/>
            </p:nvSpPr>
            <p:spPr>
              <a:xfrm>
                <a:off x="2272680" y="1975680"/>
                <a:ext cx="720" cy="10440"/>
              </a:xfrm>
              <a:custGeom>
                <a:avLst/>
                <a:gdLst>
                  <a:gd name="textAreaLeft" fmla="*/ 0 w 720"/>
                  <a:gd name="textAreaRight" fmla="*/ 1080 w 720"/>
                  <a:gd name="textAreaTop" fmla="*/ 0 h 10440"/>
                  <a:gd name="textAreaBottom" fmla="*/ 10800 h 10440"/>
                </a:gdLst>
                <a:ahLst/>
                <a:rect l="textAreaLeft" t="textAreaTop" r="textAreaRight" b="textAreaBottom"/>
                <a:pathLst>
                  <a:path w="3" h="24">
                    <a:moveTo>
                      <a:pt x="0" y="0"/>
                    </a:moveTo>
                    <a:lnTo>
                      <a:pt x="0" y="24"/>
                    </a:lnTo>
                    <a:lnTo>
                      <a:pt x="3" y="24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6840" bIns="-68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66" name="Google Shape;1401;p37"/>
              <p:cNvSpPr/>
              <p:nvPr/>
            </p:nvSpPr>
            <p:spPr>
              <a:xfrm>
                <a:off x="2277720" y="1975680"/>
                <a:ext cx="1080" cy="1044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6480" bIns="-6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67" name="Google Shape;1402;p37"/>
              <p:cNvSpPr/>
              <p:nvPr/>
            </p:nvSpPr>
            <p:spPr>
              <a:xfrm>
                <a:off x="2277720" y="1975680"/>
                <a:ext cx="720" cy="10440"/>
              </a:xfrm>
              <a:custGeom>
                <a:avLst/>
                <a:gdLst>
                  <a:gd name="textAreaLeft" fmla="*/ 0 w 720"/>
                  <a:gd name="textAreaRight" fmla="*/ 1080 w 720"/>
                  <a:gd name="textAreaTop" fmla="*/ 0 h 10440"/>
                  <a:gd name="textAreaBottom" fmla="*/ 10800 h 10440"/>
                </a:gdLst>
                <a:ahLst/>
                <a:rect l="textAreaLeft" t="textAreaTop" r="textAreaRight" b="textAreaBottom"/>
                <a:pathLst>
                  <a:path w="3" h="24">
                    <a:moveTo>
                      <a:pt x="0" y="0"/>
                    </a:moveTo>
                    <a:lnTo>
                      <a:pt x="0" y="24"/>
                    </a:lnTo>
                    <a:lnTo>
                      <a:pt x="3" y="24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6840" bIns="-68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68" name="Google Shape;1403;p37"/>
              <p:cNvSpPr/>
              <p:nvPr/>
            </p:nvSpPr>
            <p:spPr>
              <a:xfrm>
                <a:off x="2282400" y="1969920"/>
                <a:ext cx="720" cy="1620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69" name="Google Shape;1404;p37"/>
              <p:cNvSpPr/>
              <p:nvPr/>
            </p:nvSpPr>
            <p:spPr>
              <a:xfrm>
                <a:off x="2282400" y="1969920"/>
                <a:ext cx="720" cy="16200"/>
              </a:xfrm>
              <a:custGeom>
                <a:avLst/>
                <a:gdLst>
                  <a:gd name="textAreaLeft" fmla="*/ 0 w 720"/>
                  <a:gd name="textAreaRight" fmla="*/ 1080 w 720"/>
                  <a:gd name="textAreaTop" fmla="*/ 0 h 16200"/>
                  <a:gd name="textAreaBottom" fmla="*/ 16560 h 16200"/>
                </a:gdLst>
                <a:ahLst/>
                <a:rect l="textAreaLeft" t="textAreaTop" r="textAreaRight" b="textAreaBottom"/>
                <a:pathLst>
                  <a:path w="3" h="37">
                    <a:moveTo>
                      <a:pt x="0" y="0"/>
                    </a:moveTo>
                    <a:lnTo>
                      <a:pt x="0" y="37"/>
                    </a:lnTo>
                    <a:lnTo>
                      <a:pt x="3" y="37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800" bIns="-108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70" name="Google Shape;1405;p37"/>
              <p:cNvSpPr/>
              <p:nvPr/>
            </p:nvSpPr>
            <p:spPr>
              <a:xfrm>
                <a:off x="2287080" y="1975680"/>
                <a:ext cx="720" cy="1044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6480" bIns="-6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71" name="Google Shape;1406;p37"/>
              <p:cNvSpPr/>
              <p:nvPr/>
            </p:nvSpPr>
            <p:spPr>
              <a:xfrm>
                <a:off x="2287080" y="1975680"/>
                <a:ext cx="720" cy="10440"/>
              </a:xfrm>
              <a:custGeom>
                <a:avLst/>
                <a:gdLst>
                  <a:gd name="textAreaLeft" fmla="*/ 0 w 720"/>
                  <a:gd name="textAreaRight" fmla="*/ 1080 w 720"/>
                  <a:gd name="textAreaTop" fmla="*/ 0 h 10440"/>
                  <a:gd name="textAreaBottom" fmla="*/ 10800 h 10440"/>
                </a:gdLst>
                <a:ahLst/>
                <a:rect l="textAreaLeft" t="textAreaTop" r="textAreaRight" b="textAreaBottom"/>
                <a:pathLst>
                  <a:path w="3" h="24">
                    <a:moveTo>
                      <a:pt x="0" y="0"/>
                    </a:moveTo>
                    <a:lnTo>
                      <a:pt x="0" y="24"/>
                    </a:lnTo>
                    <a:lnTo>
                      <a:pt x="3" y="24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6840" bIns="-68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72" name="Google Shape;1407;p37"/>
              <p:cNvSpPr/>
              <p:nvPr/>
            </p:nvSpPr>
            <p:spPr>
              <a:xfrm>
                <a:off x="2292120" y="1975680"/>
                <a:ext cx="720" cy="1044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6480" bIns="-6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73" name="Google Shape;1408;p37"/>
              <p:cNvSpPr/>
              <p:nvPr/>
            </p:nvSpPr>
            <p:spPr>
              <a:xfrm>
                <a:off x="2292120" y="1975680"/>
                <a:ext cx="720" cy="10440"/>
              </a:xfrm>
              <a:custGeom>
                <a:avLst/>
                <a:gdLst>
                  <a:gd name="textAreaLeft" fmla="*/ 0 w 720"/>
                  <a:gd name="textAreaRight" fmla="*/ 1080 w 720"/>
                  <a:gd name="textAreaTop" fmla="*/ 0 h 10440"/>
                  <a:gd name="textAreaBottom" fmla="*/ 10800 h 10440"/>
                </a:gdLst>
                <a:ahLst/>
                <a:rect l="textAreaLeft" t="textAreaTop" r="textAreaRight" b="textAreaBottom"/>
                <a:pathLst>
                  <a:path w="3" h="24">
                    <a:moveTo>
                      <a:pt x="0" y="0"/>
                    </a:moveTo>
                    <a:lnTo>
                      <a:pt x="0" y="24"/>
                    </a:lnTo>
                    <a:lnTo>
                      <a:pt x="3" y="24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6840" bIns="-68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74" name="Google Shape;1409;p37"/>
              <p:cNvSpPr/>
              <p:nvPr/>
            </p:nvSpPr>
            <p:spPr>
              <a:xfrm>
                <a:off x="2297520" y="1972800"/>
                <a:ext cx="720" cy="1332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8280" bIns="-8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75" name="Google Shape;1410;p37"/>
              <p:cNvSpPr/>
              <p:nvPr/>
            </p:nvSpPr>
            <p:spPr>
              <a:xfrm>
                <a:off x="2297520" y="1972800"/>
                <a:ext cx="720" cy="13320"/>
              </a:xfrm>
              <a:custGeom>
                <a:avLst/>
                <a:gdLst>
                  <a:gd name="textAreaLeft" fmla="*/ 0 w 720"/>
                  <a:gd name="textAreaRight" fmla="*/ 1080 w 720"/>
                  <a:gd name="textAreaTop" fmla="*/ 0 h 13320"/>
                  <a:gd name="textAreaBottom" fmla="*/ 13680 h 13320"/>
                </a:gdLst>
                <a:ahLst/>
                <a:rect l="textAreaLeft" t="textAreaTop" r="textAreaRight" b="textAreaBottom"/>
                <a:pathLst>
                  <a:path w="3" h="30">
                    <a:moveTo>
                      <a:pt x="0" y="0"/>
                    </a:moveTo>
                    <a:lnTo>
                      <a:pt x="0" y="30"/>
                    </a:lnTo>
                    <a:lnTo>
                      <a:pt x="3" y="30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8280" bIns="-8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76" name="Google Shape;1411;p37"/>
              <p:cNvSpPr/>
              <p:nvPr/>
            </p:nvSpPr>
            <p:spPr>
              <a:xfrm>
                <a:off x="2302200" y="1975680"/>
                <a:ext cx="720" cy="1044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6480" bIns="-6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77" name="Google Shape;1412;p37"/>
              <p:cNvSpPr/>
              <p:nvPr/>
            </p:nvSpPr>
            <p:spPr>
              <a:xfrm>
                <a:off x="2302200" y="1975680"/>
                <a:ext cx="720" cy="10440"/>
              </a:xfrm>
              <a:custGeom>
                <a:avLst/>
                <a:gdLst>
                  <a:gd name="textAreaLeft" fmla="*/ 0 w 720"/>
                  <a:gd name="textAreaRight" fmla="*/ 1080 w 720"/>
                  <a:gd name="textAreaTop" fmla="*/ 0 h 10440"/>
                  <a:gd name="textAreaBottom" fmla="*/ 10800 h 10440"/>
                </a:gdLst>
                <a:ahLst/>
                <a:rect l="textAreaLeft" t="textAreaTop" r="textAreaRight" b="textAreaBottom"/>
                <a:pathLst>
                  <a:path w="3" h="24">
                    <a:moveTo>
                      <a:pt x="0" y="0"/>
                    </a:moveTo>
                    <a:lnTo>
                      <a:pt x="0" y="24"/>
                    </a:lnTo>
                    <a:lnTo>
                      <a:pt x="3" y="24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6840" bIns="-68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78" name="Google Shape;1413;p37"/>
              <p:cNvSpPr/>
              <p:nvPr/>
            </p:nvSpPr>
            <p:spPr>
              <a:xfrm>
                <a:off x="2306880" y="1975680"/>
                <a:ext cx="720" cy="1044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6480" bIns="-6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79" name="Google Shape;1414;p37"/>
              <p:cNvSpPr/>
              <p:nvPr/>
            </p:nvSpPr>
            <p:spPr>
              <a:xfrm>
                <a:off x="2306880" y="1975680"/>
                <a:ext cx="720" cy="10440"/>
              </a:xfrm>
              <a:custGeom>
                <a:avLst/>
                <a:gdLst>
                  <a:gd name="textAreaLeft" fmla="*/ 0 w 720"/>
                  <a:gd name="textAreaRight" fmla="*/ 1080 w 720"/>
                  <a:gd name="textAreaTop" fmla="*/ 0 h 10440"/>
                  <a:gd name="textAreaBottom" fmla="*/ 10800 h 10440"/>
                </a:gdLst>
                <a:ahLst/>
                <a:rect l="textAreaLeft" t="textAreaTop" r="textAreaRight" b="textAreaBottom"/>
                <a:pathLst>
                  <a:path w="3" h="24">
                    <a:moveTo>
                      <a:pt x="0" y="0"/>
                    </a:moveTo>
                    <a:lnTo>
                      <a:pt x="0" y="24"/>
                    </a:lnTo>
                    <a:lnTo>
                      <a:pt x="3" y="24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6840" bIns="-68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80" name="Google Shape;1415;p37"/>
              <p:cNvSpPr/>
              <p:nvPr/>
            </p:nvSpPr>
            <p:spPr>
              <a:xfrm>
                <a:off x="2311920" y="1969920"/>
                <a:ext cx="720" cy="1620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440" bIns="-10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81" name="Google Shape;1416;p37"/>
              <p:cNvSpPr/>
              <p:nvPr/>
            </p:nvSpPr>
            <p:spPr>
              <a:xfrm>
                <a:off x="2311920" y="1969920"/>
                <a:ext cx="720" cy="16200"/>
              </a:xfrm>
              <a:custGeom>
                <a:avLst/>
                <a:gdLst>
                  <a:gd name="textAreaLeft" fmla="*/ 0 w 720"/>
                  <a:gd name="textAreaRight" fmla="*/ 1080 w 720"/>
                  <a:gd name="textAreaTop" fmla="*/ 0 h 16200"/>
                  <a:gd name="textAreaBottom" fmla="*/ 16560 h 16200"/>
                </a:gdLst>
                <a:ahLst/>
                <a:rect l="textAreaLeft" t="textAreaTop" r="textAreaRight" b="textAreaBottom"/>
                <a:pathLst>
                  <a:path w="3" h="37">
                    <a:moveTo>
                      <a:pt x="0" y="0"/>
                    </a:moveTo>
                    <a:lnTo>
                      <a:pt x="0" y="37"/>
                    </a:lnTo>
                    <a:lnTo>
                      <a:pt x="3" y="37"/>
                    </a:lnTo>
                    <a:lnTo>
                      <a:pt x="3" y="0"/>
                    </a:lnTo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800" bIns="-108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82" name="Google Shape;1417;p37"/>
              <p:cNvSpPr/>
              <p:nvPr/>
            </p:nvSpPr>
            <p:spPr>
              <a:xfrm>
                <a:off x="2154960" y="1957680"/>
                <a:ext cx="166680" cy="1080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720" bIns="-7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83" name="Google Shape;1418;p37"/>
              <p:cNvSpPr/>
              <p:nvPr/>
            </p:nvSpPr>
            <p:spPr>
              <a:xfrm>
                <a:off x="2154960" y="1957680"/>
                <a:ext cx="166680" cy="1080"/>
              </a:xfrm>
              <a:custGeom>
                <a:avLst/>
                <a:gdLst>
                  <a:gd name="textAreaLeft" fmla="*/ 0 w 166680"/>
                  <a:gd name="textAreaRight" fmla="*/ 167040 w 166680"/>
                  <a:gd name="textAreaTop" fmla="*/ 0 h 1080"/>
                  <a:gd name="textAreaBottom" fmla="*/ 1440 h 1080"/>
                </a:gdLst>
                <a:ahLst/>
                <a:rect l="textAreaLeft" t="textAreaTop" r="textAreaRight" b="textAreaBottom"/>
                <a:pathLst>
                  <a:path w="463" h="3">
                    <a:moveTo>
                      <a:pt x="0" y="3"/>
                    </a:moveTo>
                    <a:lnTo>
                      <a:pt x="463" y="3"/>
                    </a:lnTo>
                    <a:lnTo>
                      <a:pt x="463" y="0"/>
                    </a:lnTo>
                    <a:lnTo>
                      <a:pt x="0" y="0"/>
                    </a:lnTo>
                  </a:path>
                </a:pathLst>
              </a:cu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720" bIns="-7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84" name="Google Shape;1419;p37"/>
              <p:cNvSpPr/>
              <p:nvPr/>
            </p:nvSpPr>
            <p:spPr>
              <a:xfrm>
                <a:off x="2225160" y="1953720"/>
                <a:ext cx="23040" cy="40320"/>
              </a:xfrm>
              <a:custGeom>
                <a:avLst/>
                <a:gdLst>
                  <a:gd name="textAreaLeft" fmla="*/ 0 w 23040"/>
                  <a:gd name="textAreaRight" fmla="*/ 23400 w 23040"/>
                  <a:gd name="textAreaTop" fmla="*/ 0 h 40320"/>
                  <a:gd name="textAreaBottom" fmla="*/ 40680 h 40320"/>
                </a:gdLst>
                <a:ahLst/>
                <a:rect l="textAreaLeft" t="textAreaTop" r="textAreaRight" b="textAreaBottom"/>
                <a:pathLst>
                  <a:path w="43" h="61">
                    <a:moveTo>
                      <a:pt x="11" y="0"/>
                    </a:moveTo>
                    <a:cubicBezTo>
                      <a:pt x="34" y="0"/>
                      <a:pt x="34" y="0"/>
                      <a:pt x="34" y="0"/>
                    </a:cubicBezTo>
                    <a:cubicBezTo>
                      <a:pt x="34" y="8"/>
                      <a:pt x="34" y="8"/>
                      <a:pt x="34" y="8"/>
                    </a:cubicBezTo>
                    <a:cubicBezTo>
                      <a:pt x="34" y="8"/>
                      <a:pt x="43" y="29"/>
                      <a:pt x="40" y="43"/>
                    </a:cubicBezTo>
                    <a:cubicBezTo>
                      <a:pt x="37" y="56"/>
                      <a:pt x="31" y="58"/>
                      <a:pt x="30" y="58"/>
                    </a:cubicBezTo>
                    <a:cubicBezTo>
                      <a:pt x="29" y="58"/>
                      <a:pt x="34" y="46"/>
                      <a:pt x="34" y="46"/>
                    </a:cubicBezTo>
                    <a:cubicBezTo>
                      <a:pt x="34" y="46"/>
                      <a:pt x="23" y="61"/>
                      <a:pt x="21" y="61"/>
                    </a:cubicBezTo>
                    <a:cubicBezTo>
                      <a:pt x="19" y="60"/>
                      <a:pt x="26" y="47"/>
                      <a:pt x="26" y="47"/>
                    </a:cubicBezTo>
                    <a:cubicBezTo>
                      <a:pt x="26" y="47"/>
                      <a:pt x="13" y="61"/>
                      <a:pt x="11" y="61"/>
                    </a:cubicBezTo>
                    <a:cubicBezTo>
                      <a:pt x="9" y="61"/>
                      <a:pt x="17" y="47"/>
                      <a:pt x="17" y="47"/>
                    </a:cubicBezTo>
                    <a:cubicBezTo>
                      <a:pt x="17" y="47"/>
                      <a:pt x="3" y="53"/>
                      <a:pt x="1" y="51"/>
                    </a:cubicBezTo>
                    <a:cubicBezTo>
                      <a:pt x="0" y="50"/>
                      <a:pt x="9" y="44"/>
                      <a:pt x="9" y="44"/>
                    </a:cubicBezTo>
                    <a:cubicBezTo>
                      <a:pt x="9" y="44"/>
                      <a:pt x="0" y="22"/>
                      <a:pt x="11" y="8"/>
                    </a:cubicBez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8b6e6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4320" bIns="-43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85" name="Google Shape;1420;p37"/>
              <p:cNvSpPr/>
              <p:nvPr/>
            </p:nvSpPr>
            <p:spPr>
              <a:xfrm>
                <a:off x="2223720" y="1788840"/>
                <a:ext cx="79920" cy="168480"/>
              </a:xfrm>
              <a:custGeom>
                <a:avLst/>
                <a:gdLst>
                  <a:gd name="textAreaLeft" fmla="*/ 0 w 79920"/>
                  <a:gd name="textAreaRight" fmla="*/ 80280 w 79920"/>
                  <a:gd name="textAreaTop" fmla="*/ 0 h 168480"/>
                  <a:gd name="textAreaBottom" fmla="*/ 168840 h 168480"/>
                </a:gdLst>
                <a:ahLst/>
                <a:rect l="textAreaLeft" t="textAreaTop" r="textAreaRight" b="textAreaBottom"/>
                <a:pathLst>
                  <a:path w="149" h="252">
                    <a:moveTo>
                      <a:pt x="117" y="18"/>
                    </a:moveTo>
                    <a:cubicBezTo>
                      <a:pt x="149" y="44"/>
                      <a:pt x="50" y="144"/>
                      <a:pt x="50" y="144"/>
                    </a:cubicBezTo>
                    <a:cubicBezTo>
                      <a:pt x="41" y="252"/>
                      <a:pt x="41" y="252"/>
                      <a:pt x="41" y="252"/>
                    </a:cubicBezTo>
                    <a:cubicBezTo>
                      <a:pt x="9" y="252"/>
                      <a:pt x="9" y="252"/>
                      <a:pt x="9" y="252"/>
                    </a:cubicBezTo>
                    <a:cubicBezTo>
                      <a:pt x="9" y="252"/>
                      <a:pt x="0" y="189"/>
                      <a:pt x="5" y="148"/>
                    </a:cubicBezTo>
                    <a:cubicBezTo>
                      <a:pt x="10" y="107"/>
                      <a:pt x="95" y="0"/>
                      <a:pt x="117" y="18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86" name="Google Shape;1421;p37"/>
              <p:cNvSpPr/>
              <p:nvPr/>
            </p:nvSpPr>
            <p:spPr>
              <a:xfrm>
                <a:off x="2271240" y="1715400"/>
                <a:ext cx="59400" cy="23040"/>
              </a:xfrm>
              <a:custGeom>
                <a:avLst/>
                <a:gdLst>
                  <a:gd name="textAreaLeft" fmla="*/ 0 w 59400"/>
                  <a:gd name="textAreaRight" fmla="*/ 59760 w 59400"/>
                  <a:gd name="textAreaTop" fmla="*/ 0 h 23040"/>
                  <a:gd name="textAreaBottom" fmla="*/ 23400 h 23040"/>
                </a:gdLst>
                <a:ahLst/>
                <a:rect l="textAreaLeft" t="textAreaTop" r="textAreaRight" b="textAreaBottom"/>
                <a:pathLst>
                  <a:path w="112" h="36">
                    <a:moveTo>
                      <a:pt x="7" y="36"/>
                    </a:moveTo>
                    <a:cubicBezTo>
                      <a:pt x="111" y="36"/>
                      <a:pt x="111" y="36"/>
                      <a:pt x="111" y="36"/>
                    </a:cubicBezTo>
                    <a:cubicBezTo>
                      <a:pt x="112" y="36"/>
                      <a:pt x="112" y="35"/>
                      <a:pt x="111" y="34"/>
                    </a:cubicBezTo>
                    <a:cubicBezTo>
                      <a:pt x="106" y="32"/>
                      <a:pt x="98" y="30"/>
                      <a:pt x="88" y="29"/>
                    </a:cubicBezTo>
                    <a:cubicBezTo>
                      <a:pt x="85" y="28"/>
                      <a:pt x="82" y="26"/>
                      <a:pt x="82" y="23"/>
                    </a:cubicBezTo>
                    <a:cubicBezTo>
                      <a:pt x="80" y="16"/>
                      <a:pt x="76" y="3"/>
                      <a:pt x="62" y="2"/>
                    </a:cubicBezTo>
                    <a:cubicBezTo>
                      <a:pt x="42" y="0"/>
                      <a:pt x="10" y="7"/>
                      <a:pt x="3" y="19"/>
                    </a:cubicBezTo>
                    <a:cubicBezTo>
                      <a:pt x="0" y="26"/>
                      <a:pt x="7" y="36"/>
                      <a:pt x="7" y="36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5480" bIns="-15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1487" name="Google Shape;1422;p37"/>
            <p:cNvGrpSpPr/>
            <p:nvPr/>
          </p:nvGrpSpPr>
          <p:grpSpPr>
            <a:xfrm>
              <a:off x="2533320" y="1217880"/>
              <a:ext cx="79920" cy="99360"/>
              <a:chOff x="2533320" y="1217880"/>
              <a:chExt cx="79920" cy="99360"/>
            </a:xfrm>
          </p:grpSpPr>
          <p:sp>
            <p:nvSpPr>
              <p:cNvPr id="1488" name="Google Shape;1423;p37"/>
              <p:cNvSpPr/>
              <p:nvPr/>
            </p:nvSpPr>
            <p:spPr>
              <a:xfrm>
                <a:off x="2567880" y="1266120"/>
                <a:ext cx="11880" cy="360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2160" bIns="-21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89" name="Google Shape;1424;p37"/>
              <p:cNvSpPr/>
              <p:nvPr/>
            </p:nvSpPr>
            <p:spPr>
              <a:xfrm>
                <a:off x="2584800" y="1266120"/>
                <a:ext cx="11880" cy="360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2160" bIns="-21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90" name="Google Shape;1425;p37"/>
              <p:cNvSpPr/>
              <p:nvPr/>
            </p:nvSpPr>
            <p:spPr>
              <a:xfrm>
                <a:off x="2601360" y="1266120"/>
                <a:ext cx="11880" cy="360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2160" bIns="-21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91" name="Google Shape;1426;p37"/>
              <p:cNvSpPr/>
              <p:nvPr/>
            </p:nvSpPr>
            <p:spPr>
              <a:xfrm>
                <a:off x="2550600" y="1266120"/>
                <a:ext cx="11880" cy="360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2160" bIns="-21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92" name="Google Shape;1427;p37"/>
              <p:cNvSpPr/>
              <p:nvPr/>
            </p:nvSpPr>
            <p:spPr>
              <a:xfrm>
                <a:off x="2533320" y="1266120"/>
                <a:ext cx="11880" cy="360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2160" bIns="-21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93" name="Google Shape;1428;p37"/>
              <p:cNvSpPr/>
              <p:nvPr/>
            </p:nvSpPr>
            <p:spPr>
              <a:xfrm>
                <a:off x="2572200" y="1260720"/>
                <a:ext cx="2880" cy="147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9360" bIns="-93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94" name="Google Shape;1429;p37"/>
              <p:cNvSpPr/>
              <p:nvPr/>
            </p:nvSpPr>
            <p:spPr>
              <a:xfrm>
                <a:off x="2572200" y="1281960"/>
                <a:ext cx="2880" cy="140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9360" bIns="-93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95" name="Google Shape;1430;p37"/>
              <p:cNvSpPr/>
              <p:nvPr/>
            </p:nvSpPr>
            <p:spPr>
              <a:xfrm>
                <a:off x="2572200" y="1302480"/>
                <a:ext cx="2880" cy="147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9360" bIns="-93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96" name="Google Shape;1431;p37"/>
              <p:cNvSpPr/>
              <p:nvPr/>
            </p:nvSpPr>
            <p:spPr>
              <a:xfrm>
                <a:off x="2572200" y="1239120"/>
                <a:ext cx="2880" cy="147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9360" bIns="-93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497" name="Google Shape;1432;p37"/>
              <p:cNvSpPr/>
              <p:nvPr/>
            </p:nvSpPr>
            <p:spPr>
              <a:xfrm>
                <a:off x="2572200" y="1217880"/>
                <a:ext cx="2880" cy="147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9360" bIns="-93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  <p:grpSp>
        <p:nvGrpSpPr>
          <p:cNvPr id="1498" name="Google Shape;1433;p37"/>
          <p:cNvGrpSpPr/>
          <p:nvPr/>
        </p:nvGrpSpPr>
        <p:grpSpPr>
          <a:xfrm>
            <a:off x="740520" y="3907440"/>
            <a:ext cx="102600" cy="293400"/>
            <a:chOff x="740520" y="3907440"/>
            <a:chExt cx="102600" cy="293400"/>
          </a:xfrm>
        </p:grpSpPr>
        <p:sp>
          <p:nvSpPr>
            <p:cNvPr id="1499" name="Google Shape;1434;p37"/>
            <p:cNvSpPr/>
            <p:nvPr/>
          </p:nvSpPr>
          <p:spPr>
            <a:xfrm>
              <a:off x="784800" y="4050000"/>
              <a:ext cx="15480" cy="104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" bIns="468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00" name="Google Shape;1435;p37"/>
            <p:cNvSpPr/>
            <p:nvPr/>
          </p:nvSpPr>
          <p:spPr>
            <a:xfrm>
              <a:off x="806760" y="4050000"/>
              <a:ext cx="15120" cy="104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" bIns="468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01" name="Google Shape;1436;p37"/>
            <p:cNvSpPr/>
            <p:nvPr/>
          </p:nvSpPr>
          <p:spPr>
            <a:xfrm>
              <a:off x="828360" y="4050000"/>
              <a:ext cx="14760" cy="104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" bIns="468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02" name="Google Shape;1437;p37"/>
            <p:cNvSpPr/>
            <p:nvPr/>
          </p:nvSpPr>
          <p:spPr>
            <a:xfrm>
              <a:off x="762840" y="4050000"/>
              <a:ext cx="14760" cy="104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" bIns="468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03" name="Google Shape;1438;p37"/>
            <p:cNvSpPr/>
            <p:nvPr/>
          </p:nvSpPr>
          <p:spPr>
            <a:xfrm>
              <a:off x="740520" y="4050000"/>
              <a:ext cx="15120" cy="104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" bIns="468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04" name="Google Shape;1439;p37"/>
            <p:cNvSpPr/>
            <p:nvPr/>
          </p:nvSpPr>
          <p:spPr>
            <a:xfrm>
              <a:off x="790560" y="4034520"/>
              <a:ext cx="3600" cy="4356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9440" bIns="1944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05" name="Google Shape;1440;p37"/>
            <p:cNvSpPr/>
            <p:nvPr/>
          </p:nvSpPr>
          <p:spPr>
            <a:xfrm>
              <a:off x="790560" y="4096440"/>
              <a:ext cx="3600" cy="421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720" bIns="1872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06" name="Google Shape;1441;p37"/>
            <p:cNvSpPr/>
            <p:nvPr/>
          </p:nvSpPr>
          <p:spPr>
            <a:xfrm>
              <a:off x="790560" y="4157280"/>
              <a:ext cx="3600" cy="4356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9440" bIns="1944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07" name="Google Shape;1442;p37"/>
            <p:cNvSpPr/>
            <p:nvPr/>
          </p:nvSpPr>
          <p:spPr>
            <a:xfrm>
              <a:off x="790560" y="3970440"/>
              <a:ext cx="3600" cy="4356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9440" bIns="1944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08" name="Google Shape;1443;p37"/>
            <p:cNvSpPr/>
            <p:nvPr/>
          </p:nvSpPr>
          <p:spPr>
            <a:xfrm>
              <a:off x="790560" y="3907440"/>
              <a:ext cx="3600" cy="4356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9440" bIns="1944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5" name="PlaceHolder 1"/>
          <p:cNvSpPr>
            <a:spLocks noGrp="1"/>
          </p:cNvSpPr>
          <p:nvPr>
            <p:ph type="title"/>
          </p:nvPr>
        </p:nvSpPr>
        <p:spPr>
          <a:xfrm>
            <a:off x="587880" y="761040"/>
            <a:ext cx="2429640" cy="51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40000" lnSpcReduction="19999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200" strike="noStrike" u="none">
                <a:solidFill>
                  <a:schemeClr val="dk1"/>
                </a:solidFill>
                <a:uFillTx/>
                <a:latin typeface="Plus Jakarta Sans ExtraBold"/>
                <a:ea typeface="Plus Jakarta Sans ExtraBold"/>
              </a:rPr>
              <a:t>Melhoria na experiência do paciente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96" name="PlaceHolder 2"/>
          <p:cNvSpPr>
            <a:spLocks noGrp="1"/>
          </p:cNvSpPr>
          <p:nvPr>
            <p:ph type="subTitle"/>
          </p:nvPr>
        </p:nvSpPr>
        <p:spPr>
          <a:xfrm>
            <a:off x="1125000" y="1699560"/>
            <a:ext cx="1352520" cy="1936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62500" lnSpcReduction="1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DM Sans"/>
                <a:ea typeface="DM Sans"/>
              </a:rPr>
              <a:t>Ao integrar a automação no atendimento, você cria uma experiência mais fluida e eficiente para os pacientes. Isso resulta em maior satisfação, pois eles se sentem valorizados e bem atendidos. Uma comunicação rápida e eficaz promove uma relação de confiança e fidelidade ao seu serviço.</a:t>
            </a: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7" name="PlaceHolder 1"/>
          <p:cNvSpPr>
            <a:spLocks noGrp="1"/>
          </p:cNvSpPr>
          <p:nvPr>
            <p:ph type="title"/>
          </p:nvPr>
        </p:nvSpPr>
        <p:spPr>
          <a:xfrm>
            <a:off x="1823760" y="3073320"/>
            <a:ext cx="1190520" cy="109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47500" lnSpcReduction="1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700" strike="noStrike" u="none">
                <a:solidFill>
                  <a:schemeClr val="dk1"/>
                </a:solidFill>
                <a:uFillTx/>
                <a:latin typeface="Plus Jakarta Sans ExtraBold"/>
                <a:ea typeface="Plus Jakarta Sans ExtraBold"/>
              </a:rPr>
              <a:t>Tráfego Pago no Instagram</a:t>
            </a:r>
            <a:endParaRPr b="0" lang="pt-BR" sz="3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98" name="PlaceHolder 2"/>
          <p:cNvSpPr>
            <a:spLocks noGrp="1"/>
          </p:cNvSpPr>
          <p:nvPr>
            <p:ph type="title"/>
          </p:nvPr>
        </p:nvSpPr>
        <p:spPr>
          <a:xfrm>
            <a:off x="1823760" y="2484360"/>
            <a:ext cx="509760" cy="58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55000" lnSpcReduction="1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700" strike="noStrike" u="none">
                <a:solidFill>
                  <a:schemeClr val="dk1"/>
                </a:solidFill>
                <a:uFillTx/>
                <a:latin typeface="Plus Jakarta Sans ExtraBold"/>
                <a:ea typeface="Plus Jakarta Sans ExtraBold"/>
              </a:rPr>
              <a:t>03</a:t>
            </a:r>
            <a:endParaRPr b="0" lang="pt-BR" sz="3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99" name="PlaceHolder 3"/>
          <p:cNvSpPr>
            <a:spLocks noGrp="1"/>
          </p:cNvSpPr>
          <p:nvPr>
            <p:ph type="subTitle"/>
          </p:nvPr>
        </p:nvSpPr>
        <p:spPr>
          <a:xfrm>
            <a:off x="1823760" y="4037760"/>
            <a:ext cx="1190520" cy="425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55000" lnSpcReduction="19999"/>
          </a:bodyPr>
          <a:p>
            <a:pPr indent="0" algn="ctr">
              <a:buNone/>
            </a:pPr>
            <a:endParaRPr b="0" lang="pt-BR" sz="161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000" name="Google Shape;1567;p41"/>
          <p:cNvGrpSpPr/>
          <p:nvPr/>
        </p:nvGrpSpPr>
        <p:grpSpPr>
          <a:xfrm>
            <a:off x="1967040" y="1419840"/>
            <a:ext cx="102600" cy="293400"/>
            <a:chOff x="1967040" y="1419840"/>
            <a:chExt cx="102600" cy="293400"/>
          </a:xfrm>
        </p:grpSpPr>
        <p:sp>
          <p:nvSpPr>
            <p:cNvPr id="2001" name="Google Shape;1568;p41"/>
            <p:cNvSpPr/>
            <p:nvPr/>
          </p:nvSpPr>
          <p:spPr>
            <a:xfrm>
              <a:off x="2011320" y="1562400"/>
              <a:ext cx="15480" cy="104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" bIns="468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002" name="Google Shape;1569;p41"/>
            <p:cNvSpPr/>
            <p:nvPr/>
          </p:nvSpPr>
          <p:spPr>
            <a:xfrm>
              <a:off x="2033280" y="1562400"/>
              <a:ext cx="15120" cy="104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" bIns="468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003" name="Google Shape;1570;p41"/>
            <p:cNvSpPr/>
            <p:nvPr/>
          </p:nvSpPr>
          <p:spPr>
            <a:xfrm>
              <a:off x="2054880" y="1562400"/>
              <a:ext cx="14760" cy="104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" bIns="468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004" name="Google Shape;1571;p41"/>
            <p:cNvSpPr/>
            <p:nvPr/>
          </p:nvSpPr>
          <p:spPr>
            <a:xfrm>
              <a:off x="1989360" y="1562400"/>
              <a:ext cx="14760" cy="104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" bIns="468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005" name="Google Shape;1572;p41"/>
            <p:cNvSpPr/>
            <p:nvPr/>
          </p:nvSpPr>
          <p:spPr>
            <a:xfrm>
              <a:off x="1967040" y="1562400"/>
              <a:ext cx="15120" cy="104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" bIns="468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006" name="Google Shape;1573;p41"/>
            <p:cNvSpPr/>
            <p:nvPr/>
          </p:nvSpPr>
          <p:spPr>
            <a:xfrm>
              <a:off x="2017080" y="1546560"/>
              <a:ext cx="3600" cy="4356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9440" bIns="1944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007" name="Google Shape;1574;p41"/>
            <p:cNvSpPr/>
            <p:nvPr/>
          </p:nvSpPr>
          <p:spPr>
            <a:xfrm>
              <a:off x="2017080" y="1608840"/>
              <a:ext cx="3600" cy="421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720" bIns="1872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008" name="Google Shape;1575;p41"/>
            <p:cNvSpPr/>
            <p:nvPr/>
          </p:nvSpPr>
          <p:spPr>
            <a:xfrm>
              <a:off x="2017080" y="1669680"/>
              <a:ext cx="3600" cy="4356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9440" bIns="1944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009" name="Google Shape;1576;p41"/>
            <p:cNvSpPr/>
            <p:nvPr/>
          </p:nvSpPr>
          <p:spPr>
            <a:xfrm>
              <a:off x="2017080" y="1482840"/>
              <a:ext cx="3600" cy="4356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9440" bIns="1944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010" name="Google Shape;1577;p41"/>
            <p:cNvSpPr/>
            <p:nvPr/>
          </p:nvSpPr>
          <p:spPr>
            <a:xfrm>
              <a:off x="2017080" y="1419840"/>
              <a:ext cx="3600" cy="4356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9440" bIns="1944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  <p:grpSp>
        <p:nvGrpSpPr>
          <p:cNvPr id="2011" name="Google Shape;1578;p41"/>
          <p:cNvGrpSpPr/>
          <p:nvPr/>
        </p:nvGrpSpPr>
        <p:grpSpPr>
          <a:xfrm>
            <a:off x="546480" y="843120"/>
            <a:ext cx="1200240" cy="2899800"/>
            <a:chOff x="546480" y="843120"/>
            <a:chExt cx="1200240" cy="2899800"/>
          </a:xfrm>
        </p:grpSpPr>
        <p:grpSp>
          <p:nvGrpSpPr>
            <p:cNvPr id="2012" name="Google Shape;1579;p41"/>
            <p:cNvGrpSpPr/>
            <p:nvPr/>
          </p:nvGrpSpPr>
          <p:grpSpPr>
            <a:xfrm>
              <a:off x="581400" y="843120"/>
              <a:ext cx="1084680" cy="2899800"/>
              <a:chOff x="581400" y="843120"/>
              <a:chExt cx="1084680" cy="2899800"/>
            </a:xfrm>
          </p:grpSpPr>
          <p:sp>
            <p:nvSpPr>
              <p:cNvPr id="2013" name="Google Shape;1580;p41"/>
              <p:cNvSpPr/>
              <p:nvPr/>
            </p:nvSpPr>
            <p:spPr>
              <a:xfrm flipH="1">
                <a:off x="1028880" y="843120"/>
                <a:ext cx="637200" cy="2899800"/>
              </a:xfrm>
              <a:custGeom>
                <a:avLst/>
                <a:gdLst>
                  <a:gd name="textAreaLeft" fmla="*/ 360 w 637200"/>
                  <a:gd name="textAreaRight" fmla="*/ 637920 w 637200"/>
                  <a:gd name="textAreaTop" fmla="*/ 0 h 2899800"/>
                  <a:gd name="textAreaBottom" fmla="*/ 2900520 h 2899800"/>
                </a:gdLst>
                <a:ahLst/>
                <a:rect l="textAreaLeft" t="textAreaTop" r="textAreaRight" b="textAreaBottom"/>
                <a:pathLst>
                  <a:path w="637" h="931">
                    <a:moveTo>
                      <a:pt x="584" y="931"/>
                    </a:moveTo>
                    <a:cubicBezTo>
                      <a:pt x="0" y="931"/>
                      <a:pt x="0" y="931"/>
                      <a:pt x="0" y="931"/>
                    </a:cubicBezTo>
                    <a:cubicBezTo>
                      <a:pt x="0" y="319"/>
                      <a:pt x="0" y="319"/>
                      <a:pt x="0" y="319"/>
                    </a:cubicBezTo>
                    <a:cubicBezTo>
                      <a:pt x="0" y="143"/>
                      <a:pt x="142" y="0"/>
                      <a:pt x="318" y="0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494" y="0"/>
                      <a:pt x="637" y="143"/>
                      <a:pt x="637" y="319"/>
                    </a:cubicBezTo>
                    <a:cubicBezTo>
                      <a:pt x="637" y="879"/>
                      <a:pt x="637" y="879"/>
                      <a:pt x="637" y="879"/>
                    </a:cubicBezTo>
                    <a:cubicBezTo>
                      <a:pt x="637" y="907"/>
                      <a:pt x="613" y="931"/>
                      <a:pt x="584" y="93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14" name="Google Shape;1581;p41"/>
              <p:cNvSpPr/>
              <p:nvPr/>
            </p:nvSpPr>
            <p:spPr>
              <a:xfrm flipH="1">
                <a:off x="581040" y="843120"/>
                <a:ext cx="637560" cy="2899800"/>
              </a:xfrm>
              <a:custGeom>
                <a:avLst/>
                <a:gdLst>
                  <a:gd name="textAreaLeft" fmla="*/ -360 w 637560"/>
                  <a:gd name="textAreaRight" fmla="*/ 637560 w 637560"/>
                  <a:gd name="textAreaTop" fmla="*/ 0 h 2899800"/>
                  <a:gd name="textAreaBottom" fmla="*/ 2900520 h 2899800"/>
                </a:gdLst>
                <a:ahLst/>
                <a:rect l="textAreaLeft" t="textAreaTop" r="textAreaRight" b="textAreaBottom"/>
                <a:pathLst>
                  <a:path w="637" h="931">
                    <a:moveTo>
                      <a:pt x="584" y="931"/>
                    </a:moveTo>
                    <a:cubicBezTo>
                      <a:pt x="0" y="931"/>
                      <a:pt x="0" y="931"/>
                      <a:pt x="0" y="931"/>
                    </a:cubicBezTo>
                    <a:cubicBezTo>
                      <a:pt x="0" y="319"/>
                      <a:pt x="0" y="319"/>
                      <a:pt x="0" y="319"/>
                    </a:cubicBezTo>
                    <a:cubicBezTo>
                      <a:pt x="0" y="143"/>
                      <a:pt x="142" y="0"/>
                      <a:pt x="318" y="0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494" y="0"/>
                      <a:pt x="637" y="143"/>
                      <a:pt x="637" y="319"/>
                    </a:cubicBezTo>
                    <a:cubicBezTo>
                      <a:pt x="637" y="879"/>
                      <a:pt x="637" y="879"/>
                      <a:pt x="637" y="879"/>
                    </a:cubicBezTo>
                    <a:cubicBezTo>
                      <a:pt x="637" y="907"/>
                      <a:pt x="613" y="931"/>
                      <a:pt x="584" y="93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2015" name="Google Shape;1582;p41"/>
            <p:cNvGrpSpPr/>
            <p:nvPr/>
          </p:nvGrpSpPr>
          <p:grpSpPr>
            <a:xfrm>
              <a:off x="876240" y="1500840"/>
              <a:ext cx="702360" cy="1991520"/>
              <a:chOff x="876240" y="1500840"/>
              <a:chExt cx="702360" cy="1991520"/>
            </a:xfrm>
          </p:grpSpPr>
          <p:sp>
            <p:nvSpPr>
              <p:cNvPr id="2016" name="Google Shape;1583;p41"/>
              <p:cNvSpPr/>
              <p:nvPr/>
            </p:nvSpPr>
            <p:spPr>
              <a:xfrm>
                <a:off x="993240" y="2110680"/>
                <a:ext cx="23040" cy="66240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9160" bIns="291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17" name="Google Shape;1584;p41"/>
              <p:cNvSpPr/>
              <p:nvPr/>
            </p:nvSpPr>
            <p:spPr>
              <a:xfrm>
                <a:off x="1302480" y="2110680"/>
                <a:ext cx="23040" cy="66240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9160" bIns="291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18" name="Google Shape;1585;p41"/>
              <p:cNvSpPr/>
              <p:nvPr/>
            </p:nvSpPr>
            <p:spPr>
              <a:xfrm>
                <a:off x="1132560" y="2908440"/>
                <a:ext cx="189360" cy="583920"/>
              </a:xfrm>
              <a:custGeom>
                <a:avLst/>
                <a:gdLst>
                  <a:gd name="textAreaLeft" fmla="*/ 0 w 189360"/>
                  <a:gd name="textAreaRight" fmla="*/ 189720 w 189360"/>
                  <a:gd name="textAreaTop" fmla="*/ 0 h 583920"/>
                  <a:gd name="textAreaBottom" fmla="*/ 584640 h 583920"/>
                </a:gdLst>
                <a:ahLst/>
                <a:rect l="textAreaLeft" t="textAreaTop" r="textAreaRight" b="textAreaBottom"/>
                <a:pathLst>
                  <a:path w="504" h="546">
                    <a:moveTo>
                      <a:pt x="504" y="546"/>
                    </a:moveTo>
                    <a:lnTo>
                      <a:pt x="0" y="546"/>
                    </a:lnTo>
                    <a:lnTo>
                      <a:pt x="95" y="0"/>
                    </a:lnTo>
                    <a:lnTo>
                      <a:pt x="411" y="0"/>
                    </a:lnTo>
                    <a:lnTo>
                      <a:pt x="504" y="546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19" name="Google Shape;1586;p41"/>
              <p:cNvSpPr/>
              <p:nvPr/>
            </p:nvSpPr>
            <p:spPr>
              <a:xfrm>
                <a:off x="876240" y="1500840"/>
                <a:ext cx="702360" cy="1424880"/>
              </a:xfrm>
              <a:custGeom>
                <a:avLst/>
                <a:gdLst>
                  <a:gd name="textAreaLeft" fmla="*/ 0 w 702360"/>
                  <a:gd name="textAreaRight" fmla="*/ 702720 w 702360"/>
                  <a:gd name="textAreaTop" fmla="*/ 0 h 1424880"/>
                  <a:gd name="textAreaBottom" fmla="*/ 1425600 h 1424880"/>
                </a:gdLst>
                <a:ahLst/>
                <a:rect l="textAreaLeft" t="textAreaTop" r="textAreaRight" b="textAreaBottom"/>
                <a:pathLst>
                  <a:path w="963" h="685">
                    <a:moveTo>
                      <a:pt x="937" y="685"/>
                    </a:moveTo>
                    <a:cubicBezTo>
                      <a:pt x="26" y="685"/>
                      <a:pt x="26" y="685"/>
                      <a:pt x="26" y="685"/>
                    </a:cubicBezTo>
                    <a:cubicBezTo>
                      <a:pt x="11" y="685"/>
                      <a:pt x="0" y="673"/>
                      <a:pt x="0" y="659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2"/>
                      <a:pt x="11" y="0"/>
                      <a:pt x="26" y="0"/>
                    </a:cubicBezTo>
                    <a:cubicBezTo>
                      <a:pt x="937" y="0"/>
                      <a:pt x="937" y="0"/>
                      <a:pt x="937" y="0"/>
                    </a:cubicBezTo>
                    <a:cubicBezTo>
                      <a:pt x="951" y="0"/>
                      <a:pt x="963" y="12"/>
                      <a:pt x="963" y="26"/>
                    </a:cubicBezTo>
                    <a:cubicBezTo>
                      <a:pt x="963" y="659"/>
                      <a:pt x="963" y="659"/>
                      <a:pt x="963" y="659"/>
                    </a:cubicBezTo>
                    <a:cubicBezTo>
                      <a:pt x="963" y="673"/>
                      <a:pt x="951" y="685"/>
                      <a:pt x="937" y="685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20" name="Google Shape;1587;p41"/>
              <p:cNvSpPr/>
              <p:nvPr/>
            </p:nvSpPr>
            <p:spPr>
              <a:xfrm>
                <a:off x="901800" y="1573920"/>
                <a:ext cx="650520" cy="127908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21" name="Google Shape;1588;p41"/>
              <p:cNvSpPr/>
              <p:nvPr/>
            </p:nvSpPr>
            <p:spPr>
              <a:xfrm>
                <a:off x="1393920" y="1669320"/>
                <a:ext cx="159120" cy="804600"/>
              </a:xfrm>
              <a:custGeom>
                <a:avLst/>
                <a:gdLst>
                  <a:gd name="textAreaLeft" fmla="*/ 0 w 159120"/>
                  <a:gd name="textAreaRight" fmla="*/ 159480 w 159120"/>
                  <a:gd name="textAreaTop" fmla="*/ 0 h 804600"/>
                  <a:gd name="textAreaBottom" fmla="*/ 805320 h 804600"/>
                </a:gdLst>
                <a:ahLst/>
                <a:rect l="textAreaLeft" t="textAreaTop" r="textAreaRight" b="textAreaBottom"/>
                <a:pathLst>
                  <a:path w="219" h="387">
                    <a:moveTo>
                      <a:pt x="219" y="387"/>
                    </a:moveTo>
                    <a:cubicBezTo>
                      <a:pt x="14" y="387"/>
                      <a:pt x="14" y="387"/>
                      <a:pt x="14" y="387"/>
                    </a:cubicBezTo>
                    <a:cubicBezTo>
                      <a:pt x="6" y="387"/>
                      <a:pt x="0" y="380"/>
                      <a:pt x="0" y="37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19" y="0"/>
                      <a:pt x="219" y="0"/>
                      <a:pt x="219" y="0"/>
                    </a:cubicBezTo>
                    <a:lnTo>
                      <a:pt x="219" y="387"/>
                    </a:lnTo>
                    <a:close/>
                  </a:path>
                </a:pathLst>
              </a:custGeom>
              <a:solidFill>
                <a:srgbClr val="b5b5b5">
                  <a:alpha val="34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22" name="Google Shape;1589;p41"/>
              <p:cNvSpPr/>
              <p:nvPr/>
            </p:nvSpPr>
            <p:spPr>
              <a:xfrm>
                <a:off x="901800" y="1573920"/>
                <a:ext cx="74880" cy="1064880"/>
              </a:xfrm>
              <a:prstGeom prst="rect">
                <a:avLst/>
              </a:prstGeom>
              <a:solidFill>
                <a:srgbClr val="b5b5b5">
                  <a:alpha val="34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23" name="Google Shape;1590;p41"/>
              <p:cNvSpPr/>
              <p:nvPr/>
            </p:nvSpPr>
            <p:spPr>
              <a:xfrm>
                <a:off x="901800" y="1573920"/>
                <a:ext cx="650520" cy="9432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24" name="Google Shape;1591;p41"/>
              <p:cNvSpPr/>
              <p:nvPr/>
            </p:nvSpPr>
            <p:spPr>
              <a:xfrm>
                <a:off x="1416240" y="1767600"/>
                <a:ext cx="113400" cy="32364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25" name="Google Shape;1592;p41"/>
              <p:cNvSpPr/>
              <p:nvPr/>
            </p:nvSpPr>
            <p:spPr>
              <a:xfrm>
                <a:off x="1416240" y="2250720"/>
                <a:ext cx="21600" cy="6156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26" name="Google Shape;1593;p41"/>
              <p:cNvSpPr/>
              <p:nvPr/>
            </p:nvSpPr>
            <p:spPr>
              <a:xfrm>
                <a:off x="1446840" y="2250720"/>
                <a:ext cx="21600" cy="6156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27" name="Google Shape;1594;p41"/>
              <p:cNvSpPr/>
              <p:nvPr/>
            </p:nvSpPr>
            <p:spPr>
              <a:xfrm>
                <a:off x="1477800" y="2250720"/>
                <a:ext cx="21600" cy="6156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28" name="Google Shape;1595;p41"/>
              <p:cNvSpPr/>
              <p:nvPr/>
            </p:nvSpPr>
            <p:spPr>
              <a:xfrm>
                <a:off x="1509120" y="2250720"/>
                <a:ext cx="21600" cy="61560"/>
              </a:xfrm>
              <a:prstGeom prst="ellipse">
                <a:avLst/>
              </a:pr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29" name="Google Shape;1596;p41"/>
              <p:cNvSpPr/>
              <p:nvPr/>
            </p:nvSpPr>
            <p:spPr>
              <a:xfrm>
                <a:off x="1416240" y="2337480"/>
                <a:ext cx="21600" cy="61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30" name="Google Shape;1597;p41"/>
              <p:cNvSpPr/>
              <p:nvPr/>
            </p:nvSpPr>
            <p:spPr>
              <a:xfrm>
                <a:off x="1446840" y="2337480"/>
                <a:ext cx="21600" cy="61560"/>
              </a:xfrm>
              <a:prstGeom prst="ellipse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31" name="Google Shape;1598;p41"/>
              <p:cNvSpPr/>
              <p:nvPr/>
            </p:nvSpPr>
            <p:spPr>
              <a:xfrm>
                <a:off x="1477800" y="2337480"/>
                <a:ext cx="21600" cy="615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32" name="Google Shape;1599;p41"/>
              <p:cNvSpPr/>
              <p:nvPr/>
            </p:nvSpPr>
            <p:spPr>
              <a:xfrm>
                <a:off x="1509120" y="2337480"/>
                <a:ext cx="21600" cy="61560"/>
              </a:xfrm>
              <a:prstGeom prst="ellipse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33" name="Google Shape;1600;p41"/>
              <p:cNvSpPr/>
              <p:nvPr/>
            </p:nvSpPr>
            <p:spPr>
              <a:xfrm>
                <a:off x="1112040" y="1981800"/>
                <a:ext cx="231120" cy="202680"/>
              </a:xfrm>
              <a:custGeom>
                <a:avLst/>
                <a:gdLst>
                  <a:gd name="textAreaLeft" fmla="*/ 0 w 231120"/>
                  <a:gd name="textAreaRight" fmla="*/ 231480 w 231120"/>
                  <a:gd name="textAreaTop" fmla="*/ 0 h 202680"/>
                  <a:gd name="textAreaBottom" fmla="*/ 203400 h 202680"/>
                </a:gdLst>
                <a:ahLst/>
                <a:rect l="textAreaLeft" t="textAreaTop" r="textAreaRight" b="textAreaBottom"/>
                <a:pathLst>
                  <a:path w="317" h="98">
                    <a:moveTo>
                      <a:pt x="317" y="98"/>
                    </a:moveTo>
                    <a:cubicBezTo>
                      <a:pt x="0" y="98"/>
                      <a:pt x="0" y="98"/>
                      <a:pt x="0" y="9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9" y="0"/>
                      <a:pt x="269" y="0"/>
                      <a:pt x="269" y="0"/>
                    </a:cubicBezTo>
                    <a:cubicBezTo>
                      <a:pt x="295" y="0"/>
                      <a:pt x="317" y="22"/>
                      <a:pt x="317" y="48"/>
                    </a:cubicBezTo>
                    <a:lnTo>
                      <a:pt x="317" y="98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34" name="Google Shape;1601;p41"/>
              <p:cNvSpPr/>
              <p:nvPr/>
            </p:nvSpPr>
            <p:spPr>
              <a:xfrm>
                <a:off x="1074240" y="2185560"/>
                <a:ext cx="49320" cy="213480"/>
              </a:xfrm>
              <a:custGeom>
                <a:avLst/>
                <a:gdLst>
                  <a:gd name="textAreaLeft" fmla="*/ 0 w 49320"/>
                  <a:gd name="textAreaRight" fmla="*/ 49680 w 49320"/>
                  <a:gd name="textAreaTop" fmla="*/ 0 h 213480"/>
                  <a:gd name="textAreaBottom" fmla="*/ 214200 h 213480"/>
                </a:gdLst>
                <a:ahLst/>
                <a:rect l="textAreaLeft" t="textAreaTop" r="textAreaRight" b="textAreaBottom"/>
                <a:pathLst>
                  <a:path w="132" h="200">
                    <a:moveTo>
                      <a:pt x="132" y="0"/>
                    </a:moveTo>
                    <a:lnTo>
                      <a:pt x="116" y="0"/>
                    </a:lnTo>
                    <a:lnTo>
                      <a:pt x="0" y="200"/>
                    </a:lnTo>
                    <a:lnTo>
                      <a:pt x="15" y="20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35" name="Google Shape;1602;p41"/>
              <p:cNvSpPr/>
              <p:nvPr/>
            </p:nvSpPr>
            <p:spPr>
              <a:xfrm>
                <a:off x="1136160" y="2185560"/>
                <a:ext cx="48960" cy="213480"/>
              </a:xfrm>
              <a:custGeom>
                <a:avLst/>
                <a:gdLst>
                  <a:gd name="textAreaLeft" fmla="*/ 0 w 48960"/>
                  <a:gd name="textAreaRight" fmla="*/ 49320 w 48960"/>
                  <a:gd name="textAreaTop" fmla="*/ 0 h 213480"/>
                  <a:gd name="textAreaBottom" fmla="*/ 214200 h 213480"/>
                </a:gdLst>
                <a:ahLst/>
                <a:rect l="textAreaLeft" t="textAreaTop" r="textAreaRight" b="textAreaBottom"/>
                <a:pathLst>
                  <a:path w="131" h="200">
                    <a:moveTo>
                      <a:pt x="131" y="0"/>
                    </a:moveTo>
                    <a:lnTo>
                      <a:pt x="116" y="0"/>
                    </a:lnTo>
                    <a:lnTo>
                      <a:pt x="0" y="200"/>
                    </a:lnTo>
                    <a:lnTo>
                      <a:pt x="15" y="20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36" name="Google Shape;1603;p41"/>
              <p:cNvSpPr/>
              <p:nvPr/>
            </p:nvSpPr>
            <p:spPr>
              <a:xfrm>
                <a:off x="1086480" y="2185560"/>
                <a:ext cx="49320" cy="213480"/>
              </a:xfrm>
              <a:custGeom>
                <a:avLst/>
                <a:gdLst>
                  <a:gd name="textAreaLeft" fmla="*/ 0 w 49320"/>
                  <a:gd name="textAreaRight" fmla="*/ 49680 w 49320"/>
                  <a:gd name="textAreaTop" fmla="*/ 0 h 213480"/>
                  <a:gd name="textAreaBottom" fmla="*/ 214200 h 213480"/>
                </a:gdLst>
                <a:ahLst/>
                <a:rect l="textAreaLeft" t="textAreaTop" r="textAreaRight" b="textAreaBottom"/>
                <a:pathLst>
                  <a:path w="132" h="200">
                    <a:moveTo>
                      <a:pt x="132" y="0"/>
                    </a:moveTo>
                    <a:lnTo>
                      <a:pt x="116" y="0"/>
                    </a:lnTo>
                    <a:lnTo>
                      <a:pt x="0" y="200"/>
                    </a:lnTo>
                    <a:lnTo>
                      <a:pt x="15" y="20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37" name="Google Shape;1604;p41"/>
              <p:cNvSpPr/>
              <p:nvPr/>
            </p:nvSpPr>
            <p:spPr>
              <a:xfrm>
                <a:off x="1123920" y="2185560"/>
                <a:ext cx="48960" cy="213480"/>
              </a:xfrm>
              <a:custGeom>
                <a:avLst/>
                <a:gdLst>
                  <a:gd name="textAreaLeft" fmla="*/ 0 w 48960"/>
                  <a:gd name="textAreaRight" fmla="*/ 49320 w 48960"/>
                  <a:gd name="textAreaTop" fmla="*/ 0 h 213480"/>
                  <a:gd name="textAreaBottom" fmla="*/ 214200 h 213480"/>
                </a:gdLst>
                <a:ahLst/>
                <a:rect l="textAreaLeft" t="textAreaTop" r="textAreaRight" b="textAreaBottom"/>
                <a:pathLst>
                  <a:path w="131" h="200">
                    <a:moveTo>
                      <a:pt x="131" y="0"/>
                    </a:moveTo>
                    <a:lnTo>
                      <a:pt x="116" y="0"/>
                    </a:lnTo>
                    <a:lnTo>
                      <a:pt x="0" y="200"/>
                    </a:lnTo>
                    <a:lnTo>
                      <a:pt x="15" y="20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38" name="Google Shape;1605;p41"/>
              <p:cNvSpPr/>
              <p:nvPr/>
            </p:nvSpPr>
            <p:spPr>
              <a:xfrm>
                <a:off x="1111320" y="2185560"/>
                <a:ext cx="48960" cy="213480"/>
              </a:xfrm>
              <a:custGeom>
                <a:avLst/>
                <a:gdLst>
                  <a:gd name="textAreaLeft" fmla="*/ 0 w 48960"/>
                  <a:gd name="textAreaRight" fmla="*/ 49320 w 48960"/>
                  <a:gd name="textAreaTop" fmla="*/ 0 h 213480"/>
                  <a:gd name="textAreaBottom" fmla="*/ 214200 h 213480"/>
                </a:gdLst>
                <a:ahLst/>
                <a:rect l="textAreaLeft" t="textAreaTop" r="textAreaRight" b="textAreaBottom"/>
                <a:pathLst>
                  <a:path w="131" h="200">
                    <a:moveTo>
                      <a:pt x="131" y="0"/>
                    </a:moveTo>
                    <a:lnTo>
                      <a:pt x="116" y="0"/>
                    </a:lnTo>
                    <a:lnTo>
                      <a:pt x="0" y="200"/>
                    </a:lnTo>
                    <a:lnTo>
                      <a:pt x="15" y="20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39" name="Google Shape;1606;p41"/>
              <p:cNvSpPr/>
              <p:nvPr/>
            </p:nvSpPr>
            <p:spPr>
              <a:xfrm>
                <a:off x="1099080" y="2185560"/>
                <a:ext cx="49320" cy="213480"/>
              </a:xfrm>
              <a:custGeom>
                <a:avLst/>
                <a:gdLst>
                  <a:gd name="textAreaLeft" fmla="*/ 0 w 49320"/>
                  <a:gd name="textAreaRight" fmla="*/ 49680 w 49320"/>
                  <a:gd name="textAreaTop" fmla="*/ 0 h 213480"/>
                  <a:gd name="textAreaBottom" fmla="*/ 214200 h 213480"/>
                </a:gdLst>
                <a:ahLst/>
                <a:rect l="textAreaLeft" t="textAreaTop" r="textAreaRight" b="textAreaBottom"/>
                <a:pathLst>
                  <a:path w="132" h="200">
                    <a:moveTo>
                      <a:pt x="132" y="0"/>
                    </a:moveTo>
                    <a:lnTo>
                      <a:pt x="116" y="0"/>
                    </a:lnTo>
                    <a:lnTo>
                      <a:pt x="0" y="200"/>
                    </a:lnTo>
                    <a:lnTo>
                      <a:pt x="15" y="20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40" name="Google Shape;1607;p41"/>
              <p:cNvSpPr/>
              <p:nvPr/>
            </p:nvSpPr>
            <p:spPr>
              <a:xfrm>
                <a:off x="1068120" y="2185560"/>
                <a:ext cx="42840" cy="208080"/>
              </a:xfrm>
              <a:custGeom>
                <a:avLst/>
                <a:gdLst>
                  <a:gd name="textAreaLeft" fmla="*/ 0 w 42840"/>
                  <a:gd name="textAreaRight" fmla="*/ 43200 w 42840"/>
                  <a:gd name="textAreaTop" fmla="*/ 0 h 208080"/>
                  <a:gd name="textAreaBottom" fmla="*/ 208800 h 208080"/>
                </a:gdLst>
                <a:ahLst/>
                <a:rect l="textAreaLeft" t="textAreaTop" r="textAreaRight" b="textAreaBottom"/>
                <a:pathLst>
                  <a:path w="115" h="195">
                    <a:moveTo>
                      <a:pt x="115" y="0"/>
                    </a:moveTo>
                    <a:lnTo>
                      <a:pt x="99" y="0"/>
                    </a:lnTo>
                    <a:lnTo>
                      <a:pt x="0" y="169"/>
                    </a:lnTo>
                    <a:lnTo>
                      <a:pt x="0" y="195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41" name="Google Shape;1608;p41"/>
              <p:cNvSpPr/>
              <p:nvPr/>
            </p:nvSpPr>
            <p:spPr>
              <a:xfrm>
                <a:off x="1068120" y="2185560"/>
                <a:ext cx="5760" cy="27000"/>
              </a:xfrm>
              <a:custGeom>
                <a:avLst/>
                <a:gdLst>
                  <a:gd name="textAreaLeft" fmla="*/ 0 w 5760"/>
                  <a:gd name="textAreaRight" fmla="*/ 6120 w 5760"/>
                  <a:gd name="textAreaTop" fmla="*/ 0 h 27000"/>
                  <a:gd name="textAreaBottom" fmla="*/ 27720 h 27000"/>
                </a:gdLst>
                <a:ahLst/>
                <a:rect l="textAreaLeft" t="textAreaTop" r="textAreaRight" b="textAreaBottom"/>
                <a:pathLst>
                  <a:path w="16" h="26">
                    <a:moveTo>
                      <a:pt x="0" y="0"/>
                    </a:moveTo>
                    <a:lnTo>
                      <a:pt x="0" y="26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240" bIns="122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42" name="Google Shape;1609;p41"/>
              <p:cNvSpPr/>
              <p:nvPr/>
            </p:nvSpPr>
            <p:spPr>
              <a:xfrm>
                <a:off x="1068120" y="2185560"/>
                <a:ext cx="18000" cy="86760"/>
              </a:xfrm>
              <a:custGeom>
                <a:avLst/>
                <a:gdLst>
                  <a:gd name="textAreaLeft" fmla="*/ 0 w 18000"/>
                  <a:gd name="textAreaRight" fmla="*/ 18360 w 18000"/>
                  <a:gd name="textAreaTop" fmla="*/ 0 h 86760"/>
                  <a:gd name="textAreaBottom" fmla="*/ 87480 h 86760"/>
                </a:gdLst>
                <a:ahLst/>
                <a:rect l="textAreaLeft" t="textAreaTop" r="textAreaRight" b="textAreaBottom"/>
                <a:pathLst>
                  <a:path w="49" h="82">
                    <a:moveTo>
                      <a:pt x="49" y="0"/>
                    </a:moveTo>
                    <a:lnTo>
                      <a:pt x="33" y="0"/>
                    </a:lnTo>
                    <a:lnTo>
                      <a:pt x="0" y="57"/>
                    </a:lnTo>
                    <a:lnTo>
                      <a:pt x="0" y="82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2480" bIns="42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43" name="Google Shape;1610;p41"/>
              <p:cNvSpPr/>
              <p:nvPr/>
            </p:nvSpPr>
            <p:spPr>
              <a:xfrm>
                <a:off x="1068120" y="2185560"/>
                <a:ext cx="30600" cy="146880"/>
              </a:xfrm>
              <a:custGeom>
                <a:avLst/>
                <a:gdLst>
                  <a:gd name="textAreaLeft" fmla="*/ 0 w 30600"/>
                  <a:gd name="textAreaRight" fmla="*/ 30960 w 30600"/>
                  <a:gd name="textAreaTop" fmla="*/ 0 h 146880"/>
                  <a:gd name="textAreaBottom" fmla="*/ 147600 h 146880"/>
                </a:gdLst>
                <a:ahLst/>
                <a:rect l="textAreaLeft" t="textAreaTop" r="textAreaRight" b="textAreaBottom"/>
                <a:pathLst>
                  <a:path w="82" h="138">
                    <a:moveTo>
                      <a:pt x="82" y="0"/>
                    </a:moveTo>
                    <a:lnTo>
                      <a:pt x="66" y="0"/>
                    </a:lnTo>
                    <a:lnTo>
                      <a:pt x="0" y="113"/>
                    </a:lnTo>
                    <a:lnTo>
                      <a:pt x="0" y="138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44" name="Google Shape;1611;p41"/>
              <p:cNvSpPr/>
              <p:nvPr/>
            </p:nvSpPr>
            <p:spPr>
              <a:xfrm>
                <a:off x="1271880" y="2364480"/>
                <a:ext cx="6840" cy="34560"/>
              </a:xfrm>
              <a:custGeom>
                <a:avLst/>
                <a:gdLst>
                  <a:gd name="textAreaLeft" fmla="*/ 0 w 6840"/>
                  <a:gd name="textAreaRight" fmla="*/ 7200 w 6840"/>
                  <a:gd name="textAreaTop" fmla="*/ 0 h 34560"/>
                  <a:gd name="textAreaBottom" fmla="*/ 35280 h 34560"/>
                </a:gdLst>
                <a:ahLst/>
                <a:rect l="textAreaLeft" t="textAreaTop" r="textAreaRight" b="textAreaBottom"/>
                <a:pathLst>
                  <a:path w="19" h="33">
                    <a:moveTo>
                      <a:pt x="19" y="28"/>
                    </a:moveTo>
                    <a:lnTo>
                      <a:pt x="19" y="0"/>
                    </a:lnTo>
                    <a:lnTo>
                      <a:pt x="0" y="33"/>
                    </a:lnTo>
                    <a:lnTo>
                      <a:pt x="16" y="33"/>
                    </a:lnTo>
                    <a:lnTo>
                      <a:pt x="19" y="28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5480" bIns="15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45" name="Google Shape;1612;p41"/>
              <p:cNvSpPr/>
              <p:nvPr/>
            </p:nvSpPr>
            <p:spPr>
              <a:xfrm>
                <a:off x="1222920" y="2185560"/>
                <a:ext cx="48600" cy="213480"/>
              </a:xfrm>
              <a:custGeom>
                <a:avLst/>
                <a:gdLst>
                  <a:gd name="textAreaLeft" fmla="*/ 0 w 48600"/>
                  <a:gd name="textAreaRight" fmla="*/ 48960 w 48600"/>
                  <a:gd name="textAreaTop" fmla="*/ 0 h 213480"/>
                  <a:gd name="textAreaBottom" fmla="*/ 214200 h 213480"/>
                </a:gdLst>
                <a:ahLst/>
                <a:rect l="textAreaLeft" t="textAreaTop" r="textAreaRight" b="textAreaBottom"/>
                <a:pathLst>
                  <a:path w="130" h="200">
                    <a:moveTo>
                      <a:pt x="130" y="0"/>
                    </a:moveTo>
                    <a:lnTo>
                      <a:pt x="116" y="0"/>
                    </a:lnTo>
                    <a:lnTo>
                      <a:pt x="0" y="200"/>
                    </a:lnTo>
                    <a:lnTo>
                      <a:pt x="14" y="200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46" name="Google Shape;1613;p41"/>
              <p:cNvSpPr/>
              <p:nvPr/>
            </p:nvSpPr>
            <p:spPr>
              <a:xfrm>
                <a:off x="1148760" y="2185560"/>
                <a:ext cx="48960" cy="213480"/>
              </a:xfrm>
              <a:custGeom>
                <a:avLst/>
                <a:gdLst>
                  <a:gd name="textAreaLeft" fmla="*/ 0 w 48960"/>
                  <a:gd name="textAreaRight" fmla="*/ 49320 w 48960"/>
                  <a:gd name="textAreaTop" fmla="*/ 0 h 213480"/>
                  <a:gd name="textAreaBottom" fmla="*/ 214200 h 213480"/>
                </a:gdLst>
                <a:ahLst/>
                <a:rect l="textAreaLeft" t="textAreaTop" r="textAreaRight" b="textAreaBottom"/>
                <a:pathLst>
                  <a:path w="131" h="200">
                    <a:moveTo>
                      <a:pt x="131" y="0"/>
                    </a:moveTo>
                    <a:lnTo>
                      <a:pt x="116" y="0"/>
                    </a:lnTo>
                    <a:lnTo>
                      <a:pt x="0" y="200"/>
                    </a:lnTo>
                    <a:lnTo>
                      <a:pt x="15" y="20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47" name="Google Shape;1614;p41"/>
              <p:cNvSpPr/>
              <p:nvPr/>
            </p:nvSpPr>
            <p:spPr>
              <a:xfrm>
                <a:off x="1210320" y="2185560"/>
                <a:ext cx="48600" cy="213480"/>
              </a:xfrm>
              <a:custGeom>
                <a:avLst/>
                <a:gdLst>
                  <a:gd name="textAreaLeft" fmla="*/ 0 w 48600"/>
                  <a:gd name="textAreaRight" fmla="*/ 48960 w 48600"/>
                  <a:gd name="textAreaTop" fmla="*/ 0 h 213480"/>
                  <a:gd name="textAreaBottom" fmla="*/ 214200 h 213480"/>
                </a:gdLst>
                <a:ahLst/>
                <a:rect l="textAreaLeft" t="textAreaTop" r="textAreaRight" b="textAreaBottom"/>
                <a:pathLst>
                  <a:path w="130" h="200">
                    <a:moveTo>
                      <a:pt x="130" y="0"/>
                    </a:moveTo>
                    <a:lnTo>
                      <a:pt x="117" y="0"/>
                    </a:lnTo>
                    <a:lnTo>
                      <a:pt x="0" y="200"/>
                    </a:lnTo>
                    <a:lnTo>
                      <a:pt x="14" y="200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48" name="Google Shape;1615;p41"/>
              <p:cNvSpPr/>
              <p:nvPr/>
            </p:nvSpPr>
            <p:spPr>
              <a:xfrm>
                <a:off x="1247040" y="2244240"/>
                <a:ext cx="31680" cy="154800"/>
              </a:xfrm>
              <a:custGeom>
                <a:avLst/>
                <a:gdLst>
                  <a:gd name="textAreaLeft" fmla="*/ 0 w 31680"/>
                  <a:gd name="textAreaRight" fmla="*/ 32040 w 31680"/>
                  <a:gd name="textAreaTop" fmla="*/ 0 h 154800"/>
                  <a:gd name="textAreaBottom" fmla="*/ 155520 h 154800"/>
                </a:gdLst>
                <a:ahLst/>
                <a:rect l="textAreaLeft" t="textAreaTop" r="textAreaRight" b="textAreaBottom"/>
                <a:pathLst>
                  <a:path w="85" h="145">
                    <a:moveTo>
                      <a:pt x="85" y="27"/>
                    </a:moveTo>
                    <a:lnTo>
                      <a:pt x="85" y="0"/>
                    </a:lnTo>
                    <a:lnTo>
                      <a:pt x="0" y="145"/>
                    </a:lnTo>
                    <a:lnTo>
                      <a:pt x="16" y="145"/>
                    </a:lnTo>
                    <a:lnTo>
                      <a:pt x="85" y="27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49" name="Google Shape;1616;p41"/>
              <p:cNvSpPr/>
              <p:nvPr/>
            </p:nvSpPr>
            <p:spPr>
              <a:xfrm>
                <a:off x="1259280" y="2304360"/>
                <a:ext cx="19440" cy="94680"/>
              </a:xfrm>
              <a:custGeom>
                <a:avLst/>
                <a:gdLst>
                  <a:gd name="textAreaLeft" fmla="*/ 0 w 19440"/>
                  <a:gd name="textAreaRight" fmla="*/ 19800 w 19440"/>
                  <a:gd name="textAreaTop" fmla="*/ 0 h 94680"/>
                  <a:gd name="textAreaBottom" fmla="*/ 95400 h 94680"/>
                </a:gdLst>
                <a:ahLst/>
                <a:rect l="textAreaLeft" t="textAreaTop" r="textAreaRight" b="textAreaBottom"/>
                <a:pathLst>
                  <a:path w="52" h="89">
                    <a:moveTo>
                      <a:pt x="52" y="27"/>
                    </a:moveTo>
                    <a:lnTo>
                      <a:pt x="52" y="0"/>
                    </a:lnTo>
                    <a:lnTo>
                      <a:pt x="0" y="89"/>
                    </a:lnTo>
                    <a:lnTo>
                      <a:pt x="16" y="89"/>
                    </a:lnTo>
                    <a:lnTo>
                      <a:pt x="52" y="27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50" name="Google Shape;1617;p41"/>
              <p:cNvSpPr/>
              <p:nvPr/>
            </p:nvSpPr>
            <p:spPr>
              <a:xfrm>
                <a:off x="1234440" y="2185560"/>
                <a:ext cx="44280" cy="21348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213480"/>
                  <a:gd name="textAreaBottom" fmla="*/ 214200 h 213480"/>
                </a:gdLst>
                <a:ahLst/>
                <a:rect l="textAreaLeft" t="textAreaTop" r="textAreaRight" b="textAreaBottom"/>
                <a:pathLst>
                  <a:path w="118" h="200">
                    <a:moveTo>
                      <a:pt x="118" y="26"/>
                    </a:moveTo>
                    <a:lnTo>
                      <a:pt x="118" y="0"/>
                    </a:lnTo>
                    <a:lnTo>
                      <a:pt x="118" y="0"/>
                    </a:lnTo>
                    <a:lnTo>
                      <a:pt x="0" y="200"/>
                    </a:lnTo>
                    <a:lnTo>
                      <a:pt x="16" y="200"/>
                    </a:lnTo>
                    <a:lnTo>
                      <a:pt x="118" y="26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51" name="Google Shape;1618;p41"/>
              <p:cNvSpPr/>
              <p:nvPr/>
            </p:nvSpPr>
            <p:spPr>
              <a:xfrm>
                <a:off x="1160640" y="2185560"/>
                <a:ext cx="49320" cy="213480"/>
              </a:xfrm>
              <a:custGeom>
                <a:avLst/>
                <a:gdLst>
                  <a:gd name="textAreaLeft" fmla="*/ 0 w 49320"/>
                  <a:gd name="textAreaRight" fmla="*/ 49680 w 49320"/>
                  <a:gd name="textAreaTop" fmla="*/ 0 h 213480"/>
                  <a:gd name="textAreaBottom" fmla="*/ 214200 h 213480"/>
                </a:gdLst>
                <a:ahLst/>
                <a:rect l="textAreaLeft" t="textAreaTop" r="textAreaRight" b="textAreaBottom"/>
                <a:pathLst>
                  <a:path w="132" h="200">
                    <a:moveTo>
                      <a:pt x="132" y="0"/>
                    </a:moveTo>
                    <a:lnTo>
                      <a:pt x="117" y="0"/>
                    </a:lnTo>
                    <a:lnTo>
                      <a:pt x="0" y="200"/>
                    </a:lnTo>
                    <a:lnTo>
                      <a:pt x="16" y="20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52" name="Google Shape;1619;p41"/>
              <p:cNvSpPr/>
              <p:nvPr/>
            </p:nvSpPr>
            <p:spPr>
              <a:xfrm>
                <a:off x="1198080" y="2185560"/>
                <a:ext cx="49320" cy="213480"/>
              </a:xfrm>
              <a:custGeom>
                <a:avLst/>
                <a:gdLst>
                  <a:gd name="textAreaLeft" fmla="*/ 0 w 49320"/>
                  <a:gd name="textAreaRight" fmla="*/ 49680 w 49320"/>
                  <a:gd name="textAreaTop" fmla="*/ 0 h 213480"/>
                  <a:gd name="textAreaBottom" fmla="*/ 214200 h 213480"/>
                </a:gdLst>
                <a:ahLst/>
                <a:rect l="textAreaLeft" t="textAreaTop" r="textAreaRight" b="textAreaBottom"/>
                <a:pathLst>
                  <a:path w="132" h="200">
                    <a:moveTo>
                      <a:pt x="132" y="0"/>
                    </a:moveTo>
                    <a:lnTo>
                      <a:pt x="117" y="0"/>
                    </a:lnTo>
                    <a:lnTo>
                      <a:pt x="0" y="200"/>
                    </a:lnTo>
                    <a:lnTo>
                      <a:pt x="14" y="20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53" name="Google Shape;1620;p41"/>
              <p:cNvSpPr/>
              <p:nvPr/>
            </p:nvSpPr>
            <p:spPr>
              <a:xfrm>
                <a:off x="1173240" y="2185560"/>
                <a:ext cx="49320" cy="213480"/>
              </a:xfrm>
              <a:custGeom>
                <a:avLst/>
                <a:gdLst>
                  <a:gd name="textAreaLeft" fmla="*/ 0 w 49320"/>
                  <a:gd name="textAreaRight" fmla="*/ 49680 w 49320"/>
                  <a:gd name="textAreaTop" fmla="*/ 0 h 213480"/>
                  <a:gd name="textAreaBottom" fmla="*/ 214200 h 213480"/>
                </a:gdLst>
                <a:ahLst/>
                <a:rect l="textAreaLeft" t="textAreaTop" r="textAreaRight" b="textAreaBottom"/>
                <a:pathLst>
                  <a:path w="132" h="200">
                    <a:moveTo>
                      <a:pt x="132" y="0"/>
                    </a:moveTo>
                    <a:lnTo>
                      <a:pt x="117" y="0"/>
                    </a:lnTo>
                    <a:lnTo>
                      <a:pt x="0" y="200"/>
                    </a:lnTo>
                    <a:lnTo>
                      <a:pt x="16" y="20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54" name="Google Shape;1621;p41"/>
              <p:cNvSpPr/>
              <p:nvPr/>
            </p:nvSpPr>
            <p:spPr>
              <a:xfrm>
                <a:off x="1185480" y="2185560"/>
                <a:ext cx="49320" cy="213480"/>
              </a:xfrm>
              <a:custGeom>
                <a:avLst/>
                <a:gdLst>
                  <a:gd name="textAreaLeft" fmla="*/ 0 w 49320"/>
                  <a:gd name="textAreaRight" fmla="*/ 49680 w 49320"/>
                  <a:gd name="textAreaTop" fmla="*/ 0 h 213480"/>
                  <a:gd name="textAreaBottom" fmla="*/ 214200 h 213480"/>
                </a:gdLst>
                <a:ahLst/>
                <a:rect l="textAreaLeft" t="textAreaTop" r="textAreaRight" b="textAreaBottom"/>
                <a:pathLst>
                  <a:path w="132" h="200">
                    <a:moveTo>
                      <a:pt x="132" y="0"/>
                    </a:moveTo>
                    <a:lnTo>
                      <a:pt x="117" y="0"/>
                    </a:lnTo>
                    <a:lnTo>
                      <a:pt x="0" y="200"/>
                    </a:lnTo>
                    <a:lnTo>
                      <a:pt x="16" y="20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55" name="Google Shape;1622;p41"/>
              <p:cNvSpPr/>
              <p:nvPr/>
            </p:nvSpPr>
            <p:spPr>
              <a:xfrm>
                <a:off x="1095120" y="2443680"/>
                <a:ext cx="15120" cy="42840"/>
              </a:xfrm>
              <a:custGeom>
                <a:avLst/>
                <a:gdLst>
                  <a:gd name="textAreaLeft" fmla="*/ 0 w 15120"/>
                  <a:gd name="textAreaRight" fmla="*/ 15480 w 15120"/>
                  <a:gd name="textAreaTop" fmla="*/ 0 h 42840"/>
                  <a:gd name="textAreaBottom" fmla="*/ 43560 h 42840"/>
                </a:gdLst>
                <a:ahLst/>
                <a:rect l="textAreaLeft" t="textAreaTop" r="textAreaRight" b="textAreaBottom"/>
                <a:pathLst>
                  <a:path w="21" h="21">
                    <a:moveTo>
                      <a:pt x="19" y="10"/>
                    </a:move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4"/>
                      <a:pt x="15" y="18"/>
                      <a:pt x="10" y="18"/>
                    </a:cubicBezTo>
                    <a:cubicBezTo>
                      <a:pt x="6" y="18"/>
                      <a:pt x="3" y="14"/>
                      <a:pt x="3" y="10"/>
                    </a:cubicBezTo>
                    <a:cubicBezTo>
                      <a:pt x="3" y="6"/>
                      <a:pt x="6" y="3"/>
                      <a:pt x="10" y="3"/>
                    </a:cubicBezTo>
                    <a:cubicBezTo>
                      <a:pt x="15" y="3"/>
                      <a:pt x="18" y="6"/>
                      <a:pt x="18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1" y="4"/>
                      <a:pt x="16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16"/>
                      <a:pt x="5" y="21"/>
                      <a:pt x="10" y="21"/>
                    </a:cubicBezTo>
                    <a:cubicBezTo>
                      <a:pt x="16" y="21"/>
                      <a:pt x="21" y="16"/>
                      <a:pt x="21" y="10"/>
                    </a:cubicBezTo>
                    <a:lnTo>
                      <a:pt x="19" y="1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080" bIns="19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56" name="Google Shape;1623;p41"/>
              <p:cNvSpPr/>
              <p:nvPr/>
            </p:nvSpPr>
            <p:spPr>
              <a:xfrm>
                <a:off x="1121760" y="2443680"/>
                <a:ext cx="14760" cy="42840"/>
              </a:xfrm>
              <a:custGeom>
                <a:avLst/>
                <a:gdLst>
                  <a:gd name="textAreaLeft" fmla="*/ 0 w 14760"/>
                  <a:gd name="textAreaRight" fmla="*/ 15120 w 14760"/>
                  <a:gd name="textAreaTop" fmla="*/ 0 h 42840"/>
                  <a:gd name="textAreaBottom" fmla="*/ 43560 h 42840"/>
                </a:gdLst>
                <a:ahLst/>
                <a:rect l="textAreaLeft" t="textAreaTop" r="textAreaRight" b="textAreaBottom"/>
                <a:pathLst>
                  <a:path w="21" h="21">
                    <a:moveTo>
                      <a:pt x="20" y="10"/>
                    </a:move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4"/>
                      <a:pt x="15" y="18"/>
                      <a:pt x="11" y="18"/>
                    </a:cubicBezTo>
                    <a:cubicBezTo>
                      <a:pt x="7" y="18"/>
                      <a:pt x="3" y="14"/>
                      <a:pt x="3" y="10"/>
                    </a:cubicBezTo>
                    <a:cubicBezTo>
                      <a:pt x="3" y="6"/>
                      <a:pt x="7" y="3"/>
                      <a:pt x="11" y="3"/>
                    </a:cubicBezTo>
                    <a:cubicBezTo>
                      <a:pt x="15" y="3"/>
                      <a:pt x="18" y="6"/>
                      <a:pt x="18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1" y="4"/>
                      <a:pt x="17" y="0"/>
                      <a:pt x="11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16"/>
                      <a:pt x="5" y="21"/>
                      <a:pt x="11" y="21"/>
                    </a:cubicBezTo>
                    <a:cubicBezTo>
                      <a:pt x="17" y="21"/>
                      <a:pt x="21" y="16"/>
                      <a:pt x="21" y="10"/>
                    </a:cubicBezTo>
                    <a:lnTo>
                      <a:pt x="20" y="1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080" bIns="19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57" name="Google Shape;1624;p41"/>
              <p:cNvSpPr/>
              <p:nvPr/>
            </p:nvSpPr>
            <p:spPr>
              <a:xfrm>
                <a:off x="1148040" y="2443680"/>
                <a:ext cx="15480" cy="42840"/>
              </a:xfrm>
              <a:custGeom>
                <a:avLst/>
                <a:gdLst>
                  <a:gd name="textAreaLeft" fmla="*/ 0 w 15480"/>
                  <a:gd name="textAreaRight" fmla="*/ 15840 w 15480"/>
                  <a:gd name="textAreaTop" fmla="*/ 0 h 42840"/>
                  <a:gd name="textAreaBottom" fmla="*/ 43560 h 42840"/>
                </a:gdLst>
                <a:ahLst/>
                <a:rect l="textAreaLeft" t="textAreaTop" r="textAreaRight" b="textAreaBottom"/>
                <a:pathLst>
                  <a:path w="22" h="21">
                    <a:moveTo>
                      <a:pt x="20" y="10"/>
                    </a:move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4"/>
                      <a:pt x="15" y="18"/>
                      <a:pt x="11" y="18"/>
                    </a:cubicBezTo>
                    <a:cubicBezTo>
                      <a:pt x="7" y="18"/>
                      <a:pt x="4" y="14"/>
                      <a:pt x="4" y="10"/>
                    </a:cubicBezTo>
                    <a:cubicBezTo>
                      <a:pt x="4" y="6"/>
                      <a:pt x="7" y="3"/>
                      <a:pt x="11" y="3"/>
                    </a:cubicBezTo>
                    <a:cubicBezTo>
                      <a:pt x="15" y="3"/>
                      <a:pt x="18" y="6"/>
                      <a:pt x="18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4"/>
                      <a:pt x="17" y="0"/>
                      <a:pt x="11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16"/>
                      <a:pt x="5" y="21"/>
                      <a:pt x="11" y="21"/>
                    </a:cubicBezTo>
                    <a:cubicBezTo>
                      <a:pt x="17" y="21"/>
                      <a:pt x="22" y="16"/>
                      <a:pt x="22" y="10"/>
                    </a:cubicBezTo>
                    <a:lnTo>
                      <a:pt x="20" y="1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080" bIns="19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58" name="Google Shape;1625;p41"/>
              <p:cNvSpPr/>
              <p:nvPr/>
            </p:nvSpPr>
            <p:spPr>
              <a:xfrm>
                <a:off x="1174680" y="2443680"/>
                <a:ext cx="15120" cy="42840"/>
              </a:xfrm>
              <a:custGeom>
                <a:avLst/>
                <a:gdLst>
                  <a:gd name="textAreaLeft" fmla="*/ 0 w 15120"/>
                  <a:gd name="textAreaRight" fmla="*/ 15480 w 15120"/>
                  <a:gd name="textAreaTop" fmla="*/ 0 h 42840"/>
                  <a:gd name="textAreaBottom" fmla="*/ 43560 h 42840"/>
                </a:gdLst>
                <a:ahLst/>
                <a:rect l="textAreaLeft" t="textAreaTop" r="textAreaRight" b="textAreaBottom"/>
                <a:pathLst>
                  <a:path w="21" h="21">
                    <a:moveTo>
                      <a:pt x="19" y="10"/>
                    </a:move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4"/>
                      <a:pt x="14" y="18"/>
                      <a:pt x="10" y="18"/>
                    </a:cubicBezTo>
                    <a:cubicBezTo>
                      <a:pt x="6" y="18"/>
                      <a:pt x="3" y="14"/>
                      <a:pt x="3" y="10"/>
                    </a:cubicBezTo>
                    <a:cubicBezTo>
                      <a:pt x="3" y="6"/>
                      <a:pt x="6" y="3"/>
                      <a:pt x="10" y="3"/>
                    </a:cubicBezTo>
                    <a:cubicBezTo>
                      <a:pt x="14" y="3"/>
                      <a:pt x="18" y="6"/>
                      <a:pt x="18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1" y="4"/>
                      <a:pt x="16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16"/>
                      <a:pt x="5" y="21"/>
                      <a:pt x="10" y="21"/>
                    </a:cubicBezTo>
                    <a:cubicBezTo>
                      <a:pt x="16" y="21"/>
                      <a:pt x="21" y="16"/>
                      <a:pt x="21" y="10"/>
                    </a:cubicBezTo>
                    <a:lnTo>
                      <a:pt x="19" y="1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080" bIns="19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59" name="Google Shape;1626;p41"/>
              <p:cNvSpPr/>
              <p:nvPr/>
            </p:nvSpPr>
            <p:spPr>
              <a:xfrm>
                <a:off x="1200960" y="2443680"/>
                <a:ext cx="15120" cy="42840"/>
              </a:xfrm>
              <a:custGeom>
                <a:avLst/>
                <a:gdLst>
                  <a:gd name="textAreaLeft" fmla="*/ 0 w 15120"/>
                  <a:gd name="textAreaRight" fmla="*/ 15480 w 15120"/>
                  <a:gd name="textAreaTop" fmla="*/ 0 h 42840"/>
                  <a:gd name="textAreaBottom" fmla="*/ 43560 h 42840"/>
                </a:gdLst>
                <a:ahLst/>
                <a:rect l="textAreaLeft" t="textAreaTop" r="textAreaRight" b="textAreaBottom"/>
                <a:pathLst>
                  <a:path w="21" h="21">
                    <a:moveTo>
                      <a:pt x="20" y="10"/>
                    </a:move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4"/>
                      <a:pt x="15" y="18"/>
                      <a:pt x="11" y="18"/>
                    </a:cubicBezTo>
                    <a:cubicBezTo>
                      <a:pt x="7" y="18"/>
                      <a:pt x="3" y="14"/>
                      <a:pt x="3" y="10"/>
                    </a:cubicBezTo>
                    <a:cubicBezTo>
                      <a:pt x="3" y="6"/>
                      <a:pt x="7" y="3"/>
                      <a:pt x="11" y="3"/>
                    </a:cubicBezTo>
                    <a:cubicBezTo>
                      <a:pt x="15" y="3"/>
                      <a:pt x="18" y="6"/>
                      <a:pt x="18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1" y="4"/>
                      <a:pt x="16" y="0"/>
                      <a:pt x="11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16"/>
                      <a:pt x="5" y="21"/>
                      <a:pt x="11" y="21"/>
                    </a:cubicBezTo>
                    <a:cubicBezTo>
                      <a:pt x="16" y="21"/>
                      <a:pt x="21" y="16"/>
                      <a:pt x="21" y="10"/>
                    </a:cubicBezTo>
                    <a:lnTo>
                      <a:pt x="20" y="1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080" bIns="19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60" name="Google Shape;1627;p41"/>
              <p:cNvSpPr/>
              <p:nvPr/>
            </p:nvSpPr>
            <p:spPr>
              <a:xfrm>
                <a:off x="1227240" y="2443680"/>
                <a:ext cx="15840" cy="42840"/>
              </a:xfrm>
              <a:custGeom>
                <a:avLst/>
                <a:gdLst>
                  <a:gd name="textAreaLeft" fmla="*/ 0 w 15840"/>
                  <a:gd name="textAreaRight" fmla="*/ 16200 w 15840"/>
                  <a:gd name="textAreaTop" fmla="*/ 0 h 42840"/>
                  <a:gd name="textAreaBottom" fmla="*/ 43560 h 42840"/>
                </a:gdLst>
                <a:ahLst/>
                <a:rect l="textAreaLeft" t="textAreaTop" r="textAreaRight" b="textAreaBottom"/>
                <a:pathLst>
                  <a:path w="22" h="21">
                    <a:moveTo>
                      <a:pt x="20" y="10"/>
                    </a:move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4"/>
                      <a:pt x="15" y="18"/>
                      <a:pt x="11" y="18"/>
                    </a:cubicBezTo>
                    <a:cubicBezTo>
                      <a:pt x="7" y="18"/>
                      <a:pt x="4" y="14"/>
                      <a:pt x="4" y="10"/>
                    </a:cubicBezTo>
                    <a:cubicBezTo>
                      <a:pt x="4" y="6"/>
                      <a:pt x="7" y="3"/>
                      <a:pt x="11" y="3"/>
                    </a:cubicBezTo>
                    <a:cubicBezTo>
                      <a:pt x="15" y="3"/>
                      <a:pt x="18" y="6"/>
                      <a:pt x="18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4"/>
                      <a:pt x="17" y="0"/>
                      <a:pt x="11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16"/>
                      <a:pt x="5" y="21"/>
                      <a:pt x="11" y="21"/>
                    </a:cubicBezTo>
                    <a:cubicBezTo>
                      <a:pt x="17" y="21"/>
                      <a:pt x="22" y="16"/>
                      <a:pt x="22" y="10"/>
                    </a:cubicBezTo>
                    <a:lnTo>
                      <a:pt x="20" y="1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080" bIns="19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61" name="Google Shape;1628;p41"/>
              <p:cNvSpPr/>
              <p:nvPr/>
            </p:nvSpPr>
            <p:spPr>
              <a:xfrm>
                <a:off x="1223640" y="2185560"/>
                <a:ext cx="120240" cy="340920"/>
              </a:xfrm>
              <a:custGeom>
                <a:avLst/>
                <a:gdLst>
                  <a:gd name="textAreaLeft" fmla="*/ 0 w 120240"/>
                  <a:gd name="textAreaRight" fmla="*/ 120600 w 120240"/>
                  <a:gd name="textAreaTop" fmla="*/ 0 h 340920"/>
                  <a:gd name="textAreaBottom" fmla="*/ 341640 h 340920"/>
                </a:gdLst>
                <a:ahLst/>
                <a:rect l="textAreaLeft" t="textAreaTop" r="textAreaRight" b="textAreaBottom"/>
                <a:pathLst>
                  <a:path w="165" h="164">
                    <a:moveTo>
                      <a:pt x="165" y="164"/>
                    </a:moveTo>
                    <a:cubicBezTo>
                      <a:pt x="165" y="0"/>
                      <a:pt x="165" y="0"/>
                      <a:pt x="16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91"/>
                      <a:pt x="74" y="164"/>
                      <a:pt x="165" y="16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62" name="Google Shape;1629;p41"/>
              <p:cNvSpPr/>
              <p:nvPr/>
            </p:nvSpPr>
            <p:spPr>
              <a:xfrm>
                <a:off x="1003320" y="1613520"/>
                <a:ext cx="75600" cy="15120"/>
              </a:xfrm>
              <a:custGeom>
                <a:avLst/>
                <a:gdLst>
                  <a:gd name="textAreaLeft" fmla="*/ 0 w 75600"/>
                  <a:gd name="textAreaRight" fmla="*/ 75960 w 75600"/>
                  <a:gd name="textAreaTop" fmla="*/ 0 h 15120"/>
                  <a:gd name="textAreaBottom" fmla="*/ 15840 h 15120"/>
                </a:gdLst>
                <a:ahLst/>
                <a:rect l="textAreaLeft" t="textAreaTop" r="textAreaRight" b="textAreaBottom"/>
                <a:pathLst>
                  <a:path w="104" h="8">
                    <a:moveTo>
                      <a:pt x="10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3" y="0"/>
                      <a:pt x="104" y="2"/>
                      <a:pt x="104" y="4"/>
                    </a:cubicBezTo>
                    <a:cubicBezTo>
                      <a:pt x="104" y="6"/>
                      <a:pt x="103" y="8"/>
                      <a:pt x="100" y="8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840" bIns="68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63" name="Google Shape;1630;p41"/>
              <p:cNvSpPr/>
              <p:nvPr/>
            </p:nvSpPr>
            <p:spPr>
              <a:xfrm>
                <a:off x="1107000" y="1613520"/>
                <a:ext cx="75600" cy="15120"/>
              </a:xfrm>
              <a:custGeom>
                <a:avLst/>
                <a:gdLst>
                  <a:gd name="textAreaLeft" fmla="*/ 0 w 75600"/>
                  <a:gd name="textAreaRight" fmla="*/ 75960 w 75600"/>
                  <a:gd name="textAreaTop" fmla="*/ 0 h 15120"/>
                  <a:gd name="textAreaBottom" fmla="*/ 15840 h 15120"/>
                </a:gdLst>
                <a:ahLst/>
                <a:rect l="textAreaLeft" t="textAreaTop" r="textAreaRight" b="textAreaBottom"/>
                <a:pathLst>
                  <a:path w="104" h="8">
                    <a:moveTo>
                      <a:pt x="10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3" y="0"/>
                      <a:pt x="104" y="2"/>
                      <a:pt x="104" y="4"/>
                    </a:cubicBezTo>
                    <a:cubicBezTo>
                      <a:pt x="104" y="6"/>
                      <a:pt x="103" y="8"/>
                      <a:pt x="100" y="8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840" bIns="68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64" name="Google Shape;1631;p41"/>
              <p:cNvSpPr/>
              <p:nvPr/>
            </p:nvSpPr>
            <p:spPr>
              <a:xfrm>
                <a:off x="1210320" y="1613520"/>
                <a:ext cx="75960" cy="15120"/>
              </a:xfrm>
              <a:custGeom>
                <a:avLst/>
                <a:gdLst>
                  <a:gd name="textAreaLeft" fmla="*/ 0 w 75960"/>
                  <a:gd name="textAreaRight" fmla="*/ 76320 w 75960"/>
                  <a:gd name="textAreaTop" fmla="*/ 0 h 15120"/>
                  <a:gd name="textAreaBottom" fmla="*/ 15840 h 15120"/>
                </a:gdLst>
                <a:ahLst/>
                <a:rect l="textAreaLeft" t="textAreaTop" r="textAreaRight" b="textAreaBottom"/>
                <a:pathLst>
                  <a:path w="104" h="8">
                    <a:moveTo>
                      <a:pt x="10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3" y="0"/>
                      <a:pt x="104" y="2"/>
                      <a:pt x="104" y="4"/>
                    </a:cubicBezTo>
                    <a:cubicBezTo>
                      <a:pt x="104" y="6"/>
                      <a:pt x="103" y="8"/>
                      <a:pt x="100" y="8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840" bIns="68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65" name="Google Shape;1632;p41"/>
              <p:cNvSpPr/>
              <p:nvPr/>
            </p:nvSpPr>
            <p:spPr>
              <a:xfrm>
                <a:off x="1314000" y="1613520"/>
                <a:ext cx="75600" cy="15120"/>
              </a:xfrm>
              <a:custGeom>
                <a:avLst/>
                <a:gdLst>
                  <a:gd name="textAreaLeft" fmla="*/ 0 w 75600"/>
                  <a:gd name="textAreaRight" fmla="*/ 75960 w 75600"/>
                  <a:gd name="textAreaTop" fmla="*/ 0 h 15120"/>
                  <a:gd name="textAreaBottom" fmla="*/ 15840 h 15120"/>
                </a:gdLst>
                <a:ahLst/>
                <a:rect l="textAreaLeft" t="textAreaTop" r="textAreaRight" b="textAreaBottom"/>
                <a:pathLst>
                  <a:path w="104" h="8">
                    <a:moveTo>
                      <a:pt x="10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3" y="0"/>
                      <a:pt x="104" y="2"/>
                      <a:pt x="104" y="4"/>
                    </a:cubicBezTo>
                    <a:cubicBezTo>
                      <a:pt x="104" y="6"/>
                      <a:pt x="103" y="8"/>
                      <a:pt x="100" y="8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840" bIns="68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66" name="Google Shape;1633;p41"/>
              <p:cNvSpPr/>
              <p:nvPr/>
            </p:nvSpPr>
            <p:spPr>
              <a:xfrm>
                <a:off x="1418040" y="1613520"/>
                <a:ext cx="75240" cy="15120"/>
              </a:xfrm>
              <a:custGeom>
                <a:avLst/>
                <a:gdLst>
                  <a:gd name="textAreaLeft" fmla="*/ 0 w 75240"/>
                  <a:gd name="textAreaRight" fmla="*/ 75600 w 75240"/>
                  <a:gd name="textAreaTop" fmla="*/ 0 h 15120"/>
                  <a:gd name="textAreaBottom" fmla="*/ 15840 h 15120"/>
                </a:gdLst>
                <a:ahLst/>
                <a:rect l="textAreaLeft" t="textAreaTop" r="textAreaRight" b="textAreaBottom"/>
                <a:pathLst>
                  <a:path w="104" h="8">
                    <a:moveTo>
                      <a:pt x="10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3" y="0"/>
                      <a:pt x="104" y="2"/>
                      <a:pt x="104" y="4"/>
                    </a:cubicBezTo>
                    <a:cubicBezTo>
                      <a:pt x="104" y="6"/>
                      <a:pt x="103" y="8"/>
                      <a:pt x="100" y="8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840" bIns="68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67" name="Google Shape;1634;p41"/>
              <p:cNvSpPr/>
              <p:nvPr/>
            </p:nvSpPr>
            <p:spPr>
              <a:xfrm>
                <a:off x="916920" y="1613520"/>
                <a:ext cx="5760" cy="151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68" name="Google Shape;1635;p41"/>
              <p:cNvSpPr/>
              <p:nvPr/>
            </p:nvSpPr>
            <p:spPr>
              <a:xfrm>
                <a:off x="939600" y="1613520"/>
                <a:ext cx="5760" cy="151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69" name="Google Shape;1636;p41"/>
              <p:cNvSpPr/>
              <p:nvPr/>
            </p:nvSpPr>
            <p:spPr>
              <a:xfrm>
                <a:off x="962280" y="1613520"/>
                <a:ext cx="5760" cy="151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70" name="Google Shape;1637;p41"/>
              <p:cNvSpPr/>
              <p:nvPr/>
            </p:nvSpPr>
            <p:spPr>
              <a:xfrm>
                <a:off x="1410120" y="2774520"/>
                <a:ext cx="61560" cy="78480"/>
              </a:xfrm>
              <a:custGeom>
                <a:avLst/>
                <a:gdLst>
                  <a:gd name="textAreaLeft" fmla="*/ 0 w 61560"/>
                  <a:gd name="textAreaRight" fmla="*/ 61920 w 61560"/>
                  <a:gd name="textAreaTop" fmla="*/ 0 h 78480"/>
                  <a:gd name="textAreaBottom" fmla="*/ 79200 h 78480"/>
                </a:gdLst>
                <a:ahLst/>
                <a:rect l="textAreaLeft" t="textAreaTop" r="textAreaRight" b="textAreaBottom"/>
                <a:pathLst>
                  <a:path w="85" h="38">
                    <a:moveTo>
                      <a:pt x="85" y="38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3" y="3"/>
                      <a:pt x="18" y="0"/>
                      <a:pt x="23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3" y="0"/>
                      <a:pt x="85" y="2"/>
                      <a:pt x="85" y="4"/>
                    </a:cubicBezTo>
                    <a:lnTo>
                      <a:pt x="85" y="38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4920" bIns="349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71" name="Google Shape;1638;p41"/>
              <p:cNvSpPr/>
              <p:nvPr/>
            </p:nvSpPr>
            <p:spPr>
              <a:xfrm>
                <a:off x="1443600" y="2774520"/>
                <a:ext cx="61920" cy="78480"/>
              </a:xfrm>
              <a:custGeom>
                <a:avLst/>
                <a:gdLst>
                  <a:gd name="textAreaLeft" fmla="*/ 0 w 61920"/>
                  <a:gd name="textAreaRight" fmla="*/ 62280 w 61920"/>
                  <a:gd name="textAreaTop" fmla="*/ 0 h 78480"/>
                  <a:gd name="textAreaBottom" fmla="*/ 79200 h 78480"/>
                </a:gdLst>
                <a:ahLst/>
                <a:rect l="textAreaLeft" t="textAreaTop" r="textAreaRight" b="textAreaBottom"/>
                <a:pathLst>
                  <a:path w="85" h="38">
                    <a:moveTo>
                      <a:pt x="85" y="38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3" y="3"/>
                      <a:pt x="18" y="0"/>
                      <a:pt x="23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3" y="0"/>
                      <a:pt x="85" y="2"/>
                      <a:pt x="85" y="4"/>
                    </a:cubicBezTo>
                    <a:lnTo>
                      <a:pt x="85" y="38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4920" bIns="349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2072" name="Google Shape;1639;p41"/>
            <p:cNvGrpSpPr/>
            <p:nvPr/>
          </p:nvGrpSpPr>
          <p:grpSpPr>
            <a:xfrm>
              <a:off x="820080" y="1888200"/>
              <a:ext cx="278280" cy="1610640"/>
              <a:chOff x="820080" y="1888200"/>
              <a:chExt cx="278280" cy="1610640"/>
            </a:xfrm>
          </p:grpSpPr>
          <p:sp>
            <p:nvSpPr>
              <p:cNvPr id="2073" name="Google Shape;1640;p41"/>
              <p:cNvSpPr/>
              <p:nvPr/>
            </p:nvSpPr>
            <p:spPr>
              <a:xfrm flipH="1">
                <a:off x="973440" y="3275280"/>
                <a:ext cx="72720" cy="217800"/>
              </a:xfrm>
              <a:custGeom>
                <a:avLst/>
                <a:gdLst>
                  <a:gd name="textAreaLeft" fmla="*/ 360 w 72720"/>
                  <a:gd name="textAreaRight" fmla="*/ 73440 w 72720"/>
                  <a:gd name="textAreaTop" fmla="*/ 0 h 217800"/>
                  <a:gd name="textAreaBottom" fmla="*/ 218520 h 217800"/>
                </a:gdLst>
                <a:ahLst/>
                <a:rect l="textAreaLeft" t="textAreaTop" r="textAreaRight" b="textAreaBottom"/>
                <a:pathLst>
                  <a:path w="98" h="103">
                    <a:moveTo>
                      <a:pt x="63" y="0"/>
                    </a:moveTo>
                    <a:cubicBezTo>
                      <a:pt x="63" y="0"/>
                      <a:pt x="68" y="57"/>
                      <a:pt x="66" y="66"/>
                    </a:cubicBezTo>
                    <a:cubicBezTo>
                      <a:pt x="64" y="74"/>
                      <a:pt x="2" y="87"/>
                      <a:pt x="1" y="96"/>
                    </a:cubicBezTo>
                    <a:cubicBezTo>
                      <a:pt x="0" y="103"/>
                      <a:pt x="57" y="102"/>
                      <a:pt x="89" y="99"/>
                    </a:cubicBezTo>
                    <a:cubicBezTo>
                      <a:pt x="94" y="98"/>
                      <a:pt x="98" y="93"/>
                      <a:pt x="96" y="89"/>
                    </a:cubicBezTo>
                    <a:cubicBezTo>
                      <a:pt x="94" y="80"/>
                      <a:pt x="90" y="66"/>
                      <a:pt x="90" y="58"/>
                    </a:cubicBezTo>
                    <a:cubicBezTo>
                      <a:pt x="90" y="45"/>
                      <a:pt x="94" y="0"/>
                      <a:pt x="94" y="0"/>
                    </a:cubicBez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f0a4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74" name="Google Shape;1641;p41"/>
              <p:cNvSpPr/>
              <p:nvPr/>
            </p:nvSpPr>
            <p:spPr>
              <a:xfrm flipH="1">
                <a:off x="973440" y="3425760"/>
                <a:ext cx="72720" cy="67320"/>
              </a:xfrm>
              <a:custGeom>
                <a:avLst/>
                <a:gdLst>
                  <a:gd name="textAreaLeft" fmla="*/ 360 w 72720"/>
                  <a:gd name="textAreaRight" fmla="*/ 73440 w 72720"/>
                  <a:gd name="textAreaTop" fmla="*/ 0 h 67320"/>
                  <a:gd name="textAreaBottom" fmla="*/ 68040 h 67320"/>
                </a:gdLst>
                <a:ahLst/>
                <a:rect l="textAreaLeft" t="textAreaTop" r="textAreaRight" b="textAreaBottom"/>
                <a:pathLst>
                  <a:path w="98" h="32">
                    <a:moveTo>
                      <a:pt x="89" y="28"/>
                    </a:moveTo>
                    <a:cubicBezTo>
                      <a:pt x="94" y="27"/>
                      <a:pt x="98" y="22"/>
                      <a:pt x="96" y="18"/>
                    </a:cubicBezTo>
                    <a:cubicBezTo>
                      <a:pt x="95" y="13"/>
                      <a:pt x="93" y="8"/>
                      <a:pt x="92" y="2"/>
                    </a:cubicBezTo>
                    <a:cubicBezTo>
                      <a:pt x="75" y="5"/>
                      <a:pt x="65" y="2"/>
                      <a:pt x="59" y="0"/>
                    </a:cubicBezTo>
                    <a:cubicBezTo>
                      <a:pt x="43" y="8"/>
                      <a:pt x="2" y="18"/>
                      <a:pt x="1" y="25"/>
                    </a:cubicBezTo>
                    <a:cubicBezTo>
                      <a:pt x="0" y="32"/>
                      <a:pt x="57" y="31"/>
                      <a:pt x="89" y="28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9880" bIns="298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75" name="Google Shape;1642;p41"/>
              <p:cNvSpPr/>
              <p:nvPr/>
            </p:nvSpPr>
            <p:spPr>
              <a:xfrm flipH="1">
                <a:off x="825480" y="3242160"/>
                <a:ext cx="69480" cy="256320"/>
              </a:xfrm>
              <a:custGeom>
                <a:avLst/>
                <a:gdLst>
                  <a:gd name="textAreaLeft" fmla="*/ -360 w 69480"/>
                  <a:gd name="textAreaRight" fmla="*/ 69480 w 69480"/>
                  <a:gd name="textAreaTop" fmla="*/ 0 h 256320"/>
                  <a:gd name="textAreaBottom" fmla="*/ 257040 h 256320"/>
                </a:gdLst>
                <a:ahLst/>
                <a:rect l="textAreaLeft" t="textAreaTop" r="textAreaRight" b="textAreaBottom"/>
                <a:pathLst>
                  <a:path w="94" h="121">
                    <a:moveTo>
                      <a:pt x="39" y="7"/>
                    </a:moveTo>
                    <a:cubicBezTo>
                      <a:pt x="39" y="7"/>
                      <a:pt x="57" y="61"/>
                      <a:pt x="57" y="70"/>
                    </a:cubicBezTo>
                    <a:cubicBezTo>
                      <a:pt x="57" y="79"/>
                      <a:pt x="0" y="106"/>
                      <a:pt x="1" y="114"/>
                    </a:cubicBezTo>
                    <a:cubicBezTo>
                      <a:pt x="1" y="121"/>
                      <a:pt x="57" y="108"/>
                      <a:pt x="88" y="97"/>
                    </a:cubicBezTo>
                    <a:cubicBezTo>
                      <a:pt x="92" y="95"/>
                      <a:pt x="94" y="90"/>
                      <a:pt x="92" y="86"/>
                    </a:cubicBezTo>
                    <a:cubicBezTo>
                      <a:pt x="87" y="78"/>
                      <a:pt x="81" y="65"/>
                      <a:pt x="79" y="57"/>
                    </a:cubicBezTo>
                    <a:cubicBezTo>
                      <a:pt x="76" y="45"/>
                      <a:pt x="69" y="0"/>
                      <a:pt x="69" y="0"/>
                    </a:cubicBezTo>
                    <a:lnTo>
                      <a:pt x="39" y="7"/>
                    </a:lnTo>
                    <a:close/>
                  </a:path>
                </a:pathLst>
              </a:custGeom>
              <a:solidFill>
                <a:srgbClr val="f0a4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76" name="Google Shape;1643;p41"/>
              <p:cNvSpPr/>
              <p:nvPr/>
            </p:nvSpPr>
            <p:spPr>
              <a:xfrm flipH="1">
                <a:off x="825480" y="3395880"/>
                <a:ext cx="69480" cy="102960"/>
              </a:xfrm>
              <a:custGeom>
                <a:avLst/>
                <a:gdLst>
                  <a:gd name="textAreaLeft" fmla="*/ -360 w 69480"/>
                  <a:gd name="textAreaRight" fmla="*/ 69480 w 69480"/>
                  <a:gd name="textAreaTop" fmla="*/ 0 h 102960"/>
                  <a:gd name="textAreaBottom" fmla="*/ 103680 h 102960"/>
                </a:gdLst>
                <a:ahLst/>
                <a:rect l="textAreaLeft" t="textAreaTop" r="textAreaRight" b="textAreaBottom"/>
                <a:pathLst>
                  <a:path w="94" h="49">
                    <a:moveTo>
                      <a:pt x="88" y="25"/>
                    </a:moveTo>
                    <a:cubicBezTo>
                      <a:pt x="92" y="23"/>
                      <a:pt x="94" y="18"/>
                      <a:pt x="92" y="14"/>
                    </a:cubicBezTo>
                    <a:cubicBezTo>
                      <a:pt x="90" y="10"/>
                      <a:pt x="87" y="5"/>
                      <a:pt x="84" y="0"/>
                    </a:cubicBezTo>
                    <a:cubicBezTo>
                      <a:pt x="69" y="6"/>
                      <a:pt x="58" y="6"/>
                      <a:pt x="52" y="5"/>
                    </a:cubicBezTo>
                    <a:cubicBezTo>
                      <a:pt x="38" y="16"/>
                      <a:pt x="0" y="36"/>
                      <a:pt x="1" y="42"/>
                    </a:cubicBezTo>
                    <a:cubicBezTo>
                      <a:pt x="1" y="49"/>
                      <a:pt x="57" y="36"/>
                      <a:pt x="88" y="25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77" name="Google Shape;1644;p41"/>
              <p:cNvSpPr/>
              <p:nvPr/>
            </p:nvSpPr>
            <p:spPr>
              <a:xfrm flipH="1">
                <a:off x="836640" y="2466000"/>
                <a:ext cx="175680" cy="813960"/>
              </a:xfrm>
              <a:custGeom>
                <a:avLst/>
                <a:gdLst>
                  <a:gd name="textAreaLeft" fmla="*/ 360 w 175680"/>
                  <a:gd name="textAreaRight" fmla="*/ 176400 w 175680"/>
                  <a:gd name="textAreaTop" fmla="*/ 0 h 813960"/>
                  <a:gd name="textAreaBottom" fmla="*/ 814680 h 813960"/>
                </a:gdLst>
                <a:ahLst/>
                <a:rect l="textAreaLeft" t="textAreaTop" r="textAreaRight" b="textAreaBottom"/>
                <a:pathLst>
                  <a:path w="236" h="384">
                    <a:moveTo>
                      <a:pt x="187" y="0"/>
                    </a:moveTo>
                    <a:cubicBezTo>
                      <a:pt x="187" y="0"/>
                      <a:pt x="200" y="71"/>
                      <a:pt x="200" y="138"/>
                    </a:cubicBezTo>
                    <a:cubicBezTo>
                      <a:pt x="200" y="205"/>
                      <a:pt x="223" y="353"/>
                      <a:pt x="236" y="384"/>
                    </a:cubicBezTo>
                    <a:cubicBezTo>
                      <a:pt x="191" y="384"/>
                      <a:pt x="191" y="384"/>
                      <a:pt x="191" y="384"/>
                    </a:cubicBezTo>
                    <a:cubicBezTo>
                      <a:pt x="191" y="384"/>
                      <a:pt x="146" y="293"/>
                      <a:pt x="134" y="217"/>
                    </a:cubicBezTo>
                    <a:cubicBezTo>
                      <a:pt x="126" y="167"/>
                      <a:pt x="118" y="111"/>
                      <a:pt x="118" y="111"/>
                    </a:cubicBezTo>
                    <a:cubicBezTo>
                      <a:pt x="61" y="255"/>
                      <a:pt x="61" y="255"/>
                      <a:pt x="61" y="255"/>
                    </a:cubicBezTo>
                    <a:cubicBezTo>
                      <a:pt x="53" y="384"/>
                      <a:pt x="53" y="384"/>
                      <a:pt x="53" y="384"/>
                    </a:cubicBezTo>
                    <a:cubicBezTo>
                      <a:pt x="12" y="384"/>
                      <a:pt x="12" y="384"/>
                      <a:pt x="12" y="384"/>
                    </a:cubicBezTo>
                    <a:cubicBezTo>
                      <a:pt x="12" y="384"/>
                      <a:pt x="0" y="285"/>
                      <a:pt x="12" y="214"/>
                    </a:cubicBezTo>
                    <a:cubicBezTo>
                      <a:pt x="24" y="144"/>
                      <a:pt x="88" y="0"/>
                      <a:pt x="88" y="0"/>
                    </a:cubicBezTo>
                    <a:lnTo>
                      <a:pt x="187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78" name="Google Shape;1645;p41"/>
              <p:cNvSpPr/>
              <p:nvPr/>
            </p:nvSpPr>
            <p:spPr>
              <a:xfrm flipH="1">
                <a:off x="846720" y="2513880"/>
                <a:ext cx="37800" cy="765720"/>
              </a:xfrm>
              <a:custGeom>
                <a:avLst/>
                <a:gdLst>
                  <a:gd name="textAreaLeft" fmla="*/ -360 w 37800"/>
                  <a:gd name="textAreaRight" fmla="*/ 37800 w 37800"/>
                  <a:gd name="textAreaTop" fmla="*/ 0 h 765720"/>
                  <a:gd name="textAreaBottom" fmla="*/ 766440 h 765720"/>
                </a:gdLst>
                <a:ahLst/>
                <a:rect l="textAreaLeft" t="textAreaTop" r="textAreaRight" b="textAreaBottom"/>
                <a:pathLst>
                  <a:path w="51" h="361">
                    <a:moveTo>
                      <a:pt x="0" y="0"/>
                    </a:moveTo>
                    <a:cubicBezTo>
                      <a:pt x="0" y="0"/>
                      <a:pt x="1" y="7"/>
                      <a:pt x="2" y="19"/>
                    </a:cubicBezTo>
                    <a:cubicBezTo>
                      <a:pt x="6" y="55"/>
                      <a:pt x="16" y="134"/>
                      <a:pt x="17" y="197"/>
                    </a:cubicBezTo>
                    <a:cubicBezTo>
                      <a:pt x="17" y="197"/>
                      <a:pt x="17" y="197"/>
                      <a:pt x="17" y="197"/>
                    </a:cubicBezTo>
                    <a:cubicBezTo>
                      <a:pt x="49" y="361"/>
                      <a:pt x="49" y="361"/>
                      <a:pt x="49" y="361"/>
                    </a:cubicBezTo>
                    <a:cubicBezTo>
                      <a:pt x="51" y="361"/>
                      <a:pt x="51" y="361"/>
                      <a:pt x="51" y="361"/>
                    </a:cubicBezTo>
                    <a:cubicBezTo>
                      <a:pt x="19" y="197"/>
                      <a:pt x="19" y="197"/>
                      <a:pt x="19" y="197"/>
                    </a:cubicBezTo>
                    <a:cubicBezTo>
                      <a:pt x="18" y="197"/>
                      <a:pt x="18" y="197"/>
                      <a:pt x="18" y="197"/>
                    </a:cubicBezTo>
                    <a:cubicBezTo>
                      <a:pt x="19" y="197"/>
                      <a:pt x="19" y="197"/>
                      <a:pt x="19" y="197"/>
                    </a:cubicBezTo>
                    <a:cubicBezTo>
                      <a:pt x="17" y="113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79" name="Google Shape;1646;p41"/>
              <p:cNvSpPr/>
              <p:nvPr/>
            </p:nvSpPr>
            <p:spPr>
              <a:xfrm flipH="1">
                <a:off x="942840" y="2131560"/>
                <a:ext cx="155160" cy="338760"/>
              </a:xfrm>
              <a:custGeom>
                <a:avLst/>
                <a:gdLst>
                  <a:gd name="textAreaLeft" fmla="*/ -360 w 155160"/>
                  <a:gd name="textAreaRight" fmla="*/ 155160 w 155160"/>
                  <a:gd name="textAreaTop" fmla="*/ 0 h 338760"/>
                  <a:gd name="textAreaBottom" fmla="*/ 339480 h 338760"/>
                </a:gdLst>
                <a:ahLst/>
                <a:rect l="textAreaLeft" t="textAreaTop" r="textAreaRight" b="textAreaBottom"/>
                <a:pathLst>
                  <a:path w="209" h="160">
                    <a:moveTo>
                      <a:pt x="200" y="0"/>
                    </a:moveTo>
                    <a:cubicBezTo>
                      <a:pt x="144" y="109"/>
                      <a:pt x="144" y="109"/>
                      <a:pt x="144" y="109"/>
                    </a:cubicBezTo>
                    <a:cubicBezTo>
                      <a:pt x="51" y="142"/>
                      <a:pt x="51" y="142"/>
                      <a:pt x="51" y="142"/>
                    </a:cubicBezTo>
                    <a:cubicBezTo>
                      <a:pt x="51" y="142"/>
                      <a:pt x="36" y="129"/>
                      <a:pt x="26" y="128"/>
                    </a:cubicBezTo>
                    <a:cubicBezTo>
                      <a:pt x="15" y="127"/>
                      <a:pt x="0" y="130"/>
                      <a:pt x="1" y="133"/>
                    </a:cubicBezTo>
                    <a:cubicBezTo>
                      <a:pt x="2" y="135"/>
                      <a:pt x="19" y="134"/>
                      <a:pt x="19" y="134"/>
                    </a:cubicBezTo>
                    <a:cubicBezTo>
                      <a:pt x="19" y="134"/>
                      <a:pt x="2" y="141"/>
                      <a:pt x="1" y="146"/>
                    </a:cubicBezTo>
                    <a:cubicBezTo>
                      <a:pt x="1" y="150"/>
                      <a:pt x="9" y="155"/>
                      <a:pt x="16" y="154"/>
                    </a:cubicBezTo>
                    <a:cubicBezTo>
                      <a:pt x="23" y="154"/>
                      <a:pt x="42" y="160"/>
                      <a:pt x="52" y="154"/>
                    </a:cubicBezTo>
                    <a:cubicBezTo>
                      <a:pt x="52" y="154"/>
                      <a:pt x="151" y="146"/>
                      <a:pt x="165" y="131"/>
                    </a:cubicBezTo>
                    <a:cubicBezTo>
                      <a:pt x="180" y="117"/>
                      <a:pt x="209" y="59"/>
                      <a:pt x="209" y="59"/>
                    </a:cubicBezTo>
                    <a:lnTo>
                      <a:pt x="200" y="0"/>
                    </a:lnTo>
                    <a:close/>
                  </a:path>
                </a:pathLst>
              </a:custGeom>
              <a:solidFill>
                <a:srgbClr val="f0a4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80" name="Google Shape;1647;p41"/>
              <p:cNvSpPr/>
              <p:nvPr/>
            </p:nvSpPr>
            <p:spPr>
              <a:xfrm flipH="1">
                <a:off x="860400" y="2100240"/>
                <a:ext cx="101880" cy="387360"/>
              </a:xfrm>
              <a:custGeom>
                <a:avLst/>
                <a:gdLst>
                  <a:gd name="textAreaLeft" fmla="*/ -360 w 101880"/>
                  <a:gd name="textAreaRight" fmla="*/ 101880 w 101880"/>
                  <a:gd name="textAreaTop" fmla="*/ 0 h 387360"/>
                  <a:gd name="textAreaBottom" fmla="*/ 388080 h 387360"/>
                </a:gdLst>
                <a:ahLst/>
                <a:rect l="textAreaLeft" t="textAreaTop" r="textAreaRight" b="textAreaBottom"/>
                <a:pathLst>
                  <a:path w="138" h="183">
                    <a:moveTo>
                      <a:pt x="56" y="4"/>
                    </a:moveTo>
                    <a:cubicBezTo>
                      <a:pt x="93" y="0"/>
                      <a:pt x="113" y="13"/>
                      <a:pt x="113" y="13"/>
                    </a:cubicBezTo>
                    <a:cubicBezTo>
                      <a:pt x="113" y="13"/>
                      <a:pt x="115" y="92"/>
                      <a:pt x="122" y="116"/>
                    </a:cubicBezTo>
                    <a:cubicBezTo>
                      <a:pt x="128" y="140"/>
                      <a:pt x="138" y="159"/>
                      <a:pt x="133" y="171"/>
                    </a:cubicBezTo>
                    <a:cubicBezTo>
                      <a:pt x="128" y="183"/>
                      <a:pt x="119" y="183"/>
                      <a:pt x="105" y="183"/>
                    </a:cubicBezTo>
                    <a:cubicBezTo>
                      <a:pt x="92" y="183"/>
                      <a:pt x="54" y="183"/>
                      <a:pt x="35" y="183"/>
                    </a:cubicBezTo>
                    <a:cubicBezTo>
                      <a:pt x="17" y="183"/>
                      <a:pt x="8" y="180"/>
                      <a:pt x="10" y="163"/>
                    </a:cubicBezTo>
                    <a:cubicBezTo>
                      <a:pt x="12" y="145"/>
                      <a:pt x="15" y="100"/>
                      <a:pt x="10" y="86"/>
                    </a:cubicBezTo>
                    <a:cubicBezTo>
                      <a:pt x="5" y="73"/>
                      <a:pt x="0" y="56"/>
                      <a:pt x="6" y="40"/>
                    </a:cubicBezTo>
                    <a:cubicBezTo>
                      <a:pt x="13" y="24"/>
                      <a:pt x="18" y="15"/>
                      <a:pt x="18" y="15"/>
                    </a:cubicBezTo>
                    <a:cubicBezTo>
                      <a:pt x="18" y="15"/>
                      <a:pt x="34" y="7"/>
                      <a:pt x="56" y="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81" name="Google Shape;1648;p41"/>
              <p:cNvSpPr/>
              <p:nvPr/>
            </p:nvSpPr>
            <p:spPr>
              <a:xfrm flipH="1">
                <a:off x="830160" y="2282400"/>
                <a:ext cx="84600" cy="2394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82" name="Google Shape;1649;p41"/>
              <p:cNvSpPr/>
              <p:nvPr/>
            </p:nvSpPr>
            <p:spPr>
              <a:xfrm flipH="1">
                <a:off x="836280" y="2303640"/>
                <a:ext cx="83880" cy="23940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83" name="Google Shape;1650;p41"/>
              <p:cNvSpPr/>
              <p:nvPr/>
            </p:nvSpPr>
            <p:spPr>
              <a:xfrm flipH="1">
                <a:off x="842760" y="2323800"/>
                <a:ext cx="83520" cy="239040"/>
              </a:xfrm>
              <a:prstGeom prst="rect">
                <a:avLst/>
              </a:pr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84" name="Google Shape;1651;p41"/>
              <p:cNvSpPr/>
              <p:nvPr/>
            </p:nvSpPr>
            <p:spPr>
              <a:xfrm flipH="1">
                <a:off x="820080" y="2126160"/>
                <a:ext cx="87120" cy="455400"/>
              </a:xfrm>
              <a:custGeom>
                <a:avLst/>
                <a:gdLst>
                  <a:gd name="textAreaLeft" fmla="*/ 360 w 87120"/>
                  <a:gd name="textAreaRight" fmla="*/ 87840 w 87120"/>
                  <a:gd name="textAreaTop" fmla="*/ 0 h 455400"/>
                  <a:gd name="textAreaBottom" fmla="*/ 456120 h 455400"/>
                </a:gdLst>
                <a:ahLst/>
                <a:rect l="textAreaLeft" t="textAreaTop" r="textAreaRight" b="textAreaBottom"/>
                <a:pathLst>
                  <a:path w="117" h="215">
                    <a:moveTo>
                      <a:pt x="30" y="4"/>
                    </a:moveTo>
                    <a:cubicBezTo>
                      <a:pt x="32" y="0"/>
                      <a:pt x="38" y="0"/>
                      <a:pt x="41" y="3"/>
                    </a:cubicBezTo>
                    <a:cubicBezTo>
                      <a:pt x="57" y="21"/>
                      <a:pt x="101" y="72"/>
                      <a:pt x="108" y="95"/>
                    </a:cubicBezTo>
                    <a:cubicBezTo>
                      <a:pt x="117" y="123"/>
                      <a:pt x="49" y="197"/>
                      <a:pt x="49" y="197"/>
                    </a:cubicBezTo>
                    <a:cubicBezTo>
                      <a:pt x="49" y="197"/>
                      <a:pt x="31" y="213"/>
                      <a:pt x="18" y="214"/>
                    </a:cubicBezTo>
                    <a:cubicBezTo>
                      <a:pt x="5" y="215"/>
                      <a:pt x="16" y="203"/>
                      <a:pt x="16" y="203"/>
                    </a:cubicBezTo>
                    <a:cubicBezTo>
                      <a:pt x="16" y="203"/>
                      <a:pt x="7" y="208"/>
                      <a:pt x="3" y="207"/>
                    </a:cubicBezTo>
                    <a:cubicBezTo>
                      <a:pt x="0" y="207"/>
                      <a:pt x="23" y="186"/>
                      <a:pt x="36" y="189"/>
                    </a:cubicBezTo>
                    <a:cubicBezTo>
                      <a:pt x="79" y="104"/>
                      <a:pt x="79" y="104"/>
                      <a:pt x="79" y="104"/>
                    </a:cubicBezTo>
                    <a:cubicBezTo>
                      <a:pt x="79" y="104"/>
                      <a:pt x="48" y="65"/>
                      <a:pt x="33" y="47"/>
                    </a:cubicBezTo>
                    <a:cubicBezTo>
                      <a:pt x="20" y="32"/>
                      <a:pt x="24" y="15"/>
                      <a:pt x="30" y="4"/>
                    </a:cubicBezTo>
                    <a:close/>
                  </a:path>
                </a:pathLst>
              </a:custGeom>
              <a:solidFill>
                <a:srgbClr val="f0a4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85" name="Google Shape;1652;p41"/>
              <p:cNvSpPr/>
              <p:nvPr/>
            </p:nvSpPr>
            <p:spPr>
              <a:xfrm flipH="1">
                <a:off x="908640" y="1940760"/>
                <a:ext cx="48600" cy="198000"/>
              </a:xfrm>
              <a:custGeom>
                <a:avLst/>
                <a:gdLst>
                  <a:gd name="textAreaLeft" fmla="*/ -360 w 48600"/>
                  <a:gd name="textAreaRight" fmla="*/ 48600 w 48600"/>
                  <a:gd name="textAreaTop" fmla="*/ 0 h 198000"/>
                  <a:gd name="textAreaBottom" fmla="*/ 198720 h 198000"/>
                </a:gdLst>
                <a:ahLst/>
                <a:rect l="textAreaLeft" t="textAreaTop" r="textAreaRight" b="textAreaBottom"/>
                <a:pathLst>
                  <a:path w="66" h="94">
                    <a:moveTo>
                      <a:pt x="11" y="8"/>
                    </a:moveTo>
                    <a:cubicBezTo>
                      <a:pt x="10" y="9"/>
                      <a:pt x="8" y="25"/>
                      <a:pt x="0" y="31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5" y="32"/>
                      <a:pt x="6" y="34"/>
                      <a:pt x="6" y="36"/>
                    </a:cubicBezTo>
                    <a:cubicBezTo>
                      <a:pt x="5" y="42"/>
                      <a:pt x="4" y="54"/>
                      <a:pt x="7" y="58"/>
                    </a:cubicBezTo>
                    <a:cubicBezTo>
                      <a:pt x="12" y="62"/>
                      <a:pt x="31" y="57"/>
                      <a:pt x="32" y="63"/>
                    </a:cubicBezTo>
                    <a:cubicBezTo>
                      <a:pt x="33" y="68"/>
                      <a:pt x="34" y="82"/>
                      <a:pt x="34" y="89"/>
                    </a:cubicBezTo>
                    <a:cubicBezTo>
                      <a:pt x="34" y="92"/>
                      <a:pt x="35" y="93"/>
                      <a:pt x="38" y="93"/>
                    </a:cubicBezTo>
                    <a:cubicBezTo>
                      <a:pt x="44" y="94"/>
                      <a:pt x="56" y="93"/>
                      <a:pt x="66" y="85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41" y="0"/>
                      <a:pt x="41" y="0"/>
                      <a:pt x="41" y="0"/>
                    </a:cubicBezTo>
                    <a:lnTo>
                      <a:pt x="11" y="8"/>
                    </a:lnTo>
                    <a:close/>
                  </a:path>
                </a:pathLst>
              </a:custGeom>
              <a:solidFill>
                <a:srgbClr val="f0a4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86" name="Google Shape;1653;p41"/>
              <p:cNvSpPr/>
              <p:nvPr/>
            </p:nvSpPr>
            <p:spPr>
              <a:xfrm flipH="1">
                <a:off x="889200" y="1888200"/>
                <a:ext cx="70200" cy="200880"/>
              </a:xfrm>
              <a:custGeom>
                <a:avLst/>
                <a:gdLst>
                  <a:gd name="textAreaLeft" fmla="*/ -360 w 70200"/>
                  <a:gd name="textAreaRight" fmla="*/ 70200 w 70200"/>
                  <a:gd name="textAreaTop" fmla="*/ 0 h 200880"/>
                  <a:gd name="textAreaBottom" fmla="*/ 201600 h 200880"/>
                </a:gdLst>
                <a:ahLst/>
                <a:rect l="textAreaLeft" t="textAreaTop" r="textAreaRight" b="textAreaBottom"/>
                <a:pathLst>
                  <a:path w="95" h="95">
                    <a:moveTo>
                      <a:pt x="41" y="12"/>
                    </a:moveTo>
                    <a:cubicBezTo>
                      <a:pt x="39" y="13"/>
                      <a:pt x="37" y="13"/>
                      <a:pt x="35" y="12"/>
                    </a:cubicBezTo>
                    <a:cubicBezTo>
                      <a:pt x="26" y="11"/>
                      <a:pt x="0" y="8"/>
                      <a:pt x="2" y="29"/>
                    </a:cubicBezTo>
                    <a:cubicBezTo>
                      <a:pt x="3" y="37"/>
                      <a:pt x="16" y="39"/>
                      <a:pt x="26" y="39"/>
                    </a:cubicBezTo>
                    <a:cubicBezTo>
                      <a:pt x="33" y="39"/>
                      <a:pt x="39" y="45"/>
                      <a:pt x="39" y="52"/>
                    </a:cubicBezTo>
                    <a:cubicBezTo>
                      <a:pt x="38" y="59"/>
                      <a:pt x="38" y="68"/>
                      <a:pt x="39" y="75"/>
                    </a:cubicBezTo>
                    <a:cubicBezTo>
                      <a:pt x="40" y="91"/>
                      <a:pt x="42" y="93"/>
                      <a:pt x="62" y="92"/>
                    </a:cubicBezTo>
                    <a:cubicBezTo>
                      <a:pt x="81" y="92"/>
                      <a:pt x="89" y="95"/>
                      <a:pt x="91" y="82"/>
                    </a:cubicBezTo>
                    <a:cubicBezTo>
                      <a:pt x="95" y="61"/>
                      <a:pt x="89" y="0"/>
                      <a:pt x="41" y="12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cxnSp>
          <p:nvCxnSpPr>
            <p:cNvPr id="2087" name="Google Shape;1654;p41"/>
            <p:cNvCxnSpPr/>
            <p:nvPr/>
          </p:nvCxnSpPr>
          <p:spPr>
            <a:xfrm flipH="1">
              <a:off x="546480" y="3493080"/>
              <a:ext cx="1200600" cy="1080"/>
            </a:xfrm>
            <a:prstGeom prst="straightConnector1">
              <a:avLst/>
            </a:prstGeom>
            <a:ln w="9525">
              <a:solidFill>
                <a:srgbClr val="fffef4"/>
              </a:solidFill>
              <a:round/>
            </a:ln>
          </p:spPr>
        </p:cxnSp>
        <p:sp>
          <p:nvSpPr>
            <p:cNvPr id="2088" name="Google Shape;1655;p41"/>
            <p:cNvSpPr/>
            <p:nvPr/>
          </p:nvSpPr>
          <p:spPr>
            <a:xfrm>
              <a:off x="703080" y="1574640"/>
              <a:ext cx="172800" cy="222840"/>
            </a:xfrm>
            <a:custGeom>
              <a:avLst/>
              <a:gdLst>
                <a:gd name="textAreaLeft" fmla="*/ 0 w 172800"/>
                <a:gd name="textAreaRight" fmla="*/ 173160 w 172800"/>
                <a:gd name="textAreaTop" fmla="*/ 0 h 222840"/>
                <a:gd name="textAreaBottom" fmla="*/ 223560 h 222840"/>
              </a:gdLst>
              <a:ahLst/>
              <a:rect l="textAreaLeft" t="textAreaTop" r="textAreaRight" b="textAreaBottom"/>
              <a:pathLst>
                <a:path w="749" h="340">
                  <a:moveTo>
                    <a:pt x="67" y="206"/>
                  </a:moveTo>
                  <a:cubicBezTo>
                    <a:pt x="94" y="206"/>
                    <a:pt x="94" y="206"/>
                    <a:pt x="94" y="206"/>
                  </a:cubicBezTo>
                  <a:cubicBezTo>
                    <a:pt x="94" y="92"/>
                    <a:pt x="186" y="0"/>
                    <a:pt x="300" y="0"/>
                  </a:cubicBezTo>
                  <a:cubicBezTo>
                    <a:pt x="384" y="0"/>
                    <a:pt x="456" y="50"/>
                    <a:pt x="488" y="122"/>
                  </a:cubicBezTo>
                  <a:cubicBezTo>
                    <a:pt x="502" y="114"/>
                    <a:pt x="519" y="109"/>
                    <a:pt x="536" y="109"/>
                  </a:cubicBezTo>
                  <a:cubicBezTo>
                    <a:pt x="590" y="109"/>
                    <a:pt x="633" y="153"/>
                    <a:pt x="633" y="206"/>
                  </a:cubicBezTo>
                  <a:cubicBezTo>
                    <a:pt x="682" y="206"/>
                    <a:pt x="682" y="206"/>
                    <a:pt x="682" y="206"/>
                  </a:cubicBezTo>
                  <a:cubicBezTo>
                    <a:pt x="719" y="206"/>
                    <a:pt x="749" y="236"/>
                    <a:pt x="749" y="273"/>
                  </a:cubicBezTo>
                  <a:cubicBezTo>
                    <a:pt x="749" y="310"/>
                    <a:pt x="719" y="340"/>
                    <a:pt x="682" y="340"/>
                  </a:cubicBezTo>
                  <a:cubicBezTo>
                    <a:pt x="67" y="340"/>
                    <a:pt x="67" y="340"/>
                    <a:pt x="67" y="340"/>
                  </a:cubicBezTo>
                  <a:cubicBezTo>
                    <a:pt x="30" y="340"/>
                    <a:pt x="0" y="310"/>
                    <a:pt x="0" y="273"/>
                  </a:cubicBezTo>
                  <a:cubicBezTo>
                    <a:pt x="0" y="236"/>
                    <a:pt x="30" y="206"/>
                    <a:pt x="67" y="206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grpSp>
          <p:nvGrpSpPr>
            <p:cNvPr id="2089" name="Google Shape;1656;p41"/>
            <p:cNvGrpSpPr/>
            <p:nvPr/>
          </p:nvGrpSpPr>
          <p:grpSpPr>
            <a:xfrm>
              <a:off x="548640" y="2475360"/>
              <a:ext cx="230760" cy="1014120"/>
              <a:chOff x="548640" y="2475360"/>
              <a:chExt cx="230760" cy="1014120"/>
            </a:xfrm>
          </p:grpSpPr>
          <p:sp>
            <p:nvSpPr>
              <p:cNvPr id="2090" name="Google Shape;1657;p41"/>
              <p:cNvSpPr/>
              <p:nvPr/>
            </p:nvSpPr>
            <p:spPr>
              <a:xfrm>
                <a:off x="604800" y="2475360"/>
                <a:ext cx="105480" cy="627120"/>
              </a:xfrm>
              <a:custGeom>
                <a:avLst/>
                <a:gdLst>
                  <a:gd name="textAreaLeft" fmla="*/ 0 w 105480"/>
                  <a:gd name="textAreaRight" fmla="*/ 105840 w 105480"/>
                  <a:gd name="textAreaTop" fmla="*/ 0 h 627120"/>
                  <a:gd name="textAreaBottom" fmla="*/ 627840 h 627120"/>
                </a:gdLst>
                <a:ahLst/>
                <a:rect l="textAreaLeft" t="textAreaTop" r="textAreaRight" b="textAreaBottom"/>
                <a:pathLst>
                  <a:path w="154" h="322">
                    <a:moveTo>
                      <a:pt x="37" y="11"/>
                    </a:moveTo>
                    <a:cubicBezTo>
                      <a:pt x="81" y="0"/>
                      <a:pt x="73" y="52"/>
                      <a:pt x="93" y="72"/>
                    </a:cubicBezTo>
                    <a:cubicBezTo>
                      <a:pt x="113" y="92"/>
                      <a:pt x="122" y="109"/>
                      <a:pt x="118" y="133"/>
                    </a:cubicBezTo>
                    <a:cubicBezTo>
                      <a:pt x="115" y="157"/>
                      <a:pt x="119" y="167"/>
                      <a:pt x="127" y="180"/>
                    </a:cubicBezTo>
                    <a:cubicBezTo>
                      <a:pt x="135" y="193"/>
                      <a:pt x="142" y="222"/>
                      <a:pt x="134" y="238"/>
                    </a:cubicBezTo>
                    <a:cubicBezTo>
                      <a:pt x="126" y="255"/>
                      <a:pt x="154" y="275"/>
                      <a:pt x="132" y="322"/>
                    </a:cubicBezTo>
                    <a:cubicBezTo>
                      <a:pt x="73" y="322"/>
                      <a:pt x="73" y="322"/>
                      <a:pt x="73" y="322"/>
                    </a:cubicBezTo>
                    <a:cubicBezTo>
                      <a:pt x="73" y="322"/>
                      <a:pt x="44" y="297"/>
                      <a:pt x="50" y="267"/>
                    </a:cubicBezTo>
                    <a:cubicBezTo>
                      <a:pt x="57" y="238"/>
                      <a:pt x="41" y="207"/>
                      <a:pt x="32" y="195"/>
                    </a:cubicBezTo>
                    <a:cubicBezTo>
                      <a:pt x="23" y="184"/>
                      <a:pt x="20" y="158"/>
                      <a:pt x="26" y="133"/>
                    </a:cubicBezTo>
                    <a:cubicBezTo>
                      <a:pt x="32" y="108"/>
                      <a:pt x="7" y="98"/>
                      <a:pt x="3" y="67"/>
                    </a:cubicBezTo>
                    <a:cubicBezTo>
                      <a:pt x="0" y="35"/>
                      <a:pt x="15" y="17"/>
                      <a:pt x="37" y="1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91" name="Google Shape;1658;p41"/>
              <p:cNvSpPr/>
              <p:nvPr/>
            </p:nvSpPr>
            <p:spPr>
              <a:xfrm>
                <a:off x="630720" y="2544480"/>
                <a:ext cx="44640" cy="558000"/>
              </a:xfrm>
              <a:custGeom>
                <a:avLst/>
                <a:gdLst>
                  <a:gd name="textAreaLeft" fmla="*/ 0 w 44640"/>
                  <a:gd name="textAreaRight" fmla="*/ 45000 w 44640"/>
                  <a:gd name="textAreaTop" fmla="*/ 0 h 558000"/>
                  <a:gd name="textAreaBottom" fmla="*/ 558720 h 558000"/>
                </a:gdLst>
                <a:ahLst/>
                <a:rect l="textAreaLeft" t="textAreaTop" r="textAreaRight" b="textAreaBottom"/>
                <a:pathLst>
                  <a:path w="65" h="287">
                    <a:moveTo>
                      <a:pt x="0" y="0"/>
                    </a:moveTo>
                    <a:cubicBezTo>
                      <a:pt x="0" y="35"/>
                      <a:pt x="26" y="98"/>
                      <a:pt x="40" y="148"/>
                    </a:cubicBezTo>
                    <a:cubicBezTo>
                      <a:pt x="55" y="197"/>
                      <a:pt x="65" y="257"/>
                      <a:pt x="64" y="287"/>
                    </a:cubicBez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92" name="Google Shape;1659;p41"/>
              <p:cNvSpPr/>
              <p:nvPr/>
            </p:nvSpPr>
            <p:spPr>
              <a:xfrm>
                <a:off x="617760" y="2593080"/>
                <a:ext cx="32040" cy="119520"/>
              </a:xfrm>
              <a:custGeom>
                <a:avLst/>
                <a:gdLst>
                  <a:gd name="textAreaLeft" fmla="*/ 0 w 32040"/>
                  <a:gd name="textAreaRight" fmla="*/ 32400 w 32040"/>
                  <a:gd name="textAreaTop" fmla="*/ 0 h 119520"/>
                  <a:gd name="textAreaBottom" fmla="*/ 120240 h 119520"/>
                </a:gdLst>
                <a:ahLst/>
                <a:rect l="textAreaLeft" t="textAreaTop" r="textAreaRight" b="textAreaBottom"/>
                <a:pathLst>
                  <a:path w="112" h="147">
                    <a:moveTo>
                      <a:pt x="112" y="0"/>
                    </a:moveTo>
                    <a:lnTo>
                      <a:pt x="95" y="147"/>
                    </a:lnTo>
                    <a:lnTo>
                      <a:pt x="0" y="24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93" name="Google Shape;1660;p41"/>
              <p:cNvSpPr/>
              <p:nvPr/>
            </p:nvSpPr>
            <p:spPr>
              <a:xfrm>
                <a:off x="630360" y="2723400"/>
                <a:ext cx="37800" cy="139320"/>
              </a:xfrm>
              <a:custGeom>
                <a:avLst/>
                <a:gdLst>
                  <a:gd name="textAreaLeft" fmla="*/ 0 w 37800"/>
                  <a:gd name="textAreaRight" fmla="*/ 38160 w 37800"/>
                  <a:gd name="textAreaTop" fmla="*/ 0 h 139320"/>
                  <a:gd name="textAreaBottom" fmla="*/ 140040 h 139320"/>
                </a:gdLst>
                <a:ahLst/>
                <a:rect l="textAreaLeft" t="textAreaTop" r="textAreaRight" b="textAreaBottom"/>
                <a:pathLst>
                  <a:path w="133" h="171">
                    <a:moveTo>
                      <a:pt x="133" y="0"/>
                    </a:moveTo>
                    <a:lnTo>
                      <a:pt x="109" y="171"/>
                    </a:lnTo>
                    <a:lnTo>
                      <a:pt x="0" y="55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94" name="Google Shape;1661;p41"/>
              <p:cNvSpPr/>
              <p:nvPr/>
            </p:nvSpPr>
            <p:spPr>
              <a:xfrm>
                <a:off x="647280" y="2877840"/>
                <a:ext cx="39960" cy="146520"/>
              </a:xfrm>
              <a:custGeom>
                <a:avLst/>
                <a:gdLst>
                  <a:gd name="textAreaLeft" fmla="*/ 0 w 39960"/>
                  <a:gd name="textAreaRight" fmla="*/ 40320 w 39960"/>
                  <a:gd name="textAreaTop" fmla="*/ 0 h 146520"/>
                  <a:gd name="textAreaBottom" fmla="*/ 147240 h 146520"/>
                </a:gdLst>
                <a:ahLst/>
                <a:rect l="textAreaLeft" t="textAreaTop" r="textAreaRight" b="textAreaBottom"/>
                <a:pathLst>
                  <a:path w="140" h="180">
                    <a:moveTo>
                      <a:pt x="140" y="0"/>
                    </a:moveTo>
                    <a:lnTo>
                      <a:pt x="88" y="180"/>
                    </a:lnTo>
                    <a:lnTo>
                      <a:pt x="0" y="47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95" name="Google Shape;1662;p41"/>
              <p:cNvSpPr/>
              <p:nvPr/>
            </p:nvSpPr>
            <p:spPr>
              <a:xfrm>
                <a:off x="678600" y="2733480"/>
                <a:ext cx="100800" cy="402840"/>
              </a:xfrm>
              <a:custGeom>
                <a:avLst/>
                <a:gdLst>
                  <a:gd name="textAreaLeft" fmla="*/ 0 w 100800"/>
                  <a:gd name="textAreaRight" fmla="*/ 101160 w 100800"/>
                  <a:gd name="textAreaTop" fmla="*/ 0 h 402840"/>
                  <a:gd name="textAreaBottom" fmla="*/ 403560 h 402840"/>
                </a:gdLst>
                <a:ahLst/>
                <a:rect l="textAreaLeft" t="textAreaTop" r="textAreaRight" b="textAreaBottom"/>
                <a:pathLst>
                  <a:path w="147" h="207">
                    <a:moveTo>
                      <a:pt x="9" y="207"/>
                    </a:moveTo>
                    <a:cubicBezTo>
                      <a:pt x="9" y="207"/>
                      <a:pt x="0" y="158"/>
                      <a:pt x="10" y="128"/>
                    </a:cubicBezTo>
                    <a:cubicBezTo>
                      <a:pt x="19" y="98"/>
                      <a:pt x="43" y="92"/>
                      <a:pt x="45" y="66"/>
                    </a:cubicBezTo>
                    <a:cubicBezTo>
                      <a:pt x="48" y="26"/>
                      <a:pt x="72" y="0"/>
                      <a:pt x="103" y="4"/>
                    </a:cubicBezTo>
                    <a:cubicBezTo>
                      <a:pt x="133" y="8"/>
                      <a:pt x="147" y="55"/>
                      <a:pt x="117" y="81"/>
                    </a:cubicBezTo>
                    <a:cubicBezTo>
                      <a:pt x="106" y="91"/>
                      <a:pt x="91" y="115"/>
                      <a:pt x="93" y="135"/>
                    </a:cubicBezTo>
                    <a:cubicBezTo>
                      <a:pt x="97" y="166"/>
                      <a:pt x="58" y="185"/>
                      <a:pt x="58" y="185"/>
                    </a:cubicBezTo>
                    <a:lnTo>
                      <a:pt x="9" y="207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96" name="Google Shape;1663;p41"/>
              <p:cNvSpPr/>
              <p:nvPr/>
            </p:nvSpPr>
            <p:spPr>
              <a:xfrm>
                <a:off x="701640" y="2807280"/>
                <a:ext cx="48240" cy="309240"/>
              </a:xfrm>
              <a:custGeom>
                <a:avLst/>
                <a:gdLst>
                  <a:gd name="textAreaLeft" fmla="*/ 0 w 48240"/>
                  <a:gd name="textAreaRight" fmla="*/ 48600 w 48240"/>
                  <a:gd name="textAreaTop" fmla="*/ 0 h 309240"/>
                  <a:gd name="textAreaBottom" fmla="*/ 309960 h 309240"/>
                </a:gdLst>
                <a:ahLst/>
                <a:rect l="textAreaLeft" t="textAreaTop" r="textAreaRight" b="textAreaBottom"/>
                <a:pathLst>
                  <a:path w="71" h="159">
                    <a:moveTo>
                      <a:pt x="71" y="0"/>
                    </a:moveTo>
                    <a:cubicBezTo>
                      <a:pt x="23" y="51"/>
                      <a:pt x="0" y="145"/>
                      <a:pt x="0" y="159"/>
                    </a:cubicBez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97" name="Google Shape;1664;p41"/>
              <p:cNvSpPr/>
              <p:nvPr/>
            </p:nvSpPr>
            <p:spPr>
              <a:xfrm>
                <a:off x="727560" y="2802960"/>
                <a:ext cx="29160" cy="77760"/>
              </a:xfrm>
              <a:custGeom>
                <a:avLst/>
                <a:gdLst>
                  <a:gd name="textAreaLeft" fmla="*/ 0 w 29160"/>
                  <a:gd name="textAreaRight" fmla="*/ 29520 w 29160"/>
                  <a:gd name="textAreaTop" fmla="*/ 0 h 77760"/>
                  <a:gd name="textAreaBottom" fmla="*/ 78480 h 77760"/>
                </a:gdLst>
                <a:ahLst/>
                <a:rect l="textAreaLeft" t="textAreaTop" r="textAreaRight" b="textAreaBottom"/>
                <a:pathLst>
                  <a:path w="102" h="96">
                    <a:moveTo>
                      <a:pt x="0" y="0"/>
                    </a:moveTo>
                    <a:lnTo>
                      <a:pt x="12" y="96"/>
                    </a:lnTo>
                    <a:lnTo>
                      <a:pt x="102" y="50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4560" bIns="345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98" name="Google Shape;1665;p41"/>
              <p:cNvSpPr/>
              <p:nvPr/>
            </p:nvSpPr>
            <p:spPr>
              <a:xfrm>
                <a:off x="710640" y="2899080"/>
                <a:ext cx="31680" cy="78840"/>
              </a:xfrm>
              <a:custGeom>
                <a:avLst/>
                <a:gdLst>
                  <a:gd name="textAreaLeft" fmla="*/ 0 w 31680"/>
                  <a:gd name="textAreaRight" fmla="*/ 32040 w 31680"/>
                  <a:gd name="textAreaTop" fmla="*/ 0 h 78840"/>
                  <a:gd name="textAreaBottom" fmla="*/ 79560 h 78840"/>
                </a:gdLst>
                <a:ahLst/>
                <a:rect l="textAreaLeft" t="textAreaTop" r="textAreaRight" b="textAreaBottom"/>
                <a:pathLst>
                  <a:path w="111" h="97">
                    <a:moveTo>
                      <a:pt x="0" y="0"/>
                    </a:moveTo>
                    <a:lnTo>
                      <a:pt x="14" y="97"/>
                    </a:lnTo>
                    <a:lnTo>
                      <a:pt x="111" y="36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5280" bIns="35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099" name="Google Shape;1666;p41"/>
              <p:cNvSpPr/>
              <p:nvPr/>
            </p:nvSpPr>
            <p:spPr>
              <a:xfrm>
                <a:off x="691200" y="2984400"/>
                <a:ext cx="41400" cy="91080"/>
              </a:xfrm>
              <a:custGeom>
                <a:avLst/>
                <a:gdLst>
                  <a:gd name="textAreaLeft" fmla="*/ 0 w 41400"/>
                  <a:gd name="textAreaRight" fmla="*/ 41760 w 41400"/>
                  <a:gd name="textAreaTop" fmla="*/ 0 h 91080"/>
                  <a:gd name="textAreaBottom" fmla="*/ 91800 h 91080"/>
                </a:gdLst>
                <a:ahLst/>
                <a:rect l="textAreaLeft" t="textAreaTop" r="textAreaRight" b="textAreaBottom"/>
                <a:pathLst>
                  <a:path w="145" h="112">
                    <a:moveTo>
                      <a:pt x="0" y="0"/>
                    </a:moveTo>
                    <a:lnTo>
                      <a:pt x="45" y="112"/>
                    </a:lnTo>
                    <a:lnTo>
                      <a:pt x="145" y="48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100" name="Google Shape;1667;p41"/>
              <p:cNvSpPr/>
              <p:nvPr/>
            </p:nvSpPr>
            <p:spPr>
              <a:xfrm>
                <a:off x="548640" y="2775960"/>
                <a:ext cx="117720" cy="360000"/>
              </a:xfrm>
              <a:custGeom>
                <a:avLst/>
                <a:gdLst>
                  <a:gd name="textAreaLeft" fmla="*/ 0 w 117720"/>
                  <a:gd name="textAreaRight" fmla="*/ 118080 w 117720"/>
                  <a:gd name="textAreaTop" fmla="*/ 0 h 360000"/>
                  <a:gd name="textAreaBottom" fmla="*/ 360720 h 360000"/>
                </a:gdLst>
                <a:ahLst/>
                <a:rect l="textAreaLeft" t="textAreaTop" r="textAreaRight" b="textAreaBottom"/>
                <a:pathLst>
                  <a:path w="172" h="185">
                    <a:moveTo>
                      <a:pt x="172" y="185"/>
                    </a:moveTo>
                    <a:cubicBezTo>
                      <a:pt x="172" y="185"/>
                      <a:pt x="168" y="135"/>
                      <a:pt x="152" y="109"/>
                    </a:cubicBezTo>
                    <a:cubicBezTo>
                      <a:pt x="135" y="82"/>
                      <a:pt x="110" y="82"/>
                      <a:pt x="102" y="57"/>
                    </a:cubicBezTo>
                    <a:cubicBezTo>
                      <a:pt x="89" y="20"/>
                      <a:pt x="59" y="0"/>
                      <a:pt x="31" y="11"/>
                    </a:cubicBezTo>
                    <a:cubicBezTo>
                      <a:pt x="2" y="23"/>
                      <a:pt x="0" y="72"/>
                      <a:pt x="35" y="89"/>
                    </a:cubicBezTo>
                    <a:cubicBezTo>
                      <a:pt x="49" y="96"/>
                      <a:pt x="69" y="117"/>
                      <a:pt x="72" y="136"/>
                    </a:cubicBezTo>
                    <a:cubicBezTo>
                      <a:pt x="76" y="168"/>
                      <a:pt x="119" y="176"/>
                      <a:pt x="119" y="176"/>
                    </a:cubicBezTo>
                    <a:lnTo>
                      <a:pt x="172" y="185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101" name="Google Shape;1668;p41"/>
              <p:cNvSpPr/>
              <p:nvPr/>
            </p:nvSpPr>
            <p:spPr>
              <a:xfrm>
                <a:off x="574920" y="2863800"/>
                <a:ext cx="73440" cy="264240"/>
              </a:xfrm>
              <a:custGeom>
                <a:avLst/>
                <a:gdLst>
                  <a:gd name="textAreaLeft" fmla="*/ 0 w 73440"/>
                  <a:gd name="textAreaRight" fmla="*/ 73800 w 73440"/>
                  <a:gd name="textAreaTop" fmla="*/ 0 h 264240"/>
                  <a:gd name="textAreaBottom" fmla="*/ 264960 h 264240"/>
                </a:gdLst>
                <a:ahLst/>
                <a:rect l="textAreaLeft" t="textAreaTop" r="textAreaRight" b="textAreaBottom"/>
                <a:pathLst>
                  <a:path w="108" h="136">
                    <a:moveTo>
                      <a:pt x="0" y="0"/>
                    </a:moveTo>
                    <a:cubicBezTo>
                      <a:pt x="59" y="37"/>
                      <a:pt x="105" y="123"/>
                      <a:pt x="108" y="136"/>
                    </a:cubicBez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102" name="Google Shape;1669;p41"/>
              <p:cNvSpPr/>
              <p:nvPr/>
            </p:nvSpPr>
            <p:spPr>
              <a:xfrm>
                <a:off x="571320" y="2844360"/>
                <a:ext cx="27720" cy="77040"/>
              </a:xfrm>
              <a:custGeom>
                <a:avLst/>
                <a:gdLst>
                  <a:gd name="textAreaLeft" fmla="*/ 0 w 27720"/>
                  <a:gd name="textAreaRight" fmla="*/ 28080 w 27720"/>
                  <a:gd name="textAreaTop" fmla="*/ 0 h 77040"/>
                  <a:gd name="textAreaBottom" fmla="*/ 77760 h 77040"/>
                </a:gdLst>
                <a:ahLst/>
                <a:rect l="textAreaLeft" t="textAreaTop" r="textAreaRight" b="textAreaBottom"/>
                <a:pathLst>
                  <a:path w="97" h="95">
                    <a:moveTo>
                      <a:pt x="85" y="0"/>
                    </a:moveTo>
                    <a:lnTo>
                      <a:pt x="97" y="95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42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103" name="Google Shape;1670;p41"/>
              <p:cNvSpPr/>
              <p:nvPr/>
            </p:nvSpPr>
            <p:spPr>
              <a:xfrm>
                <a:off x="592560" y="2924640"/>
                <a:ext cx="30240" cy="78480"/>
              </a:xfrm>
              <a:custGeom>
                <a:avLst/>
                <a:gdLst>
                  <a:gd name="textAreaLeft" fmla="*/ 0 w 30240"/>
                  <a:gd name="textAreaRight" fmla="*/ 30600 w 30240"/>
                  <a:gd name="textAreaTop" fmla="*/ 0 h 78480"/>
                  <a:gd name="textAreaBottom" fmla="*/ 79200 h 78480"/>
                </a:gdLst>
                <a:ahLst/>
                <a:rect l="textAreaLeft" t="textAreaTop" r="textAreaRight" b="textAreaBottom"/>
                <a:pathLst>
                  <a:path w="107" h="97">
                    <a:moveTo>
                      <a:pt x="98" y="0"/>
                    </a:moveTo>
                    <a:lnTo>
                      <a:pt x="107" y="97"/>
                    </a:lnTo>
                    <a:lnTo>
                      <a:pt x="0" y="62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4920" bIns="349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104" name="Google Shape;1671;p41"/>
              <p:cNvSpPr/>
              <p:nvPr/>
            </p:nvSpPr>
            <p:spPr>
              <a:xfrm>
                <a:off x="609840" y="2992680"/>
                <a:ext cx="37080" cy="98280"/>
              </a:xfrm>
              <a:custGeom>
                <a:avLst/>
                <a:gdLst>
                  <a:gd name="textAreaLeft" fmla="*/ 0 w 37080"/>
                  <a:gd name="textAreaRight" fmla="*/ 37440 w 37080"/>
                  <a:gd name="textAreaTop" fmla="*/ 0 h 98280"/>
                  <a:gd name="textAreaBottom" fmla="*/ 99000 h 98280"/>
                </a:gdLst>
                <a:ahLst/>
                <a:rect l="textAreaLeft" t="textAreaTop" r="textAreaRight" b="textAreaBottom"/>
                <a:pathLst>
                  <a:path w="130" h="121">
                    <a:moveTo>
                      <a:pt x="130" y="0"/>
                    </a:moveTo>
                    <a:lnTo>
                      <a:pt x="114" y="121"/>
                    </a:lnTo>
                    <a:lnTo>
                      <a:pt x="0" y="83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105" name="Google Shape;1672;p41"/>
              <p:cNvSpPr/>
              <p:nvPr/>
            </p:nvSpPr>
            <p:spPr>
              <a:xfrm>
                <a:off x="595800" y="3088080"/>
                <a:ext cx="142920" cy="401400"/>
              </a:xfrm>
              <a:custGeom>
                <a:avLst/>
                <a:gdLst>
                  <a:gd name="textAreaLeft" fmla="*/ 0 w 142920"/>
                  <a:gd name="textAreaRight" fmla="*/ 143280 w 142920"/>
                  <a:gd name="textAreaTop" fmla="*/ 0 h 401400"/>
                  <a:gd name="textAreaBottom" fmla="*/ 402120 h 401400"/>
                </a:gdLst>
                <a:ahLst/>
                <a:rect l="textAreaLeft" t="textAreaTop" r="textAreaRight" b="textAreaBottom"/>
                <a:pathLst>
                  <a:path w="496" h="490">
                    <a:moveTo>
                      <a:pt x="439" y="490"/>
                    </a:moveTo>
                    <a:lnTo>
                      <a:pt x="57" y="490"/>
                    </a:lnTo>
                    <a:lnTo>
                      <a:pt x="0" y="0"/>
                    </a:lnTo>
                    <a:lnTo>
                      <a:pt x="496" y="0"/>
                    </a:lnTo>
                    <a:lnTo>
                      <a:pt x="439" y="49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106" name="Google Shape;1673;p41"/>
              <p:cNvSpPr/>
              <p:nvPr/>
            </p:nvSpPr>
            <p:spPr>
              <a:xfrm>
                <a:off x="592560" y="3082320"/>
                <a:ext cx="149760" cy="50040"/>
              </a:xfrm>
              <a:custGeom>
                <a:avLst/>
                <a:gdLst>
                  <a:gd name="textAreaLeft" fmla="*/ 0 w 149760"/>
                  <a:gd name="textAreaRight" fmla="*/ 150120 w 149760"/>
                  <a:gd name="textAreaTop" fmla="*/ 0 h 50040"/>
                  <a:gd name="textAreaBottom" fmla="*/ 50760 h 50040"/>
                </a:gdLst>
                <a:ahLst/>
                <a:rect l="textAreaLeft" t="textAreaTop" r="textAreaRight" b="textAreaBottom"/>
                <a:pathLst>
                  <a:path w="520" h="62">
                    <a:moveTo>
                      <a:pt x="7" y="62"/>
                    </a:moveTo>
                    <a:lnTo>
                      <a:pt x="513" y="62"/>
                    </a:lnTo>
                    <a:lnTo>
                      <a:pt x="520" y="0"/>
                    </a:lnTo>
                    <a:lnTo>
                      <a:pt x="0" y="0"/>
                    </a:lnTo>
                    <a:lnTo>
                      <a:pt x="7" y="62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2320" bIns="223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sp>
          <p:nvSpPr>
            <p:cNvPr id="2107" name="Google Shape;1674;p41"/>
            <p:cNvSpPr/>
            <p:nvPr/>
          </p:nvSpPr>
          <p:spPr>
            <a:xfrm>
              <a:off x="1267200" y="1114560"/>
              <a:ext cx="172800" cy="222840"/>
            </a:xfrm>
            <a:custGeom>
              <a:avLst/>
              <a:gdLst>
                <a:gd name="textAreaLeft" fmla="*/ 0 w 172800"/>
                <a:gd name="textAreaRight" fmla="*/ 173160 w 172800"/>
                <a:gd name="textAreaTop" fmla="*/ 0 h 222840"/>
                <a:gd name="textAreaBottom" fmla="*/ 223560 h 222840"/>
              </a:gdLst>
              <a:ahLst/>
              <a:rect l="textAreaLeft" t="textAreaTop" r="textAreaRight" b="textAreaBottom"/>
              <a:pathLst>
                <a:path w="749" h="340">
                  <a:moveTo>
                    <a:pt x="67" y="206"/>
                  </a:moveTo>
                  <a:cubicBezTo>
                    <a:pt x="94" y="206"/>
                    <a:pt x="94" y="206"/>
                    <a:pt x="94" y="206"/>
                  </a:cubicBezTo>
                  <a:cubicBezTo>
                    <a:pt x="94" y="92"/>
                    <a:pt x="186" y="0"/>
                    <a:pt x="300" y="0"/>
                  </a:cubicBezTo>
                  <a:cubicBezTo>
                    <a:pt x="384" y="0"/>
                    <a:pt x="456" y="50"/>
                    <a:pt x="488" y="122"/>
                  </a:cubicBezTo>
                  <a:cubicBezTo>
                    <a:pt x="502" y="114"/>
                    <a:pt x="519" y="109"/>
                    <a:pt x="536" y="109"/>
                  </a:cubicBezTo>
                  <a:cubicBezTo>
                    <a:pt x="590" y="109"/>
                    <a:pt x="633" y="153"/>
                    <a:pt x="633" y="206"/>
                  </a:cubicBezTo>
                  <a:cubicBezTo>
                    <a:pt x="682" y="206"/>
                    <a:pt x="682" y="206"/>
                    <a:pt x="682" y="206"/>
                  </a:cubicBezTo>
                  <a:cubicBezTo>
                    <a:pt x="719" y="206"/>
                    <a:pt x="749" y="236"/>
                    <a:pt x="749" y="273"/>
                  </a:cubicBezTo>
                  <a:cubicBezTo>
                    <a:pt x="749" y="310"/>
                    <a:pt x="719" y="340"/>
                    <a:pt x="682" y="340"/>
                  </a:cubicBezTo>
                  <a:cubicBezTo>
                    <a:pt x="67" y="340"/>
                    <a:pt x="67" y="340"/>
                    <a:pt x="67" y="340"/>
                  </a:cubicBezTo>
                  <a:cubicBezTo>
                    <a:pt x="30" y="340"/>
                    <a:pt x="0" y="310"/>
                    <a:pt x="0" y="273"/>
                  </a:cubicBezTo>
                  <a:cubicBezTo>
                    <a:pt x="0" y="236"/>
                    <a:pt x="30" y="206"/>
                    <a:pt x="67" y="206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108" name="Google Shape;1675;p41"/>
            <p:cNvSpPr/>
            <p:nvPr/>
          </p:nvSpPr>
          <p:spPr>
            <a:xfrm>
              <a:off x="664200" y="2021400"/>
              <a:ext cx="128520" cy="366480"/>
            </a:xfrm>
            <a:custGeom>
              <a:avLst/>
              <a:gdLst>
                <a:gd name="textAreaLeft" fmla="*/ 0 w 128520"/>
                <a:gd name="textAreaRight" fmla="*/ 128880 w 128520"/>
                <a:gd name="textAreaTop" fmla="*/ 0 h 366480"/>
                <a:gd name="textAreaBottom" fmla="*/ 367200 h 366480"/>
              </a:gdLst>
              <a:ahLst/>
              <a:rect l="textAreaLeft" t="textAreaTop" r="textAreaRight" b="textAreaBottom"/>
              <a:pathLst>
                <a:path w="571" h="572">
                  <a:moveTo>
                    <a:pt x="566" y="340"/>
                  </a:moveTo>
                  <a:cubicBezTo>
                    <a:pt x="569" y="322"/>
                    <a:pt x="571" y="304"/>
                    <a:pt x="571" y="286"/>
                  </a:cubicBezTo>
                  <a:cubicBezTo>
                    <a:pt x="571" y="267"/>
                    <a:pt x="569" y="249"/>
                    <a:pt x="566" y="232"/>
                  </a:cubicBezTo>
                  <a:cubicBezTo>
                    <a:pt x="496" y="232"/>
                    <a:pt x="496" y="232"/>
                    <a:pt x="496" y="232"/>
                  </a:cubicBezTo>
                  <a:cubicBezTo>
                    <a:pt x="491" y="212"/>
                    <a:pt x="483" y="193"/>
                    <a:pt x="473" y="175"/>
                  </a:cubicBezTo>
                  <a:cubicBezTo>
                    <a:pt x="522" y="126"/>
                    <a:pt x="522" y="126"/>
                    <a:pt x="522" y="126"/>
                  </a:cubicBezTo>
                  <a:cubicBezTo>
                    <a:pt x="502" y="96"/>
                    <a:pt x="476" y="70"/>
                    <a:pt x="446" y="49"/>
                  </a:cubicBezTo>
                  <a:cubicBezTo>
                    <a:pt x="396" y="99"/>
                    <a:pt x="396" y="99"/>
                    <a:pt x="396" y="99"/>
                  </a:cubicBezTo>
                  <a:cubicBezTo>
                    <a:pt x="379" y="88"/>
                    <a:pt x="360" y="80"/>
                    <a:pt x="339" y="75"/>
                  </a:cubicBezTo>
                  <a:cubicBezTo>
                    <a:pt x="339" y="5"/>
                    <a:pt x="339" y="5"/>
                    <a:pt x="339" y="5"/>
                  </a:cubicBezTo>
                  <a:cubicBezTo>
                    <a:pt x="322" y="2"/>
                    <a:pt x="304" y="0"/>
                    <a:pt x="285" y="0"/>
                  </a:cubicBezTo>
                  <a:cubicBezTo>
                    <a:pt x="267" y="0"/>
                    <a:pt x="249" y="2"/>
                    <a:pt x="231" y="5"/>
                  </a:cubicBezTo>
                  <a:cubicBezTo>
                    <a:pt x="231" y="75"/>
                    <a:pt x="231" y="75"/>
                    <a:pt x="231" y="75"/>
                  </a:cubicBezTo>
                  <a:cubicBezTo>
                    <a:pt x="211" y="80"/>
                    <a:pt x="192" y="88"/>
                    <a:pt x="174" y="9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95" y="70"/>
                    <a:pt x="69" y="96"/>
                    <a:pt x="49" y="126"/>
                  </a:cubicBezTo>
                  <a:cubicBezTo>
                    <a:pt x="98" y="175"/>
                    <a:pt x="98" y="175"/>
                    <a:pt x="98" y="175"/>
                  </a:cubicBezTo>
                  <a:cubicBezTo>
                    <a:pt x="88" y="193"/>
                    <a:pt x="80" y="212"/>
                    <a:pt x="75" y="232"/>
                  </a:cubicBezTo>
                  <a:cubicBezTo>
                    <a:pt x="5" y="232"/>
                    <a:pt x="5" y="232"/>
                    <a:pt x="5" y="232"/>
                  </a:cubicBezTo>
                  <a:cubicBezTo>
                    <a:pt x="1" y="249"/>
                    <a:pt x="0" y="267"/>
                    <a:pt x="0" y="286"/>
                  </a:cubicBezTo>
                  <a:cubicBezTo>
                    <a:pt x="0" y="304"/>
                    <a:pt x="1" y="322"/>
                    <a:pt x="5" y="340"/>
                  </a:cubicBezTo>
                  <a:cubicBezTo>
                    <a:pt x="75" y="340"/>
                    <a:pt x="75" y="340"/>
                    <a:pt x="75" y="340"/>
                  </a:cubicBezTo>
                  <a:cubicBezTo>
                    <a:pt x="80" y="360"/>
                    <a:pt x="88" y="379"/>
                    <a:pt x="98" y="397"/>
                  </a:cubicBezTo>
                  <a:cubicBezTo>
                    <a:pt x="49" y="446"/>
                    <a:pt x="49" y="446"/>
                    <a:pt x="49" y="446"/>
                  </a:cubicBezTo>
                  <a:cubicBezTo>
                    <a:pt x="69" y="476"/>
                    <a:pt x="95" y="502"/>
                    <a:pt x="125" y="523"/>
                  </a:cubicBezTo>
                  <a:cubicBezTo>
                    <a:pt x="174" y="473"/>
                    <a:pt x="174" y="473"/>
                    <a:pt x="174" y="473"/>
                  </a:cubicBezTo>
                  <a:cubicBezTo>
                    <a:pt x="192" y="484"/>
                    <a:pt x="211" y="492"/>
                    <a:pt x="231" y="497"/>
                  </a:cubicBezTo>
                  <a:cubicBezTo>
                    <a:pt x="231" y="567"/>
                    <a:pt x="231" y="567"/>
                    <a:pt x="231" y="567"/>
                  </a:cubicBezTo>
                  <a:cubicBezTo>
                    <a:pt x="249" y="570"/>
                    <a:pt x="267" y="572"/>
                    <a:pt x="285" y="572"/>
                  </a:cubicBezTo>
                  <a:cubicBezTo>
                    <a:pt x="304" y="572"/>
                    <a:pt x="322" y="570"/>
                    <a:pt x="339" y="567"/>
                  </a:cubicBezTo>
                  <a:cubicBezTo>
                    <a:pt x="339" y="497"/>
                    <a:pt x="339" y="497"/>
                    <a:pt x="339" y="497"/>
                  </a:cubicBezTo>
                  <a:cubicBezTo>
                    <a:pt x="360" y="492"/>
                    <a:pt x="379" y="484"/>
                    <a:pt x="396" y="473"/>
                  </a:cubicBezTo>
                  <a:cubicBezTo>
                    <a:pt x="446" y="523"/>
                    <a:pt x="446" y="523"/>
                    <a:pt x="446" y="523"/>
                  </a:cubicBezTo>
                  <a:cubicBezTo>
                    <a:pt x="476" y="502"/>
                    <a:pt x="502" y="476"/>
                    <a:pt x="522" y="446"/>
                  </a:cubicBezTo>
                  <a:cubicBezTo>
                    <a:pt x="473" y="397"/>
                    <a:pt x="473" y="397"/>
                    <a:pt x="473" y="397"/>
                  </a:cubicBezTo>
                  <a:cubicBezTo>
                    <a:pt x="483" y="379"/>
                    <a:pt x="491" y="360"/>
                    <a:pt x="496" y="340"/>
                  </a:cubicBezTo>
                  <a:lnTo>
                    <a:pt x="566" y="340"/>
                  </a:lnTo>
                  <a:close/>
                  <a:moveTo>
                    <a:pt x="285" y="380"/>
                  </a:moveTo>
                  <a:cubicBezTo>
                    <a:pt x="234" y="380"/>
                    <a:pt x="192" y="338"/>
                    <a:pt x="192" y="286"/>
                  </a:cubicBezTo>
                  <a:cubicBezTo>
                    <a:pt x="192" y="234"/>
                    <a:pt x="234" y="192"/>
                    <a:pt x="285" y="192"/>
                  </a:cubicBezTo>
                  <a:cubicBezTo>
                    <a:pt x="337" y="192"/>
                    <a:pt x="379" y="234"/>
                    <a:pt x="379" y="286"/>
                  </a:cubicBezTo>
                  <a:cubicBezTo>
                    <a:pt x="379" y="338"/>
                    <a:pt x="337" y="380"/>
                    <a:pt x="285" y="38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" name="PlaceHolder 1"/>
          <p:cNvSpPr>
            <a:spLocks noGrp="1"/>
          </p:cNvSpPr>
          <p:nvPr>
            <p:ph type="title"/>
          </p:nvPr>
        </p:nvSpPr>
        <p:spPr>
          <a:xfrm>
            <a:off x="584640" y="1349640"/>
            <a:ext cx="1292760" cy="1603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32500" lnSpcReduction="1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400" strike="noStrike" u="none">
                <a:solidFill>
                  <a:schemeClr val="dk1"/>
                </a:solidFill>
                <a:uFillTx/>
                <a:latin typeface="Plus Jakarta Sans ExtraBold"/>
                <a:ea typeface="Plus Jakarta Sans ExtraBold"/>
              </a:rPr>
              <a:t>Desenvolvimento de conteúdo visual atrativo</a:t>
            </a:r>
            <a:endParaRPr b="0" lang="pt-BR" sz="5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10" name="PlaceHolder 2"/>
          <p:cNvSpPr>
            <a:spLocks noGrp="1"/>
          </p:cNvSpPr>
          <p:nvPr>
            <p:ph type="subTitle"/>
          </p:nvPr>
        </p:nvSpPr>
        <p:spPr>
          <a:xfrm>
            <a:off x="584640" y="2885760"/>
            <a:ext cx="1292760" cy="1432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47500" lnSpcReduction="1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DM Sans"/>
                <a:ea typeface="DM Sans"/>
              </a:rPr>
              <a:t>Crie postagens e anúncios visualmente atraentes que chamem a atenção dos usuários. Utilize imagens de alta qualidade, vídeos envolventes e gráficos informativos. O conteúdo deve refletir a identidade da sua clínica e captar a atenção do público-alvo rapidamente.</a:t>
            </a: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111" name="Google Shape;1482;p40"/>
          <p:cNvGrpSpPr/>
          <p:nvPr/>
        </p:nvGrpSpPr>
        <p:grpSpPr>
          <a:xfrm>
            <a:off x="1878840" y="944640"/>
            <a:ext cx="1281960" cy="3286440"/>
            <a:chOff x="1878840" y="944640"/>
            <a:chExt cx="1281960" cy="3286440"/>
          </a:xfrm>
        </p:grpSpPr>
        <p:sp>
          <p:nvSpPr>
            <p:cNvPr id="2112" name="Google Shape;1483;p40"/>
            <p:cNvSpPr/>
            <p:nvPr/>
          </p:nvSpPr>
          <p:spPr>
            <a:xfrm flipH="1">
              <a:off x="1990080" y="944640"/>
              <a:ext cx="1061280" cy="3286440"/>
            </a:xfrm>
            <a:custGeom>
              <a:avLst/>
              <a:gdLst>
                <a:gd name="textAreaLeft" fmla="*/ 360 w 1061280"/>
                <a:gd name="textAreaRight" fmla="*/ 1062000 w 1061280"/>
                <a:gd name="textAreaTop" fmla="*/ 0 h 3286440"/>
                <a:gd name="textAreaBottom" fmla="*/ 3287160 h 3286440"/>
              </a:gdLst>
              <a:ahLst/>
              <a:rect l="textAreaLeft" t="textAreaTop" r="textAreaRight" b="textAreaBottom"/>
              <a:pathLst>
                <a:path w="1091" h="1011">
                  <a:moveTo>
                    <a:pt x="1011" y="1011"/>
                  </a:moveTo>
                  <a:cubicBezTo>
                    <a:pt x="80" y="1011"/>
                    <a:pt x="80" y="1011"/>
                    <a:pt x="80" y="1011"/>
                  </a:cubicBezTo>
                  <a:cubicBezTo>
                    <a:pt x="36" y="1011"/>
                    <a:pt x="0" y="975"/>
                    <a:pt x="0" y="93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571" y="0"/>
                    <a:pt x="571" y="0"/>
                    <a:pt x="571" y="0"/>
                  </a:cubicBezTo>
                  <a:cubicBezTo>
                    <a:pt x="858" y="0"/>
                    <a:pt x="1091" y="232"/>
                    <a:pt x="1091" y="520"/>
                  </a:cubicBezTo>
                  <a:cubicBezTo>
                    <a:pt x="1091" y="930"/>
                    <a:pt x="1091" y="930"/>
                    <a:pt x="1091" y="930"/>
                  </a:cubicBezTo>
                  <a:cubicBezTo>
                    <a:pt x="1091" y="975"/>
                    <a:pt x="1055" y="1011"/>
                    <a:pt x="1011" y="101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113" name="Google Shape;1484;p40"/>
            <p:cNvSpPr/>
            <p:nvPr/>
          </p:nvSpPr>
          <p:spPr>
            <a:xfrm>
              <a:off x="2425680" y="1087920"/>
              <a:ext cx="172800" cy="222840"/>
            </a:xfrm>
            <a:custGeom>
              <a:avLst/>
              <a:gdLst>
                <a:gd name="textAreaLeft" fmla="*/ 0 w 172800"/>
                <a:gd name="textAreaRight" fmla="*/ 173160 w 172800"/>
                <a:gd name="textAreaTop" fmla="*/ 0 h 222840"/>
                <a:gd name="textAreaBottom" fmla="*/ 223560 h 222840"/>
              </a:gdLst>
              <a:ahLst/>
              <a:rect l="textAreaLeft" t="textAreaTop" r="textAreaRight" b="textAreaBottom"/>
              <a:pathLst>
                <a:path w="749" h="340">
                  <a:moveTo>
                    <a:pt x="67" y="206"/>
                  </a:moveTo>
                  <a:cubicBezTo>
                    <a:pt x="94" y="206"/>
                    <a:pt x="94" y="206"/>
                    <a:pt x="94" y="206"/>
                  </a:cubicBezTo>
                  <a:cubicBezTo>
                    <a:pt x="94" y="92"/>
                    <a:pt x="186" y="0"/>
                    <a:pt x="300" y="0"/>
                  </a:cubicBezTo>
                  <a:cubicBezTo>
                    <a:pt x="384" y="0"/>
                    <a:pt x="456" y="50"/>
                    <a:pt x="488" y="122"/>
                  </a:cubicBezTo>
                  <a:cubicBezTo>
                    <a:pt x="502" y="114"/>
                    <a:pt x="519" y="109"/>
                    <a:pt x="536" y="109"/>
                  </a:cubicBezTo>
                  <a:cubicBezTo>
                    <a:pt x="590" y="109"/>
                    <a:pt x="633" y="153"/>
                    <a:pt x="633" y="206"/>
                  </a:cubicBezTo>
                  <a:cubicBezTo>
                    <a:pt x="682" y="206"/>
                    <a:pt x="682" y="206"/>
                    <a:pt x="682" y="206"/>
                  </a:cubicBezTo>
                  <a:cubicBezTo>
                    <a:pt x="719" y="206"/>
                    <a:pt x="749" y="236"/>
                    <a:pt x="749" y="273"/>
                  </a:cubicBezTo>
                  <a:cubicBezTo>
                    <a:pt x="749" y="310"/>
                    <a:pt x="719" y="340"/>
                    <a:pt x="682" y="340"/>
                  </a:cubicBezTo>
                  <a:cubicBezTo>
                    <a:pt x="67" y="340"/>
                    <a:pt x="67" y="340"/>
                    <a:pt x="67" y="340"/>
                  </a:cubicBezTo>
                  <a:cubicBezTo>
                    <a:pt x="30" y="340"/>
                    <a:pt x="0" y="310"/>
                    <a:pt x="0" y="273"/>
                  </a:cubicBezTo>
                  <a:cubicBezTo>
                    <a:pt x="0" y="236"/>
                    <a:pt x="30" y="206"/>
                    <a:pt x="67" y="206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grpSp>
          <p:nvGrpSpPr>
            <p:cNvPr id="2114" name="Google Shape;1485;p40"/>
            <p:cNvGrpSpPr/>
            <p:nvPr/>
          </p:nvGrpSpPr>
          <p:grpSpPr>
            <a:xfrm>
              <a:off x="1899720" y="1478160"/>
              <a:ext cx="1000080" cy="2162160"/>
              <a:chOff x="1899720" y="1478160"/>
              <a:chExt cx="1000080" cy="2162160"/>
            </a:xfrm>
          </p:grpSpPr>
          <p:sp>
            <p:nvSpPr>
              <p:cNvPr id="2115" name="Google Shape;1486;p40"/>
              <p:cNvSpPr/>
              <p:nvPr/>
            </p:nvSpPr>
            <p:spPr>
              <a:xfrm>
                <a:off x="1899720" y="1478160"/>
                <a:ext cx="1000080" cy="216216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116" name="Google Shape;1487;p40"/>
              <p:cNvSpPr/>
              <p:nvPr/>
            </p:nvSpPr>
            <p:spPr>
              <a:xfrm>
                <a:off x="2744640" y="1478160"/>
                <a:ext cx="155160" cy="21621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117" name="Google Shape;1488;p40"/>
              <p:cNvSpPr/>
              <p:nvPr/>
            </p:nvSpPr>
            <p:spPr>
              <a:xfrm>
                <a:off x="1899720" y="1478160"/>
                <a:ext cx="1000080" cy="18756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118" name="Google Shape;1489;p40"/>
              <p:cNvSpPr/>
              <p:nvPr/>
            </p:nvSpPr>
            <p:spPr>
              <a:xfrm>
                <a:off x="1941480" y="1543320"/>
                <a:ext cx="20520" cy="57600"/>
              </a:xfrm>
              <a:custGeom>
                <a:avLst/>
                <a:gdLst>
                  <a:gd name="textAreaLeft" fmla="*/ 0 w 20520"/>
                  <a:gd name="textAreaRight" fmla="*/ 20880 w 20520"/>
                  <a:gd name="textAreaTop" fmla="*/ 0 h 57600"/>
                  <a:gd name="textAreaBottom" fmla="*/ 58320 h 57600"/>
                </a:gdLst>
                <a:ahLst/>
                <a:rect l="textAreaLeft" t="textAreaTop" r="textAreaRight" b="textAreaBottom"/>
                <a:pathLst>
                  <a:path w="19" h="19">
                    <a:moveTo>
                      <a:pt x="17" y="10"/>
                    </a:move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3"/>
                      <a:pt x="12" y="15"/>
                      <a:pt x="9" y="15"/>
                    </a:cubicBezTo>
                    <a:cubicBezTo>
                      <a:pt x="6" y="15"/>
                      <a:pt x="4" y="13"/>
                      <a:pt x="4" y="10"/>
                    </a:cubicBezTo>
                    <a:cubicBezTo>
                      <a:pt x="4" y="7"/>
                      <a:pt x="6" y="4"/>
                      <a:pt x="9" y="4"/>
                    </a:cubicBezTo>
                    <a:cubicBezTo>
                      <a:pt x="12" y="4"/>
                      <a:pt x="15" y="7"/>
                      <a:pt x="15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4"/>
                      <a:pt x="15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5"/>
                      <a:pt x="4" y="19"/>
                      <a:pt x="9" y="19"/>
                    </a:cubicBezTo>
                    <a:cubicBezTo>
                      <a:pt x="15" y="19"/>
                      <a:pt x="19" y="15"/>
                      <a:pt x="19" y="10"/>
                    </a:cubicBezTo>
                    <a:lnTo>
                      <a:pt x="17" y="1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5560" bIns="255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119" name="Google Shape;1490;p40"/>
              <p:cNvSpPr/>
              <p:nvPr/>
            </p:nvSpPr>
            <p:spPr>
              <a:xfrm>
                <a:off x="1982880" y="1543320"/>
                <a:ext cx="20520" cy="57600"/>
              </a:xfrm>
              <a:custGeom>
                <a:avLst/>
                <a:gdLst>
                  <a:gd name="textAreaLeft" fmla="*/ 0 w 20520"/>
                  <a:gd name="textAreaRight" fmla="*/ 20880 w 20520"/>
                  <a:gd name="textAreaTop" fmla="*/ 0 h 57600"/>
                  <a:gd name="textAreaBottom" fmla="*/ 58320 h 57600"/>
                </a:gdLst>
                <a:ahLst/>
                <a:rect l="textAreaLeft" t="textAreaTop" r="textAreaRight" b="textAreaBottom"/>
                <a:pathLst>
                  <a:path w="19" h="19">
                    <a:moveTo>
                      <a:pt x="17" y="10"/>
                    </a:move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3"/>
                      <a:pt x="13" y="15"/>
                      <a:pt x="10" y="15"/>
                    </a:cubicBezTo>
                    <a:cubicBezTo>
                      <a:pt x="7" y="15"/>
                      <a:pt x="4" y="13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13" y="4"/>
                      <a:pt x="15" y="7"/>
                      <a:pt x="15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4"/>
                      <a:pt x="15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15"/>
                      <a:pt x="5" y="19"/>
                      <a:pt x="10" y="19"/>
                    </a:cubicBezTo>
                    <a:cubicBezTo>
                      <a:pt x="15" y="19"/>
                      <a:pt x="19" y="15"/>
                      <a:pt x="19" y="10"/>
                    </a:cubicBezTo>
                    <a:lnTo>
                      <a:pt x="17" y="1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5560" bIns="255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120" name="Google Shape;1491;p40"/>
              <p:cNvSpPr/>
              <p:nvPr/>
            </p:nvSpPr>
            <p:spPr>
              <a:xfrm>
                <a:off x="2028240" y="1543320"/>
                <a:ext cx="20160" cy="57600"/>
              </a:xfrm>
              <a:custGeom>
                <a:avLst/>
                <a:gdLst>
                  <a:gd name="textAreaLeft" fmla="*/ 0 w 20160"/>
                  <a:gd name="textAreaRight" fmla="*/ 20520 w 20160"/>
                  <a:gd name="textAreaTop" fmla="*/ 0 h 57600"/>
                  <a:gd name="textAreaBottom" fmla="*/ 58320 h 57600"/>
                </a:gdLst>
                <a:ahLst/>
                <a:rect l="textAreaLeft" t="textAreaTop" r="textAreaRight" b="textAreaBottom"/>
                <a:pathLst>
                  <a:path w="19" h="19">
                    <a:moveTo>
                      <a:pt x="17" y="10"/>
                    </a:move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3"/>
                      <a:pt x="12" y="15"/>
                      <a:pt x="9" y="15"/>
                    </a:cubicBezTo>
                    <a:cubicBezTo>
                      <a:pt x="6" y="15"/>
                      <a:pt x="4" y="13"/>
                      <a:pt x="4" y="10"/>
                    </a:cubicBezTo>
                    <a:cubicBezTo>
                      <a:pt x="4" y="7"/>
                      <a:pt x="6" y="4"/>
                      <a:pt x="9" y="4"/>
                    </a:cubicBezTo>
                    <a:cubicBezTo>
                      <a:pt x="12" y="4"/>
                      <a:pt x="15" y="7"/>
                      <a:pt x="15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4"/>
                      <a:pt x="14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5"/>
                      <a:pt x="4" y="19"/>
                      <a:pt x="9" y="19"/>
                    </a:cubicBezTo>
                    <a:cubicBezTo>
                      <a:pt x="14" y="19"/>
                      <a:pt x="19" y="15"/>
                      <a:pt x="19" y="10"/>
                    </a:cubicBezTo>
                    <a:lnTo>
                      <a:pt x="17" y="1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5560" bIns="255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121" name="Google Shape;1492;p40"/>
              <p:cNvSpPr/>
              <p:nvPr/>
            </p:nvSpPr>
            <p:spPr>
              <a:xfrm>
                <a:off x="2110680" y="1552680"/>
                <a:ext cx="138960" cy="38520"/>
              </a:xfrm>
              <a:custGeom>
                <a:avLst/>
                <a:gdLst>
                  <a:gd name="textAreaLeft" fmla="*/ 0 w 138960"/>
                  <a:gd name="textAreaRight" fmla="*/ 139320 w 138960"/>
                  <a:gd name="textAreaTop" fmla="*/ 0 h 38520"/>
                  <a:gd name="textAreaBottom" fmla="*/ 39240 h 38520"/>
                </a:gdLst>
                <a:ahLst/>
                <a:rect l="textAreaLeft" t="textAreaTop" r="textAreaRight" b="textAreaBottom"/>
                <a:pathLst>
                  <a:path w="129" h="13">
                    <a:moveTo>
                      <a:pt x="123" y="13"/>
                    </a:moveTo>
                    <a:cubicBezTo>
                      <a:pt x="6" y="13"/>
                      <a:pt x="6" y="13"/>
                      <a:pt x="6" y="13"/>
                    </a:cubicBezTo>
                    <a:cubicBezTo>
                      <a:pt x="2" y="13"/>
                      <a:pt x="0" y="10"/>
                      <a:pt x="0" y="7"/>
                    </a:cubicBezTo>
                    <a:cubicBezTo>
                      <a:pt x="0" y="3"/>
                      <a:pt x="2" y="0"/>
                      <a:pt x="6" y="0"/>
                    </a:cubicBezTo>
                    <a:cubicBezTo>
                      <a:pt x="123" y="0"/>
                      <a:pt x="123" y="0"/>
                      <a:pt x="123" y="0"/>
                    </a:cubicBezTo>
                    <a:cubicBezTo>
                      <a:pt x="126" y="0"/>
                      <a:pt x="129" y="3"/>
                      <a:pt x="129" y="7"/>
                    </a:cubicBezTo>
                    <a:cubicBezTo>
                      <a:pt x="129" y="10"/>
                      <a:pt x="126" y="13"/>
                      <a:pt x="123" y="13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7280" bIns="17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122" name="Google Shape;1493;p40"/>
              <p:cNvSpPr/>
              <p:nvPr/>
            </p:nvSpPr>
            <p:spPr>
              <a:xfrm>
                <a:off x="2288520" y="1552680"/>
                <a:ext cx="140040" cy="38520"/>
              </a:xfrm>
              <a:custGeom>
                <a:avLst/>
                <a:gdLst>
                  <a:gd name="textAreaLeft" fmla="*/ 0 w 140040"/>
                  <a:gd name="textAreaRight" fmla="*/ 140400 w 140040"/>
                  <a:gd name="textAreaTop" fmla="*/ 0 h 38520"/>
                  <a:gd name="textAreaBottom" fmla="*/ 39240 h 38520"/>
                </a:gdLst>
                <a:ahLst/>
                <a:rect l="textAreaLeft" t="textAreaTop" r="textAreaRight" b="textAreaBottom"/>
                <a:pathLst>
                  <a:path w="130" h="13">
                    <a:moveTo>
                      <a:pt x="124" y="13"/>
                    </a:moveTo>
                    <a:cubicBezTo>
                      <a:pt x="7" y="13"/>
                      <a:pt x="7" y="13"/>
                      <a:pt x="7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7" y="0"/>
                      <a:pt x="130" y="3"/>
                      <a:pt x="130" y="7"/>
                    </a:cubicBezTo>
                    <a:cubicBezTo>
                      <a:pt x="130" y="10"/>
                      <a:pt x="127" y="13"/>
                      <a:pt x="124" y="13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7280" bIns="17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123" name="Google Shape;1494;p40"/>
              <p:cNvSpPr/>
              <p:nvPr/>
            </p:nvSpPr>
            <p:spPr>
              <a:xfrm>
                <a:off x="2468160" y="1552680"/>
                <a:ext cx="140040" cy="38520"/>
              </a:xfrm>
              <a:custGeom>
                <a:avLst/>
                <a:gdLst>
                  <a:gd name="textAreaLeft" fmla="*/ 0 w 140040"/>
                  <a:gd name="textAreaRight" fmla="*/ 140400 w 140040"/>
                  <a:gd name="textAreaTop" fmla="*/ 0 h 38520"/>
                  <a:gd name="textAreaBottom" fmla="*/ 39240 h 38520"/>
                </a:gdLst>
                <a:ahLst/>
                <a:rect l="textAreaLeft" t="textAreaTop" r="textAreaRight" b="textAreaBottom"/>
                <a:pathLst>
                  <a:path w="130" h="13">
                    <a:moveTo>
                      <a:pt x="123" y="13"/>
                    </a:moveTo>
                    <a:cubicBezTo>
                      <a:pt x="6" y="13"/>
                      <a:pt x="6" y="13"/>
                      <a:pt x="6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23" y="0"/>
                      <a:pt x="123" y="0"/>
                      <a:pt x="123" y="0"/>
                    </a:cubicBezTo>
                    <a:cubicBezTo>
                      <a:pt x="127" y="0"/>
                      <a:pt x="130" y="3"/>
                      <a:pt x="130" y="7"/>
                    </a:cubicBezTo>
                    <a:cubicBezTo>
                      <a:pt x="130" y="10"/>
                      <a:pt x="127" y="13"/>
                      <a:pt x="123" y="13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7280" bIns="17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124" name="Google Shape;1495;p40"/>
              <p:cNvSpPr/>
              <p:nvPr/>
            </p:nvSpPr>
            <p:spPr>
              <a:xfrm>
                <a:off x="2646360" y="1552680"/>
                <a:ext cx="140400" cy="38520"/>
              </a:xfrm>
              <a:custGeom>
                <a:avLst/>
                <a:gdLst>
                  <a:gd name="textAreaLeft" fmla="*/ 0 w 140400"/>
                  <a:gd name="textAreaRight" fmla="*/ 140760 w 140400"/>
                  <a:gd name="textAreaTop" fmla="*/ 0 h 38520"/>
                  <a:gd name="textAreaBottom" fmla="*/ 39240 h 38520"/>
                </a:gdLst>
                <a:ahLst/>
                <a:rect l="textAreaLeft" t="textAreaTop" r="textAreaRight" b="textAreaBottom"/>
                <a:pathLst>
                  <a:path w="130" h="13">
                    <a:moveTo>
                      <a:pt x="124" y="13"/>
                    </a:moveTo>
                    <a:cubicBezTo>
                      <a:pt x="7" y="13"/>
                      <a:pt x="7" y="13"/>
                      <a:pt x="7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7" y="0"/>
                      <a:pt x="130" y="3"/>
                      <a:pt x="130" y="7"/>
                    </a:cubicBezTo>
                    <a:cubicBezTo>
                      <a:pt x="130" y="10"/>
                      <a:pt x="127" y="13"/>
                      <a:pt x="124" y="13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7280" bIns="17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sp>
          <p:nvSpPr>
            <p:cNvPr id="2125" name="Google Shape;1496;p40"/>
            <p:cNvSpPr/>
            <p:nvPr/>
          </p:nvSpPr>
          <p:spPr>
            <a:xfrm>
              <a:off x="2325960" y="2404800"/>
              <a:ext cx="244080" cy="696240"/>
            </a:xfrm>
            <a:custGeom>
              <a:avLst/>
              <a:gdLst>
                <a:gd name="textAreaLeft" fmla="*/ 0 w 244080"/>
                <a:gd name="textAreaRight" fmla="*/ 244440 w 244080"/>
                <a:gd name="textAreaTop" fmla="*/ 0 h 696240"/>
                <a:gd name="textAreaBottom" fmla="*/ 696960 h 696240"/>
              </a:gdLst>
              <a:ahLst/>
              <a:rect l="textAreaLeft" t="textAreaTop" r="textAreaRight" b="textAreaBottom"/>
              <a:pathLst>
                <a:path w="571" h="572">
                  <a:moveTo>
                    <a:pt x="566" y="340"/>
                  </a:moveTo>
                  <a:cubicBezTo>
                    <a:pt x="569" y="322"/>
                    <a:pt x="571" y="304"/>
                    <a:pt x="571" y="286"/>
                  </a:cubicBezTo>
                  <a:cubicBezTo>
                    <a:pt x="571" y="267"/>
                    <a:pt x="569" y="249"/>
                    <a:pt x="566" y="232"/>
                  </a:cubicBezTo>
                  <a:cubicBezTo>
                    <a:pt x="496" y="232"/>
                    <a:pt x="496" y="232"/>
                    <a:pt x="496" y="232"/>
                  </a:cubicBezTo>
                  <a:cubicBezTo>
                    <a:pt x="491" y="212"/>
                    <a:pt x="483" y="193"/>
                    <a:pt x="473" y="175"/>
                  </a:cubicBezTo>
                  <a:cubicBezTo>
                    <a:pt x="522" y="126"/>
                    <a:pt x="522" y="126"/>
                    <a:pt x="522" y="126"/>
                  </a:cubicBezTo>
                  <a:cubicBezTo>
                    <a:pt x="502" y="96"/>
                    <a:pt x="476" y="70"/>
                    <a:pt x="446" y="49"/>
                  </a:cubicBezTo>
                  <a:cubicBezTo>
                    <a:pt x="396" y="99"/>
                    <a:pt x="396" y="99"/>
                    <a:pt x="396" y="99"/>
                  </a:cubicBezTo>
                  <a:cubicBezTo>
                    <a:pt x="379" y="88"/>
                    <a:pt x="360" y="80"/>
                    <a:pt x="339" y="75"/>
                  </a:cubicBezTo>
                  <a:cubicBezTo>
                    <a:pt x="339" y="5"/>
                    <a:pt x="339" y="5"/>
                    <a:pt x="339" y="5"/>
                  </a:cubicBezTo>
                  <a:cubicBezTo>
                    <a:pt x="322" y="2"/>
                    <a:pt x="304" y="0"/>
                    <a:pt x="285" y="0"/>
                  </a:cubicBezTo>
                  <a:cubicBezTo>
                    <a:pt x="267" y="0"/>
                    <a:pt x="249" y="2"/>
                    <a:pt x="231" y="5"/>
                  </a:cubicBezTo>
                  <a:cubicBezTo>
                    <a:pt x="231" y="75"/>
                    <a:pt x="231" y="75"/>
                    <a:pt x="231" y="75"/>
                  </a:cubicBezTo>
                  <a:cubicBezTo>
                    <a:pt x="211" y="80"/>
                    <a:pt x="192" y="88"/>
                    <a:pt x="174" y="9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95" y="70"/>
                    <a:pt x="69" y="96"/>
                    <a:pt x="49" y="126"/>
                  </a:cubicBezTo>
                  <a:cubicBezTo>
                    <a:pt x="98" y="175"/>
                    <a:pt x="98" y="175"/>
                    <a:pt x="98" y="175"/>
                  </a:cubicBezTo>
                  <a:cubicBezTo>
                    <a:pt x="88" y="193"/>
                    <a:pt x="80" y="212"/>
                    <a:pt x="75" y="232"/>
                  </a:cubicBezTo>
                  <a:cubicBezTo>
                    <a:pt x="5" y="232"/>
                    <a:pt x="5" y="232"/>
                    <a:pt x="5" y="232"/>
                  </a:cubicBezTo>
                  <a:cubicBezTo>
                    <a:pt x="1" y="249"/>
                    <a:pt x="0" y="267"/>
                    <a:pt x="0" y="286"/>
                  </a:cubicBezTo>
                  <a:cubicBezTo>
                    <a:pt x="0" y="304"/>
                    <a:pt x="1" y="322"/>
                    <a:pt x="5" y="340"/>
                  </a:cubicBezTo>
                  <a:cubicBezTo>
                    <a:pt x="75" y="340"/>
                    <a:pt x="75" y="340"/>
                    <a:pt x="75" y="340"/>
                  </a:cubicBezTo>
                  <a:cubicBezTo>
                    <a:pt x="80" y="360"/>
                    <a:pt x="88" y="379"/>
                    <a:pt x="98" y="397"/>
                  </a:cubicBezTo>
                  <a:cubicBezTo>
                    <a:pt x="49" y="446"/>
                    <a:pt x="49" y="446"/>
                    <a:pt x="49" y="446"/>
                  </a:cubicBezTo>
                  <a:cubicBezTo>
                    <a:pt x="69" y="476"/>
                    <a:pt x="95" y="502"/>
                    <a:pt x="125" y="523"/>
                  </a:cubicBezTo>
                  <a:cubicBezTo>
                    <a:pt x="174" y="473"/>
                    <a:pt x="174" y="473"/>
                    <a:pt x="174" y="473"/>
                  </a:cubicBezTo>
                  <a:cubicBezTo>
                    <a:pt x="192" y="484"/>
                    <a:pt x="211" y="492"/>
                    <a:pt x="231" y="497"/>
                  </a:cubicBezTo>
                  <a:cubicBezTo>
                    <a:pt x="231" y="567"/>
                    <a:pt x="231" y="567"/>
                    <a:pt x="231" y="567"/>
                  </a:cubicBezTo>
                  <a:cubicBezTo>
                    <a:pt x="249" y="570"/>
                    <a:pt x="267" y="572"/>
                    <a:pt x="285" y="572"/>
                  </a:cubicBezTo>
                  <a:cubicBezTo>
                    <a:pt x="304" y="572"/>
                    <a:pt x="322" y="570"/>
                    <a:pt x="339" y="567"/>
                  </a:cubicBezTo>
                  <a:cubicBezTo>
                    <a:pt x="339" y="497"/>
                    <a:pt x="339" y="497"/>
                    <a:pt x="339" y="497"/>
                  </a:cubicBezTo>
                  <a:cubicBezTo>
                    <a:pt x="360" y="492"/>
                    <a:pt x="379" y="484"/>
                    <a:pt x="396" y="473"/>
                  </a:cubicBezTo>
                  <a:cubicBezTo>
                    <a:pt x="446" y="523"/>
                    <a:pt x="446" y="523"/>
                    <a:pt x="446" y="523"/>
                  </a:cubicBezTo>
                  <a:cubicBezTo>
                    <a:pt x="476" y="502"/>
                    <a:pt x="502" y="476"/>
                    <a:pt x="522" y="446"/>
                  </a:cubicBezTo>
                  <a:cubicBezTo>
                    <a:pt x="473" y="397"/>
                    <a:pt x="473" y="397"/>
                    <a:pt x="473" y="397"/>
                  </a:cubicBezTo>
                  <a:cubicBezTo>
                    <a:pt x="483" y="379"/>
                    <a:pt x="491" y="360"/>
                    <a:pt x="496" y="340"/>
                  </a:cubicBezTo>
                  <a:lnTo>
                    <a:pt x="566" y="340"/>
                  </a:lnTo>
                  <a:close/>
                  <a:moveTo>
                    <a:pt x="285" y="380"/>
                  </a:moveTo>
                  <a:cubicBezTo>
                    <a:pt x="234" y="380"/>
                    <a:pt x="192" y="338"/>
                    <a:pt x="192" y="286"/>
                  </a:cubicBezTo>
                  <a:cubicBezTo>
                    <a:pt x="192" y="234"/>
                    <a:pt x="234" y="192"/>
                    <a:pt x="285" y="192"/>
                  </a:cubicBezTo>
                  <a:cubicBezTo>
                    <a:pt x="337" y="192"/>
                    <a:pt x="379" y="234"/>
                    <a:pt x="379" y="286"/>
                  </a:cubicBezTo>
                  <a:cubicBezTo>
                    <a:pt x="379" y="338"/>
                    <a:pt x="337" y="380"/>
                    <a:pt x="285" y="38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126" name="Google Shape;1497;p40"/>
            <p:cNvSpPr/>
            <p:nvPr/>
          </p:nvSpPr>
          <p:spPr>
            <a:xfrm>
              <a:off x="1961280" y="2290680"/>
              <a:ext cx="451800" cy="844920"/>
            </a:xfrm>
            <a:custGeom>
              <a:avLst/>
              <a:gdLst>
                <a:gd name="textAreaLeft" fmla="*/ 0 w 451800"/>
                <a:gd name="textAreaRight" fmla="*/ 452160 w 451800"/>
                <a:gd name="textAreaTop" fmla="*/ 0 h 844920"/>
                <a:gd name="textAreaBottom" fmla="*/ 845640 h 844920"/>
              </a:gdLst>
              <a:ahLst/>
              <a:rect l="textAreaLeft" t="textAreaTop" r="textAreaRight" b="textAreaBottom"/>
              <a:pathLst>
                <a:path w="433" h="284">
                  <a:moveTo>
                    <a:pt x="415" y="284"/>
                  </a:moveTo>
                  <a:cubicBezTo>
                    <a:pt x="17" y="284"/>
                    <a:pt x="17" y="284"/>
                    <a:pt x="17" y="284"/>
                  </a:cubicBezTo>
                  <a:cubicBezTo>
                    <a:pt x="8" y="284"/>
                    <a:pt x="0" y="277"/>
                    <a:pt x="0" y="26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415" y="0"/>
                    <a:pt x="415" y="0"/>
                    <a:pt x="415" y="0"/>
                  </a:cubicBezTo>
                  <a:cubicBezTo>
                    <a:pt x="425" y="0"/>
                    <a:pt x="433" y="7"/>
                    <a:pt x="433" y="17"/>
                  </a:cubicBezTo>
                  <a:cubicBezTo>
                    <a:pt x="433" y="267"/>
                    <a:pt x="433" y="267"/>
                    <a:pt x="433" y="267"/>
                  </a:cubicBezTo>
                  <a:cubicBezTo>
                    <a:pt x="433" y="277"/>
                    <a:pt x="425" y="284"/>
                    <a:pt x="415" y="284"/>
                  </a:cubicBezTo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127" name="Google Shape;1498;p40"/>
            <p:cNvSpPr/>
            <p:nvPr/>
          </p:nvSpPr>
          <p:spPr>
            <a:xfrm>
              <a:off x="2009160" y="2439360"/>
              <a:ext cx="355680" cy="97200"/>
            </a:xfrm>
            <a:custGeom>
              <a:avLst/>
              <a:gdLst>
                <a:gd name="textAreaLeft" fmla="*/ 0 w 355680"/>
                <a:gd name="textAreaRight" fmla="*/ 356040 w 355680"/>
                <a:gd name="textAreaTop" fmla="*/ 0 h 97200"/>
                <a:gd name="textAreaBottom" fmla="*/ 97920 h 97200"/>
              </a:gdLst>
              <a:ahLst/>
              <a:rect l="textAreaLeft" t="textAreaTop" r="textAreaRight" b="textAreaBottom"/>
              <a:pathLst>
                <a:path w="341" h="33">
                  <a:moveTo>
                    <a:pt x="324" y="33"/>
                  </a:moveTo>
                  <a:cubicBezTo>
                    <a:pt x="16" y="33"/>
                    <a:pt x="16" y="33"/>
                    <a:pt x="16" y="33"/>
                  </a:cubicBezTo>
                  <a:cubicBezTo>
                    <a:pt x="7" y="33"/>
                    <a:pt x="0" y="26"/>
                    <a:pt x="0" y="17"/>
                  </a:cubicBezTo>
                  <a:cubicBezTo>
                    <a:pt x="0" y="8"/>
                    <a:pt x="7" y="0"/>
                    <a:pt x="16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34" y="0"/>
                    <a:pt x="341" y="8"/>
                    <a:pt x="341" y="17"/>
                  </a:cubicBezTo>
                  <a:cubicBezTo>
                    <a:pt x="341" y="26"/>
                    <a:pt x="334" y="33"/>
                    <a:pt x="324" y="33"/>
                  </a:cubicBezTo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128" name="Google Shape;1499;p40"/>
            <p:cNvSpPr/>
            <p:nvPr/>
          </p:nvSpPr>
          <p:spPr>
            <a:xfrm>
              <a:off x="2009160" y="2660040"/>
              <a:ext cx="93960" cy="267120"/>
            </a:xfrm>
            <a:custGeom>
              <a:avLst/>
              <a:gdLst>
                <a:gd name="textAreaLeft" fmla="*/ 0 w 93960"/>
                <a:gd name="textAreaRight" fmla="*/ 94320 w 93960"/>
                <a:gd name="textAreaTop" fmla="*/ 0 h 267120"/>
                <a:gd name="textAreaBottom" fmla="*/ 267840 h 267120"/>
              </a:gdLst>
              <a:ahLst/>
              <a:rect l="textAreaLeft" t="textAreaTop" r="textAreaRight" b="textAreaBottom"/>
              <a:pathLst>
                <a:path w="90" h="90">
                  <a:moveTo>
                    <a:pt x="79" y="90"/>
                  </a:moveTo>
                  <a:cubicBezTo>
                    <a:pt x="10" y="90"/>
                    <a:pt x="10" y="90"/>
                    <a:pt x="10" y="90"/>
                  </a:cubicBezTo>
                  <a:cubicBezTo>
                    <a:pt x="5" y="90"/>
                    <a:pt x="0" y="85"/>
                    <a:pt x="0" y="7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5" y="0"/>
                    <a:pt x="90" y="4"/>
                    <a:pt x="90" y="10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0" y="85"/>
                    <a:pt x="85" y="90"/>
                    <a:pt x="79" y="9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129" name="Google Shape;1500;p40"/>
            <p:cNvSpPr/>
            <p:nvPr/>
          </p:nvSpPr>
          <p:spPr>
            <a:xfrm>
              <a:off x="2028240" y="2713680"/>
              <a:ext cx="74880" cy="213480"/>
            </a:xfrm>
            <a:custGeom>
              <a:avLst/>
              <a:gdLst>
                <a:gd name="textAreaLeft" fmla="*/ 0 w 74880"/>
                <a:gd name="textAreaRight" fmla="*/ 75240 w 74880"/>
                <a:gd name="textAreaTop" fmla="*/ 0 h 213480"/>
                <a:gd name="textAreaBottom" fmla="*/ 214200 h 213480"/>
              </a:gdLst>
              <a:ahLst/>
              <a:rect l="textAreaLeft" t="textAreaTop" r="textAreaRight" b="textAreaBottom"/>
              <a:pathLst>
                <a:path w="140" h="140">
                  <a:moveTo>
                    <a:pt x="43" y="140"/>
                  </a:moveTo>
                  <a:lnTo>
                    <a:pt x="0" y="140"/>
                  </a:lnTo>
                  <a:lnTo>
                    <a:pt x="0" y="0"/>
                  </a:lnTo>
                  <a:lnTo>
                    <a:pt x="140" y="0"/>
                  </a:lnTo>
                  <a:lnTo>
                    <a:pt x="140" y="43"/>
                  </a:lnTo>
                  <a:lnTo>
                    <a:pt x="43" y="43"/>
                  </a:lnTo>
                  <a:lnTo>
                    <a:pt x="43" y="14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130" name="Google Shape;1501;p40"/>
            <p:cNvSpPr/>
            <p:nvPr/>
          </p:nvSpPr>
          <p:spPr>
            <a:xfrm>
              <a:off x="2009160" y="2963160"/>
              <a:ext cx="93960" cy="23760"/>
            </a:xfrm>
            <a:custGeom>
              <a:avLst/>
              <a:gdLst>
                <a:gd name="textAreaLeft" fmla="*/ 0 w 93960"/>
                <a:gd name="textAreaRight" fmla="*/ 94320 w 93960"/>
                <a:gd name="textAreaTop" fmla="*/ 0 h 23760"/>
                <a:gd name="textAreaBottom" fmla="*/ 24480 h 23760"/>
              </a:gdLst>
              <a:ahLst/>
              <a:rect l="textAreaLeft" t="textAreaTop" r="textAreaRight" b="textAreaBottom"/>
              <a:pathLst>
                <a:path w="90" h="8">
                  <a:moveTo>
                    <a:pt x="8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8" y="0"/>
                    <a:pt x="90" y="1"/>
                    <a:pt x="90" y="4"/>
                  </a:cubicBezTo>
                  <a:cubicBezTo>
                    <a:pt x="90" y="6"/>
                    <a:pt x="88" y="8"/>
                    <a:pt x="85" y="8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0800" bIns="108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131" name="Google Shape;1502;p40"/>
            <p:cNvSpPr/>
            <p:nvPr/>
          </p:nvSpPr>
          <p:spPr>
            <a:xfrm>
              <a:off x="2140560" y="2660040"/>
              <a:ext cx="92880" cy="267120"/>
            </a:xfrm>
            <a:custGeom>
              <a:avLst/>
              <a:gdLst>
                <a:gd name="textAreaLeft" fmla="*/ 0 w 92880"/>
                <a:gd name="textAreaRight" fmla="*/ 93240 w 92880"/>
                <a:gd name="textAreaTop" fmla="*/ 0 h 267120"/>
                <a:gd name="textAreaBottom" fmla="*/ 267840 h 267120"/>
              </a:gdLst>
              <a:ahLst/>
              <a:rect l="textAreaLeft" t="textAreaTop" r="textAreaRight" b="textAreaBottom"/>
              <a:pathLst>
                <a:path w="89" h="90">
                  <a:moveTo>
                    <a:pt x="79" y="90"/>
                  </a:moveTo>
                  <a:cubicBezTo>
                    <a:pt x="10" y="90"/>
                    <a:pt x="10" y="90"/>
                    <a:pt x="10" y="90"/>
                  </a:cubicBezTo>
                  <a:cubicBezTo>
                    <a:pt x="4" y="90"/>
                    <a:pt x="0" y="85"/>
                    <a:pt x="0" y="7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5" y="0"/>
                    <a:pt x="89" y="4"/>
                    <a:pt x="89" y="10"/>
                  </a:cubicBezTo>
                  <a:cubicBezTo>
                    <a:pt x="89" y="79"/>
                    <a:pt x="89" y="79"/>
                    <a:pt x="89" y="79"/>
                  </a:cubicBezTo>
                  <a:cubicBezTo>
                    <a:pt x="89" y="85"/>
                    <a:pt x="85" y="90"/>
                    <a:pt x="79" y="9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132" name="Google Shape;1503;p40"/>
            <p:cNvSpPr/>
            <p:nvPr/>
          </p:nvSpPr>
          <p:spPr>
            <a:xfrm>
              <a:off x="2158560" y="2713680"/>
              <a:ext cx="74880" cy="213480"/>
            </a:xfrm>
            <a:custGeom>
              <a:avLst/>
              <a:gdLst>
                <a:gd name="textAreaLeft" fmla="*/ 0 w 74880"/>
                <a:gd name="textAreaRight" fmla="*/ 75240 w 74880"/>
                <a:gd name="textAreaTop" fmla="*/ 0 h 213480"/>
                <a:gd name="textAreaBottom" fmla="*/ 214200 h 213480"/>
              </a:gdLst>
              <a:ahLst/>
              <a:rect l="textAreaLeft" t="textAreaTop" r="textAreaRight" b="textAreaBottom"/>
              <a:pathLst>
                <a:path w="72" h="72">
                  <a:moveTo>
                    <a:pt x="23" y="72"/>
                  </a:moveTo>
                  <a:cubicBezTo>
                    <a:pt x="0" y="72"/>
                    <a:pt x="0" y="72"/>
                    <a:pt x="0" y="7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5" y="0"/>
                    <a:pt x="33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28" y="22"/>
                    <a:pt x="23" y="27"/>
                    <a:pt x="23" y="32"/>
                  </a:cubicBezTo>
                  <a:lnTo>
                    <a:pt x="23" y="72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133" name="Google Shape;1504;p40"/>
            <p:cNvSpPr/>
            <p:nvPr/>
          </p:nvSpPr>
          <p:spPr>
            <a:xfrm>
              <a:off x="2140560" y="2963160"/>
              <a:ext cx="92880" cy="23760"/>
            </a:xfrm>
            <a:custGeom>
              <a:avLst/>
              <a:gdLst>
                <a:gd name="textAreaLeft" fmla="*/ 0 w 92880"/>
                <a:gd name="textAreaRight" fmla="*/ 93240 w 92880"/>
                <a:gd name="textAreaTop" fmla="*/ 0 h 23760"/>
                <a:gd name="textAreaBottom" fmla="*/ 24480 h 23760"/>
              </a:gdLst>
              <a:ahLst/>
              <a:rect l="textAreaLeft" t="textAreaTop" r="textAreaRight" b="textAreaBottom"/>
              <a:pathLst>
                <a:path w="89" h="8">
                  <a:moveTo>
                    <a:pt x="8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7" y="0"/>
                    <a:pt x="89" y="1"/>
                    <a:pt x="89" y="4"/>
                  </a:cubicBezTo>
                  <a:cubicBezTo>
                    <a:pt x="89" y="6"/>
                    <a:pt x="87" y="8"/>
                    <a:pt x="85" y="8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0800" bIns="108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134" name="Google Shape;1505;p40"/>
            <p:cNvSpPr/>
            <p:nvPr/>
          </p:nvSpPr>
          <p:spPr>
            <a:xfrm>
              <a:off x="2271600" y="2660040"/>
              <a:ext cx="93240" cy="267120"/>
            </a:xfrm>
            <a:custGeom>
              <a:avLst/>
              <a:gdLst>
                <a:gd name="textAreaLeft" fmla="*/ 0 w 93240"/>
                <a:gd name="textAreaRight" fmla="*/ 93600 w 93240"/>
                <a:gd name="textAreaTop" fmla="*/ 0 h 267120"/>
                <a:gd name="textAreaBottom" fmla="*/ 267840 h 267120"/>
              </a:gdLst>
              <a:ahLst/>
              <a:rect l="textAreaLeft" t="textAreaTop" r="textAreaRight" b="textAreaBottom"/>
              <a:pathLst>
                <a:path w="90" h="90">
                  <a:moveTo>
                    <a:pt x="80" y="90"/>
                  </a:moveTo>
                  <a:cubicBezTo>
                    <a:pt x="11" y="90"/>
                    <a:pt x="11" y="90"/>
                    <a:pt x="11" y="90"/>
                  </a:cubicBezTo>
                  <a:cubicBezTo>
                    <a:pt x="5" y="90"/>
                    <a:pt x="0" y="85"/>
                    <a:pt x="0" y="7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5" y="0"/>
                    <a:pt x="90" y="4"/>
                    <a:pt x="90" y="10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0" y="85"/>
                    <a:pt x="85" y="90"/>
                    <a:pt x="80" y="9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135" name="Google Shape;1506;p40"/>
            <p:cNvSpPr/>
            <p:nvPr/>
          </p:nvSpPr>
          <p:spPr>
            <a:xfrm>
              <a:off x="2271600" y="2963160"/>
              <a:ext cx="93240" cy="23760"/>
            </a:xfrm>
            <a:custGeom>
              <a:avLst/>
              <a:gdLst>
                <a:gd name="textAreaLeft" fmla="*/ 0 w 93240"/>
                <a:gd name="textAreaRight" fmla="*/ 93600 w 93240"/>
                <a:gd name="textAreaTop" fmla="*/ 0 h 23760"/>
                <a:gd name="textAreaBottom" fmla="*/ 24480 h 23760"/>
              </a:gdLst>
              <a:ahLst/>
              <a:rect l="textAreaLeft" t="textAreaTop" r="textAreaRight" b="textAreaBottom"/>
              <a:pathLst>
                <a:path w="90" h="8">
                  <a:moveTo>
                    <a:pt x="8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8" y="0"/>
                    <a:pt x="90" y="1"/>
                    <a:pt x="90" y="4"/>
                  </a:cubicBezTo>
                  <a:cubicBezTo>
                    <a:pt x="90" y="6"/>
                    <a:pt x="88" y="8"/>
                    <a:pt x="86" y="8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0800" bIns="108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136" name="Google Shape;1507;p40"/>
            <p:cNvSpPr/>
            <p:nvPr/>
          </p:nvSpPr>
          <p:spPr>
            <a:xfrm>
              <a:off x="2289960" y="2713680"/>
              <a:ext cx="74880" cy="213480"/>
            </a:xfrm>
            <a:custGeom>
              <a:avLst/>
              <a:gdLst>
                <a:gd name="textAreaLeft" fmla="*/ 0 w 74880"/>
                <a:gd name="textAreaRight" fmla="*/ 75240 w 74880"/>
                <a:gd name="textAreaTop" fmla="*/ 0 h 213480"/>
                <a:gd name="textAreaBottom" fmla="*/ 214200 h 213480"/>
              </a:gdLst>
              <a:ahLst/>
              <a:rect l="textAreaLeft" t="textAreaTop" r="textAreaRight" b="textAreaBottom"/>
              <a:pathLst>
                <a:path w="140" h="140">
                  <a:moveTo>
                    <a:pt x="45" y="140"/>
                  </a:moveTo>
                  <a:lnTo>
                    <a:pt x="0" y="140"/>
                  </a:lnTo>
                  <a:lnTo>
                    <a:pt x="0" y="66"/>
                  </a:lnTo>
                  <a:lnTo>
                    <a:pt x="66" y="0"/>
                  </a:lnTo>
                  <a:lnTo>
                    <a:pt x="140" y="0"/>
                  </a:lnTo>
                  <a:lnTo>
                    <a:pt x="140" y="43"/>
                  </a:lnTo>
                  <a:lnTo>
                    <a:pt x="86" y="43"/>
                  </a:lnTo>
                  <a:lnTo>
                    <a:pt x="45" y="83"/>
                  </a:lnTo>
                  <a:lnTo>
                    <a:pt x="45" y="14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137" name="Google Shape;1508;p40"/>
            <p:cNvSpPr/>
            <p:nvPr/>
          </p:nvSpPr>
          <p:spPr>
            <a:xfrm>
              <a:off x="2029320" y="2477520"/>
              <a:ext cx="190800" cy="26640"/>
            </a:xfrm>
            <a:custGeom>
              <a:avLst/>
              <a:gdLst>
                <a:gd name="textAreaLeft" fmla="*/ 0 w 190800"/>
                <a:gd name="textAreaRight" fmla="*/ 191160 w 190800"/>
                <a:gd name="textAreaTop" fmla="*/ 0 h 26640"/>
                <a:gd name="textAreaBottom" fmla="*/ 27360 h 26640"/>
              </a:gdLst>
              <a:ahLst/>
              <a:rect l="textAreaLeft" t="textAreaTop" r="textAreaRight" b="textAreaBottom"/>
              <a:pathLst>
                <a:path w="183" h="9">
                  <a:moveTo>
                    <a:pt x="179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179" y="9"/>
                    <a:pt x="179" y="9"/>
                    <a:pt x="179" y="9"/>
                  </a:cubicBezTo>
                  <a:cubicBezTo>
                    <a:pt x="181" y="9"/>
                    <a:pt x="183" y="7"/>
                    <a:pt x="183" y="5"/>
                  </a:cubicBezTo>
                  <a:cubicBezTo>
                    <a:pt x="183" y="2"/>
                    <a:pt x="181" y="0"/>
                    <a:pt x="179" y="0"/>
                  </a:cubicBezTo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1880" bIns="1188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138" name="Google Shape;1509;p40"/>
            <p:cNvSpPr/>
            <p:nvPr/>
          </p:nvSpPr>
          <p:spPr>
            <a:xfrm>
              <a:off x="2327760" y="2474640"/>
              <a:ext cx="12960" cy="32760"/>
            </a:xfrm>
            <a:custGeom>
              <a:avLst/>
              <a:gdLst>
                <a:gd name="textAreaLeft" fmla="*/ 0 w 12960"/>
                <a:gd name="textAreaRight" fmla="*/ 13320 w 12960"/>
                <a:gd name="textAreaTop" fmla="*/ 0 h 32760"/>
                <a:gd name="textAreaBottom" fmla="*/ 33480 h 32760"/>
              </a:gdLst>
              <a:ahLst/>
              <a:rect l="textAreaLeft" t="textAreaTop" r="textAreaRight" b="textAreaBottom"/>
              <a:pathLst>
                <a:path w="25" h="22">
                  <a:moveTo>
                    <a:pt x="0" y="0"/>
                  </a:moveTo>
                  <a:lnTo>
                    <a:pt x="25" y="0"/>
                  </a:lnTo>
                  <a:lnTo>
                    <a:pt x="12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4760" bIns="1476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139" name="Google Shape;1510;p40"/>
            <p:cNvSpPr/>
            <p:nvPr/>
          </p:nvSpPr>
          <p:spPr>
            <a:xfrm>
              <a:off x="2242440" y="1719720"/>
              <a:ext cx="292320" cy="718560"/>
            </a:xfrm>
            <a:custGeom>
              <a:avLst/>
              <a:gdLst>
                <a:gd name="textAreaLeft" fmla="*/ 0 w 292320"/>
                <a:gd name="textAreaRight" fmla="*/ 292680 w 292320"/>
                <a:gd name="textAreaTop" fmla="*/ 0 h 718560"/>
                <a:gd name="textAreaBottom" fmla="*/ 719280 h 718560"/>
              </a:gdLst>
              <a:ahLst/>
              <a:rect l="textAreaLeft" t="textAreaTop" r="textAreaRight" b="textAreaBottom"/>
              <a:pathLst>
                <a:path w="302" h="260">
                  <a:moveTo>
                    <a:pt x="284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7"/>
                    <a:pt x="0" y="17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94"/>
                    <a:pt x="8" y="202"/>
                    <a:pt x="18" y="202"/>
                  </a:cubicBezTo>
                  <a:cubicBezTo>
                    <a:pt x="23" y="202"/>
                    <a:pt x="23" y="202"/>
                    <a:pt x="23" y="202"/>
                  </a:cubicBezTo>
                  <a:cubicBezTo>
                    <a:pt x="23" y="255"/>
                    <a:pt x="23" y="255"/>
                    <a:pt x="23" y="255"/>
                  </a:cubicBezTo>
                  <a:cubicBezTo>
                    <a:pt x="23" y="258"/>
                    <a:pt x="27" y="260"/>
                    <a:pt x="29" y="257"/>
                  </a:cubicBezTo>
                  <a:cubicBezTo>
                    <a:pt x="64" y="202"/>
                    <a:pt x="64" y="202"/>
                    <a:pt x="64" y="202"/>
                  </a:cubicBezTo>
                  <a:cubicBezTo>
                    <a:pt x="284" y="202"/>
                    <a:pt x="284" y="202"/>
                    <a:pt x="284" y="202"/>
                  </a:cubicBezTo>
                  <a:cubicBezTo>
                    <a:pt x="294" y="202"/>
                    <a:pt x="302" y="194"/>
                    <a:pt x="302" y="184"/>
                  </a:cubicBezTo>
                  <a:cubicBezTo>
                    <a:pt x="302" y="17"/>
                    <a:pt x="302" y="17"/>
                    <a:pt x="302" y="17"/>
                  </a:cubicBezTo>
                  <a:cubicBezTo>
                    <a:pt x="302" y="7"/>
                    <a:pt x="294" y="0"/>
                    <a:pt x="284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140" name="Google Shape;1511;p40"/>
            <p:cNvSpPr/>
            <p:nvPr/>
          </p:nvSpPr>
          <p:spPr>
            <a:xfrm>
              <a:off x="2325960" y="1980000"/>
              <a:ext cx="71280" cy="203760"/>
            </a:xfrm>
            <a:custGeom>
              <a:avLst/>
              <a:gdLst>
                <a:gd name="textAreaLeft" fmla="*/ 0 w 71280"/>
                <a:gd name="textAreaRight" fmla="*/ 71640 w 71280"/>
                <a:gd name="textAreaTop" fmla="*/ 0 h 203760"/>
                <a:gd name="textAreaBottom" fmla="*/ 204480 h 203760"/>
              </a:gdLst>
              <a:ahLst/>
              <a:rect l="textAreaLeft" t="textAreaTop" r="textAreaRight" b="textAreaBottom"/>
              <a:pathLst>
                <a:path w="74" h="74">
                  <a:moveTo>
                    <a:pt x="65" y="39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0" y="51"/>
                    <a:pt x="0" y="54"/>
                    <a:pt x="2" y="56"/>
                  </a:cubicBezTo>
                  <a:cubicBezTo>
                    <a:pt x="18" y="72"/>
                    <a:pt x="18" y="72"/>
                    <a:pt x="18" y="72"/>
                  </a:cubicBezTo>
                  <a:cubicBezTo>
                    <a:pt x="20" y="74"/>
                    <a:pt x="23" y="74"/>
                    <a:pt x="24" y="72"/>
                  </a:cubicBezTo>
                  <a:cubicBezTo>
                    <a:pt x="57" y="31"/>
                    <a:pt x="57" y="31"/>
                    <a:pt x="57" y="31"/>
                  </a:cubicBezTo>
                  <a:lnTo>
                    <a:pt x="65" y="39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141" name="Google Shape;1512;p40"/>
            <p:cNvSpPr/>
            <p:nvPr/>
          </p:nvSpPr>
          <p:spPr>
            <a:xfrm>
              <a:off x="2278440" y="1904760"/>
              <a:ext cx="222840" cy="113040"/>
            </a:xfrm>
            <a:custGeom>
              <a:avLst/>
              <a:gdLst>
                <a:gd name="textAreaLeft" fmla="*/ 0 w 222840"/>
                <a:gd name="textAreaRight" fmla="*/ 223200 w 222840"/>
                <a:gd name="textAreaTop" fmla="*/ 0 h 113040"/>
                <a:gd name="textAreaBottom" fmla="*/ 113760 h 113040"/>
              </a:gdLst>
              <a:ahLst/>
              <a:rect l="textAreaLeft" t="textAreaTop" r="textAreaRight" b="textAreaBottom"/>
              <a:pathLst>
                <a:path w="230" h="41">
                  <a:moveTo>
                    <a:pt x="3" y="24"/>
                  </a:moveTo>
                  <a:cubicBezTo>
                    <a:pt x="20" y="10"/>
                    <a:pt x="37" y="5"/>
                    <a:pt x="55" y="5"/>
                  </a:cubicBezTo>
                  <a:cubicBezTo>
                    <a:pt x="79" y="5"/>
                    <a:pt x="103" y="14"/>
                    <a:pt x="126" y="23"/>
                  </a:cubicBezTo>
                  <a:cubicBezTo>
                    <a:pt x="150" y="32"/>
                    <a:pt x="172" y="41"/>
                    <a:pt x="192" y="41"/>
                  </a:cubicBezTo>
                  <a:cubicBezTo>
                    <a:pt x="206" y="41"/>
                    <a:pt x="219" y="36"/>
                    <a:pt x="230" y="24"/>
                  </a:cubicBezTo>
                  <a:cubicBezTo>
                    <a:pt x="226" y="21"/>
                    <a:pt x="226" y="21"/>
                    <a:pt x="226" y="21"/>
                  </a:cubicBezTo>
                  <a:cubicBezTo>
                    <a:pt x="217" y="32"/>
                    <a:pt x="205" y="37"/>
                    <a:pt x="192" y="37"/>
                  </a:cubicBezTo>
                  <a:cubicBezTo>
                    <a:pt x="173" y="37"/>
                    <a:pt x="151" y="28"/>
                    <a:pt x="128" y="19"/>
                  </a:cubicBezTo>
                  <a:cubicBezTo>
                    <a:pt x="105" y="10"/>
                    <a:pt x="80" y="0"/>
                    <a:pt x="55" y="0"/>
                  </a:cubicBezTo>
                  <a:cubicBezTo>
                    <a:pt x="36" y="0"/>
                    <a:pt x="17" y="6"/>
                    <a:pt x="0" y="20"/>
                  </a:cubicBezTo>
                  <a:cubicBezTo>
                    <a:pt x="3" y="24"/>
                    <a:pt x="3" y="24"/>
                    <a:pt x="3" y="24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142" name="Google Shape;1513;p40"/>
            <p:cNvSpPr/>
            <p:nvPr/>
          </p:nvSpPr>
          <p:spPr>
            <a:xfrm>
              <a:off x="2255760" y="1886040"/>
              <a:ext cx="46440" cy="16416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164160"/>
                <a:gd name="textAreaBottom" fmla="*/ 164880 h 164160"/>
              </a:gdLst>
              <a:ahLst/>
              <a:rect l="textAreaLeft" t="textAreaTop" r="textAreaRight" b="textAreaBottom"/>
              <a:pathLst>
                <a:path w="93" h="116">
                  <a:moveTo>
                    <a:pt x="6" y="116"/>
                  </a:moveTo>
                  <a:lnTo>
                    <a:pt x="93" y="4"/>
                  </a:lnTo>
                  <a:lnTo>
                    <a:pt x="87" y="0"/>
                  </a:lnTo>
                  <a:lnTo>
                    <a:pt x="0" y="113"/>
                  </a:lnTo>
                  <a:lnTo>
                    <a:pt x="6" y="116"/>
                  </a:lnTo>
                  <a:close/>
                </a:path>
              </a:pathLst>
            </a:custGeom>
            <a:solidFill>
              <a:srgbClr val="65a2d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143" name="Google Shape;1514;p40"/>
            <p:cNvSpPr/>
            <p:nvPr/>
          </p:nvSpPr>
          <p:spPr>
            <a:xfrm>
              <a:off x="2255760" y="1886040"/>
              <a:ext cx="46440" cy="16416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164160"/>
                <a:gd name="textAreaBottom" fmla="*/ 164880 h 164160"/>
              </a:gdLst>
              <a:ahLst/>
              <a:rect l="textAreaLeft" t="textAreaTop" r="textAreaRight" b="textAreaBottom"/>
              <a:pathLst>
                <a:path w="93" h="116">
                  <a:moveTo>
                    <a:pt x="6" y="116"/>
                  </a:moveTo>
                  <a:lnTo>
                    <a:pt x="93" y="4"/>
                  </a:lnTo>
                  <a:lnTo>
                    <a:pt x="87" y="0"/>
                  </a:lnTo>
                  <a:lnTo>
                    <a:pt x="0" y="113"/>
                  </a:lnTo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144" name="Google Shape;1515;p40"/>
            <p:cNvSpPr/>
            <p:nvPr/>
          </p:nvSpPr>
          <p:spPr>
            <a:xfrm>
              <a:off x="2252880" y="2035440"/>
              <a:ext cx="9720" cy="25920"/>
            </a:xfrm>
            <a:custGeom>
              <a:avLst/>
              <a:gdLst>
                <a:gd name="textAreaLeft" fmla="*/ 0 w 9720"/>
                <a:gd name="textAreaRight" fmla="*/ 10080 w 9720"/>
                <a:gd name="textAreaTop" fmla="*/ 0 h 25920"/>
                <a:gd name="textAreaBottom" fmla="*/ 26640 h 25920"/>
              </a:gdLst>
              <a:ahLst/>
              <a:rect l="textAreaLeft" t="textAreaTop" r="textAreaRight" b="textAreaBottom"/>
              <a:pathLst>
                <a:path w="10" h="10">
                  <a:moveTo>
                    <a:pt x="8" y="1"/>
                  </a:moveTo>
                  <a:cubicBezTo>
                    <a:pt x="10" y="3"/>
                    <a:pt x="10" y="6"/>
                    <a:pt x="9" y="8"/>
                  </a:cubicBezTo>
                  <a:cubicBezTo>
                    <a:pt x="7" y="10"/>
                    <a:pt x="4" y="10"/>
                    <a:pt x="2" y="8"/>
                  </a:cubicBezTo>
                  <a:cubicBezTo>
                    <a:pt x="0" y="7"/>
                    <a:pt x="0" y="4"/>
                    <a:pt x="1" y="2"/>
                  </a:cubicBezTo>
                  <a:cubicBezTo>
                    <a:pt x="3" y="0"/>
                    <a:pt x="6" y="0"/>
                    <a:pt x="8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1520" bIns="1152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145" name="Google Shape;1516;p40"/>
            <p:cNvSpPr/>
            <p:nvPr/>
          </p:nvSpPr>
          <p:spPr>
            <a:xfrm>
              <a:off x="2296080" y="1872000"/>
              <a:ext cx="10080" cy="28800"/>
            </a:xfrm>
            <a:custGeom>
              <a:avLst/>
              <a:gdLst>
                <a:gd name="textAreaLeft" fmla="*/ 0 w 10080"/>
                <a:gd name="textAreaRight" fmla="*/ 10440 w 10080"/>
                <a:gd name="textAreaTop" fmla="*/ 0 h 28800"/>
                <a:gd name="textAreaBottom" fmla="*/ 29520 h 28800"/>
              </a:gdLst>
              <a:ahLst/>
              <a:rect l="textAreaLeft" t="textAreaTop" r="textAreaRight" b="textAreaBottom"/>
              <a:pathLst>
                <a:path w="11" h="11">
                  <a:moveTo>
                    <a:pt x="8" y="2"/>
                  </a:moveTo>
                  <a:cubicBezTo>
                    <a:pt x="10" y="4"/>
                    <a:pt x="11" y="6"/>
                    <a:pt x="9" y="8"/>
                  </a:cubicBezTo>
                  <a:cubicBezTo>
                    <a:pt x="8" y="10"/>
                    <a:pt x="5" y="11"/>
                    <a:pt x="3" y="9"/>
                  </a:cubicBezTo>
                  <a:cubicBezTo>
                    <a:pt x="1" y="8"/>
                    <a:pt x="0" y="5"/>
                    <a:pt x="2" y="3"/>
                  </a:cubicBezTo>
                  <a:cubicBezTo>
                    <a:pt x="4" y="1"/>
                    <a:pt x="6" y="0"/>
                    <a:pt x="8" y="2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2960" bIns="1296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146" name="Google Shape;1517;p40"/>
            <p:cNvSpPr/>
            <p:nvPr/>
          </p:nvSpPr>
          <p:spPr>
            <a:xfrm>
              <a:off x="2269440" y="1938600"/>
              <a:ext cx="20160" cy="57240"/>
            </a:xfrm>
            <a:custGeom>
              <a:avLst/>
              <a:gdLst>
                <a:gd name="textAreaLeft" fmla="*/ 0 w 20160"/>
                <a:gd name="textAreaRight" fmla="*/ 20520 w 20160"/>
                <a:gd name="textAreaTop" fmla="*/ 0 h 57240"/>
                <a:gd name="textAreaBottom" fmla="*/ 57960 h 57240"/>
              </a:gdLst>
              <a:ahLst/>
              <a:rect l="textAreaLeft" t="textAreaTop" r="textAreaRight" b="textAreaBottom"/>
              <a:pathLst>
                <a:path w="21" h="21">
                  <a:moveTo>
                    <a:pt x="16" y="3"/>
                  </a:moveTo>
                  <a:cubicBezTo>
                    <a:pt x="20" y="6"/>
                    <a:pt x="21" y="12"/>
                    <a:pt x="18" y="16"/>
                  </a:cubicBezTo>
                  <a:cubicBezTo>
                    <a:pt x="15" y="21"/>
                    <a:pt x="9" y="21"/>
                    <a:pt x="5" y="18"/>
                  </a:cubicBezTo>
                  <a:cubicBezTo>
                    <a:pt x="0" y="15"/>
                    <a:pt x="0" y="9"/>
                    <a:pt x="3" y="5"/>
                  </a:cubicBezTo>
                  <a:cubicBezTo>
                    <a:pt x="6" y="1"/>
                    <a:pt x="12" y="0"/>
                    <a:pt x="16" y="3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560" bIns="2556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147" name="Google Shape;1518;p40"/>
            <p:cNvSpPr/>
            <p:nvPr/>
          </p:nvSpPr>
          <p:spPr>
            <a:xfrm>
              <a:off x="2475720" y="1886040"/>
              <a:ext cx="46440" cy="16416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164160"/>
                <a:gd name="textAreaBottom" fmla="*/ 164880 h 164160"/>
              </a:gdLst>
              <a:ahLst/>
              <a:rect l="textAreaLeft" t="textAreaTop" r="textAreaRight" b="textAreaBottom"/>
              <a:pathLst>
                <a:path w="93" h="116">
                  <a:moveTo>
                    <a:pt x="6" y="116"/>
                  </a:moveTo>
                  <a:lnTo>
                    <a:pt x="93" y="4"/>
                  </a:lnTo>
                  <a:lnTo>
                    <a:pt x="87" y="0"/>
                  </a:lnTo>
                  <a:lnTo>
                    <a:pt x="0" y="113"/>
                  </a:lnTo>
                  <a:lnTo>
                    <a:pt x="6" y="116"/>
                  </a:lnTo>
                  <a:close/>
                </a:path>
              </a:pathLst>
            </a:custGeom>
            <a:solidFill>
              <a:srgbClr val="65a2d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148" name="Google Shape;1519;p40"/>
            <p:cNvSpPr/>
            <p:nvPr/>
          </p:nvSpPr>
          <p:spPr>
            <a:xfrm>
              <a:off x="2475720" y="1886040"/>
              <a:ext cx="46440" cy="16416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164160"/>
                <a:gd name="textAreaBottom" fmla="*/ 164880 h 164160"/>
              </a:gdLst>
              <a:ahLst/>
              <a:rect l="textAreaLeft" t="textAreaTop" r="textAreaRight" b="textAreaBottom"/>
              <a:pathLst>
                <a:path w="93" h="116">
                  <a:moveTo>
                    <a:pt x="6" y="116"/>
                  </a:moveTo>
                  <a:lnTo>
                    <a:pt x="93" y="4"/>
                  </a:lnTo>
                  <a:lnTo>
                    <a:pt x="87" y="0"/>
                  </a:lnTo>
                  <a:lnTo>
                    <a:pt x="0" y="113"/>
                  </a:lnTo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149" name="Google Shape;1520;p40"/>
            <p:cNvSpPr/>
            <p:nvPr/>
          </p:nvSpPr>
          <p:spPr>
            <a:xfrm>
              <a:off x="2472840" y="2035440"/>
              <a:ext cx="9720" cy="25920"/>
            </a:xfrm>
            <a:custGeom>
              <a:avLst/>
              <a:gdLst>
                <a:gd name="textAreaLeft" fmla="*/ 0 w 9720"/>
                <a:gd name="textAreaRight" fmla="*/ 10080 w 9720"/>
                <a:gd name="textAreaTop" fmla="*/ 0 h 25920"/>
                <a:gd name="textAreaBottom" fmla="*/ 26640 h 25920"/>
              </a:gdLst>
              <a:ahLst/>
              <a:rect l="textAreaLeft" t="textAreaTop" r="textAreaRight" b="textAreaBottom"/>
              <a:pathLst>
                <a:path w="10" h="10">
                  <a:moveTo>
                    <a:pt x="8" y="1"/>
                  </a:moveTo>
                  <a:cubicBezTo>
                    <a:pt x="10" y="3"/>
                    <a:pt x="10" y="6"/>
                    <a:pt x="9" y="8"/>
                  </a:cubicBezTo>
                  <a:cubicBezTo>
                    <a:pt x="7" y="10"/>
                    <a:pt x="4" y="10"/>
                    <a:pt x="2" y="8"/>
                  </a:cubicBezTo>
                  <a:cubicBezTo>
                    <a:pt x="0" y="7"/>
                    <a:pt x="0" y="4"/>
                    <a:pt x="1" y="2"/>
                  </a:cubicBezTo>
                  <a:cubicBezTo>
                    <a:pt x="3" y="0"/>
                    <a:pt x="6" y="0"/>
                    <a:pt x="8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1520" bIns="1152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150" name="Google Shape;1521;p40"/>
            <p:cNvSpPr/>
            <p:nvPr/>
          </p:nvSpPr>
          <p:spPr>
            <a:xfrm>
              <a:off x="2516040" y="1872000"/>
              <a:ext cx="10080" cy="28800"/>
            </a:xfrm>
            <a:custGeom>
              <a:avLst/>
              <a:gdLst>
                <a:gd name="textAreaLeft" fmla="*/ 0 w 10080"/>
                <a:gd name="textAreaRight" fmla="*/ 10440 w 10080"/>
                <a:gd name="textAreaTop" fmla="*/ 0 h 28800"/>
                <a:gd name="textAreaBottom" fmla="*/ 29520 h 28800"/>
              </a:gdLst>
              <a:ahLst/>
              <a:rect l="textAreaLeft" t="textAreaTop" r="textAreaRight" b="textAreaBottom"/>
              <a:pathLst>
                <a:path w="11" h="11">
                  <a:moveTo>
                    <a:pt x="8" y="2"/>
                  </a:moveTo>
                  <a:cubicBezTo>
                    <a:pt x="10" y="4"/>
                    <a:pt x="11" y="6"/>
                    <a:pt x="9" y="8"/>
                  </a:cubicBezTo>
                  <a:cubicBezTo>
                    <a:pt x="8" y="10"/>
                    <a:pt x="5" y="11"/>
                    <a:pt x="3" y="9"/>
                  </a:cubicBezTo>
                  <a:cubicBezTo>
                    <a:pt x="1" y="8"/>
                    <a:pt x="0" y="5"/>
                    <a:pt x="2" y="3"/>
                  </a:cubicBezTo>
                  <a:cubicBezTo>
                    <a:pt x="3" y="1"/>
                    <a:pt x="6" y="0"/>
                    <a:pt x="8" y="2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2960" bIns="1296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151" name="Google Shape;1522;p40"/>
            <p:cNvSpPr/>
            <p:nvPr/>
          </p:nvSpPr>
          <p:spPr>
            <a:xfrm>
              <a:off x="2488320" y="1938600"/>
              <a:ext cx="21240" cy="57240"/>
            </a:xfrm>
            <a:custGeom>
              <a:avLst/>
              <a:gdLst>
                <a:gd name="textAreaLeft" fmla="*/ 0 w 21240"/>
                <a:gd name="textAreaRight" fmla="*/ 21600 w 21240"/>
                <a:gd name="textAreaTop" fmla="*/ 0 h 57240"/>
                <a:gd name="textAreaBottom" fmla="*/ 57960 h 57240"/>
              </a:gdLst>
              <a:ahLst/>
              <a:rect l="textAreaLeft" t="textAreaTop" r="textAreaRight" b="textAreaBottom"/>
              <a:pathLst>
                <a:path w="22" h="21">
                  <a:moveTo>
                    <a:pt x="17" y="3"/>
                  </a:moveTo>
                  <a:cubicBezTo>
                    <a:pt x="21" y="6"/>
                    <a:pt x="22" y="12"/>
                    <a:pt x="19" y="16"/>
                  </a:cubicBezTo>
                  <a:cubicBezTo>
                    <a:pt x="16" y="21"/>
                    <a:pt x="10" y="21"/>
                    <a:pt x="5" y="18"/>
                  </a:cubicBezTo>
                  <a:cubicBezTo>
                    <a:pt x="1" y="15"/>
                    <a:pt x="0" y="9"/>
                    <a:pt x="4" y="5"/>
                  </a:cubicBezTo>
                  <a:cubicBezTo>
                    <a:pt x="7" y="1"/>
                    <a:pt x="13" y="0"/>
                    <a:pt x="17" y="3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560" bIns="2556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152" name="Google Shape;1523;p40"/>
            <p:cNvSpPr/>
            <p:nvPr/>
          </p:nvSpPr>
          <p:spPr>
            <a:xfrm>
              <a:off x="1951560" y="3641400"/>
              <a:ext cx="612360" cy="448200"/>
            </a:xfrm>
            <a:custGeom>
              <a:avLst/>
              <a:gdLst>
                <a:gd name="textAreaLeft" fmla="*/ 0 w 612360"/>
                <a:gd name="textAreaRight" fmla="*/ 612720 w 612360"/>
                <a:gd name="textAreaTop" fmla="*/ 0 h 448200"/>
                <a:gd name="textAreaBottom" fmla="*/ 448920 h 448200"/>
              </a:gdLst>
              <a:ahLst/>
              <a:rect l="textAreaLeft" t="textAreaTop" r="textAreaRight" b="textAreaBottom"/>
              <a:pathLst>
                <a:path w="961" h="248">
                  <a:moveTo>
                    <a:pt x="961" y="248"/>
                  </a:moveTo>
                  <a:cubicBezTo>
                    <a:pt x="904" y="105"/>
                    <a:pt x="711" y="0"/>
                    <a:pt x="480" y="0"/>
                  </a:cubicBezTo>
                  <a:cubicBezTo>
                    <a:pt x="250" y="0"/>
                    <a:pt x="56" y="105"/>
                    <a:pt x="0" y="248"/>
                  </a:cubicBezTo>
                  <a:lnTo>
                    <a:pt x="961" y="248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153" name="Google Shape;1524;p40"/>
            <p:cNvSpPr/>
            <p:nvPr/>
          </p:nvSpPr>
          <p:spPr>
            <a:xfrm>
              <a:off x="2509920" y="3322080"/>
              <a:ext cx="394200" cy="771120"/>
            </a:xfrm>
            <a:custGeom>
              <a:avLst/>
              <a:gdLst>
                <a:gd name="textAreaLeft" fmla="*/ 0 w 394200"/>
                <a:gd name="textAreaRight" fmla="*/ 394560 w 394200"/>
                <a:gd name="textAreaTop" fmla="*/ 0 h 771120"/>
                <a:gd name="textAreaBottom" fmla="*/ 771840 h 771120"/>
              </a:gdLst>
              <a:ahLst/>
              <a:rect l="textAreaLeft" t="textAreaTop" r="textAreaRight" b="textAreaBottom"/>
              <a:pathLst>
                <a:path w="618" h="426">
                  <a:moveTo>
                    <a:pt x="598" y="426"/>
                  </a:moveTo>
                  <a:cubicBezTo>
                    <a:pt x="605" y="396"/>
                    <a:pt x="618" y="332"/>
                    <a:pt x="599" y="289"/>
                  </a:cubicBezTo>
                  <a:cubicBezTo>
                    <a:pt x="572" y="232"/>
                    <a:pt x="552" y="244"/>
                    <a:pt x="558" y="156"/>
                  </a:cubicBezTo>
                  <a:cubicBezTo>
                    <a:pt x="560" y="114"/>
                    <a:pt x="547" y="16"/>
                    <a:pt x="475" y="7"/>
                  </a:cubicBezTo>
                  <a:cubicBezTo>
                    <a:pt x="411" y="0"/>
                    <a:pt x="371" y="70"/>
                    <a:pt x="337" y="124"/>
                  </a:cubicBezTo>
                  <a:cubicBezTo>
                    <a:pt x="303" y="178"/>
                    <a:pt x="261" y="139"/>
                    <a:pt x="234" y="215"/>
                  </a:cubicBezTo>
                  <a:cubicBezTo>
                    <a:pt x="207" y="292"/>
                    <a:pt x="163" y="315"/>
                    <a:pt x="124" y="323"/>
                  </a:cubicBezTo>
                  <a:cubicBezTo>
                    <a:pt x="38" y="340"/>
                    <a:pt x="12" y="363"/>
                    <a:pt x="0" y="426"/>
                  </a:cubicBezTo>
                  <a:lnTo>
                    <a:pt x="598" y="42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cxnSp>
          <p:nvCxnSpPr>
            <p:cNvPr id="2154" name="Google Shape;1525;p40"/>
            <p:cNvCxnSpPr/>
            <p:nvPr/>
          </p:nvCxnSpPr>
          <p:spPr>
            <a:xfrm>
              <a:off x="1878840" y="4091760"/>
              <a:ext cx="1267200" cy="1080"/>
            </a:xfrm>
            <a:prstGeom prst="straightConnector1">
              <a:avLst/>
            </a:prstGeom>
            <a:ln w="9525">
              <a:solidFill>
                <a:srgbClr val="fffef4"/>
              </a:solidFill>
              <a:round/>
            </a:ln>
          </p:spPr>
        </p:cxnSp>
        <p:sp>
          <p:nvSpPr>
            <p:cNvPr id="2155" name="Google Shape;1526;p40"/>
            <p:cNvSpPr/>
            <p:nvPr/>
          </p:nvSpPr>
          <p:spPr>
            <a:xfrm>
              <a:off x="2817720" y="1253880"/>
              <a:ext cx="223560" cy="288000"/>
            </a:xfrm>
            <a:custGeom>
              <a:avLst/>
              <a:gdLst>
                <a:gd name="textAreaLeft" fmla="*/ 0 w 223560"/>
                <a:gd name="textAreaRight" fmla="*/ 223920 w 223560"/>
                <a:gd name="textAreaTop" fmla="*/ 0 h 288000"/>
                <a:gd name="textAreaBottom" fmla="*/ 288720 h 288000"/>
              </a:gdLst>
              <a:ahLst/>
              <a:rect l="textAreaLeft" t="textAreaTop" r="textAreaRight" b="textAreaBottom"/>
              <a:pathLst>
                <a:path w="968" h="439">
                  <a:moveTo>
                    <a:pt x="882" y="266"/>
                  </a:moveTo>
                  <a:cubicBezTo>
                    <a:pt x="847" y="266"/>
                    <a:pt x="847" y="266"/>
                    <a:pt x="847" y="266"/>
                  </a:cubicBezTo>
                  <a:cubicBezTo>
                    <a:pt x="847" y="119"/>
                    <a:pt x="727" y="0"/>
                    <a:pt x="580" y="0"/>
                  </a:cubicBezTo>
                  <a:cubicBezTo>
                    <a:pt x="472" y="0"/>
                    <a:pt x="379" y="65"/>
                    <a:pt x="337" y="158"/>
                  </a:cubicBezTo>
                  <a:cubicBezTo>
                    <a:pt x="319" y="147"/>
                    <a:pt x="297" y="141"/>
                    <a:pt x="274" y="141"/>
                  </a:cubicBezTo>
                  <a:cubicBezTo>
                    <a:pt x="205" y="141"/>
                    <a:pt x="149" y="197"/>
                    <a:pt x="149" y="266"/>
                  </a:cubicBezTo>
                  <a:cubicBezTo>
                    <a:pt x="86" y="266"/>
                    <a:pt x="86" y="266"/>
                    <a:pt x="86" y="266"/>
                  </a:cubicBezTo>
                  <a:cubicBezTo>
                    <a:pt x="39" y="266"/>
                    <a:pt x="0" y="305"/>
                    <a:pt x="0" y="353"/>
                  </a:cubicBezTo>
                  <a:cubicBezTo>
                    <a:pt x="0" y="401"/>
                    <a:pt x="39" y="439"/>
                    <a:pt x="86" y="439"/>
                  </a:cubicBezTo>
                  <a:cubicBezTo>
                    <a:pt x="882" y="439"/>
                    <a:pt x="882" y="439"/>
                    <a:pt x="882" y="439"/>
                  </a:cubicBezTo>
                  <a:cubicBezTo>
                    <a:pt x="929" y="439"/>
                    <a:pt x="968" y="401"/>
                    <a:pt x="968" y="353"/>
                  </a:cubicBezTo>
                  <a:cubicBezTo>
                    <a:pt x="968" y="305"/>
                    <a:pt x="929" y="266"/>
                    <a:pt x="882" y="266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grpSp>
          <p:nvGrpSpPr>
            <p:cNvPr id="2156" name="Google Shape;1527;p40"/>
            <p:cNvGrpSpPr/>
            <p:nvPr/>
          </p:nvGrpSpPr>
          <p:grpSpPr>
            <a:xfrm>
              <a:off x="2564280" y="1951920"/>
              <a:ext cx="596520" cy="2138040"/>
              <a:chOff x="2564280" y="1951920"/>
              <a:chExt cx="596520" cy="2138040"/>
            </a:xfrm>
          </p:grpSpPr>
          <p:sp>
            <p:nvSpPr>
              <p:cNvPr id="2157" name="Google Shape;1528;p40"/>
              <p:cNvSpPr/>
              <p:nvPr/>
            </p:nvSpPr>
            <p:spPr>
              <a:xfrm flipH="1">
                <a:off x="2775600" y="2792520"/>
                <a:ext cx="231480" cy="1297440"/>
              </a:xfrm>
              <a:prstGeom prst="rect">
                <a:avLst/>
              </a:pr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158" name="Google Shape;1529;p40"/>
              <p:cNvSpPr/>
              <p:nvPr/>
            </p:nvSpPr>
            <p:spPr>
              <a:xfrm flipH="1">
                <a:off x="2826720" y="2739600"/>
                <a:ext cx="271440" cy="547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159" name="Google Shape;1530;p40"/>
              <p:cNvSpPr/>
              <p:nvPr/>
            </p:nvSpPr>
            <p:spPr>
              <a:xfrm flipH="1">
                <a:off x="2929680" y="2792520"/>
                <a:ext cx="231120" cy="1297440"/>
              </a:xfrm>
              <a:custGeom>
                <a:avLst/>
                <a:gdLst>
                  <a:gd name="textAreaLeft" fmla="*/ 360 w 231120"/>
                  <a:gd name="textAreaRight" fmla="*/ 231840 w 231120"/>
                  <a:gd name="textAreaTop" fmla="*/ 0 h 1297440"/>
                  <a:gd name="textAreaBottom" fmla="*/ 1298160 h 1297440"/>
                </a:gdLst>
                <a:ahLst/>
                <a:rect l="textAreaLeft" t="textAreaTop" r="textAreaRight" b="textAreaBottom"/>
                <a:pathLst>
                  <a:path w="463" h="913">
                    <a:moveTo>
                      <a:pt x="427" y="0"/>
                    </a:moveTo>
                    <a:lnTo>
                      <a:pt x="414" y="67"/>
                    </a:lnTo>
                    <a:lnTo>
                      <a:pt x="204" y="67"/>
                    </a:lnTo>
                    <a:lnTo>
                      <a:pt x="217" y="0"/>
                    </a:lnTo>
                    <a:lnTo>
                      <a:pt x="182" y="0"/>
                    </a:lnTo>
                    <a:lnTo>
                      <a:pt x="0" y="913"/>
                    </a:lnTo>
                    <a:lnTo>
                      <a:pt x="36" y="913"/>
                    </a:lnTo>
                    <a:lnTo>
                      <a:pt x="46" y="857"/>
                    </a:lnTo>
                    <a:lnTo>
                      <a:pt x="258" y="857"/>
                    </a:lnTo>
                    <a:lnTo>
                      <a:pt x="247" y="913"/>
                    </a:lnTo>
                    <a:lnTo>
                      <a:pt x="283" y="913"/>
                    </a:lnTo>
                    <a:lnTo>
                      <a:pt x="463" y="0"/>
                    </a:lnTo>
                    <a:lnTo>
                      <a:pt x="427" y="0"/>
                    </a:lnTo>
                    <a:close/>
                    <a:moveTo>
                      <a:pt x="410" y="93"/>
                    </a:moveTo>
                    <a:lnTo>
                      <a:pt x="393" y="176"/>
                    </a:lnTo>
                    <a:lnTo>
                      <a:pt x="182" y="176"/>
                    </a:lnTo>
                    <a:lnTo>
                      <a:pt x="198" y="93"/>
                    </a:lnTo>
                    <a:lnTo>
                      <a:pt x="410" y="93"/>
                    </a:lnTo>
                    <a:close/>
                    <a:moveTo>
                      <a:pt x="95" y="614"/>
                    </a:moveTo>
                    <a:lnTo>
                      <a:pt x="112" y="530"/>
                    </a:lnTo>
                    <a:lnTo>
                      <a:pt x="323" y="530"/>
                    </a:lnTo>
                    <a:lnTo>
                      <a:pt x="307" y="614"/>
                    </a:lnTo>
                    <a:lnTo>
                      <a:pt x="95" y="614"/>
                    </a:lnTo>
                    <a:close/>
                    <a:moveTo>
                      <a:pt x="301" y="639"/>
                    </a:moveTo>
                    <a:lnTo>
                      <a:pt x="284" y="723"/>
                    </a:lnTo>
                    <a:lnTo>
                      <a:pt x="73" y="723"/>
                    </a:lnTo>
                    <a:lnTo>
                      <a:pt x="89" y="639"/>
                    </a:lnTo>
                    <a:lnTo>
                      <a:pt x="301" y="639"/>
                    </a:lnTo>
                    <a:close/>
                    <a:moveTo>
                      <a:pt x="116" y="505"/>
                    </a:moveTo>
                    <a:lnTo>
                      <a:pt x="134" y="421"/>
                    </a:lnTo>
                    <a:lnTo>
                      <a:pt x="344" y="421"/>
                    </a:lnTo>
                    <a:lnTo>
                      <a:pt x="328" y="505"/>
                    </a:lnTo>
                    <a:lnTo>
                      <a:pt x="116" y="505"/>
                    </a:lnTo>
                    <a:close/>
                    <a:moveTo>
                      <a:pt x="139" y="394"/>
                    </a:moveTo>
                    <a:lnTo>
                      <a:pt x="155" y="312"/>
                    </a:lnTo>
                    <a:lnTo>
                      <a:pt x="366" y="312"/>
                    </a:lnTo>
                    <a:lnTo>
                      <a:pt x="350" y="394"/>
                    </a:lnTo>
                    <a:lnTo>
                      <a:pt x="139" y="394"/>
                    </a:lnTo>
                    <a:close/>
                    <a:moveTo>
                      <a:pt x="161" y="285"/>
                    </a:moveTo>
                    <a:lnTo>
                      <a:pt x="177" y="203"/>
                    </a:lnTo>
                    <a:lnTo>
                      <a:pt x="387" y="203"/>
                    </a:lnTo>
                    <a:lnTo>
                      <a:pt x="371" y="285"/>
                    </a:lnTo>
                    <a:lnTo>
                      <a:pt x="161" y="285"/>
                    </a:lnTo>
                    <a:close/>
                    <a:moveTo>
                      <a:pt x="52" y="832"/>
                    </a:moveTo>
                    <a:lnTo>
                      <a:pt x="69" y="748"/>
                    </a:lnTo>
                    <a:lnTo>
                      <a:pt x="280" y="748"/>
                    </a:lnTo>
                    <a:lnTo>
                      <a:pt x="264" y="832"/>
                    </a:lnTo>
                    <a:lnTo>
                      <a:pt x="52" y="832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160" name="Google Shape;1531;p40"/>
              <p:cNvSpPr/>
              <p:nvPr/>
            </p:nvSpPr>
            <p:spPr>
              <a:xfrm flipH="1">
                <a:off x="2771640" y="2594880"/>
                <a:ext cx="164160" cy="489600"/>
              </a:xfrm>
              <a:custGeom>
                <a:avLst/>
                <a:gdLst>
                  <a:gd name="textAreaLeft" fmla="*/ 360 w 164160"/>
                  <a:gd name="textAreaRight" fmla="*/ 164880 w 164160"/>
                  <a:gd name="textAreaTop" fmla="*/ 0 h 489600"/>
                  <a:gd name="textAreaBottom" fmla="*/ 490320 h 489600"/>
                </a:gdLst>
                <a:ahLst/>
                <a:rect l="textAreaLeft" t="textAreaTop" r="textAreaRight" b="textAreaBottom"/>
                <a:pathLst>
                  <a:path w="221" h="231">
                    <a:moveTo>
                      <a:pt x="6" y="0"/>
                    </a:moveTo>
                    <a:cubicBezTo>
                      <a:pt x="0" y="27"/>
                      <a:pt x="18" y="70"/>
                      <a:pt x="64" y="70"/>
                    </a:cubicBezTo>
                    <a:cubicBezTo>
                      <a:pt x="111" y="70"/>
                      <a:pt x="160" y="70"/>
                      <a:pt x="160" y="70"/>
                    </a:cubicBezTo>
                    <a:cubicBezTo>
                      <a:pt x="119" y="231"/>
                      <a:pt x="119" y="231"/>
                      <a:pt x="119" y="231"/>
                    </a:cubicBezTo>
                    <a:cubicBezTo>
                      <a:pt x="165" y="231"/>
                      <a:pt x="165" y="231"/>
                      <a:pt x="165" y="231"/>
                    </a:cubicBezTo>
                    <a:cubicBezTo>
                      <a:pt x="165" y="231"/>
                      <a:pt x="221" y="77"/>
                      <a:pt x="213" y="45"/>
                    </a:cubicBezTo>
                    <a:cubicBezTo>
                      <a:pt x="206" y="14"/>
                      <a:pt x="91" y="0"/>
                      <a:pt x="91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161" name="Google Shape;1532;p40"/>
              <p:cNvSpPr/>
              <p:nvPr/>
            </p:nvSpPr>
            <p:spPr>
              <a:xfrm flipH="1">
                <a:off x="2810880" y="3045600"/>
                <a:ext cx="45000" cy="200880"/>
              </a:xfrm>
              <a:custGeom>
                <a:avLst/>
                <a:gdLst>
                  <a:gd name="textAreaLeft" fmla="*/ -360 w 45000"/>
                  <a:gd name="textAreaRight" fmla="*/ 45000 w 45000"/>
                  <a:gd name="textAreaTop" fmla="*/ 0 h 200880"/>
                  <a:gd name="textAreaBottom" fmla="*/ 201600 h 200880"/>
                </a:gdLst>
                <a:ahLst/>
                <a:rect l="textAreaLeft" t="textAreaTop" r="textAreaRight" b="textAreaBottom"/>
                <a:pathLst>
                  <a:path w="61" h="95">
                    <a:moveTo>
                      <a:pt x="56" y="0"/>
                    </a:moveTo>
                    <a:cubicBezTo>
                      <a:pt x="45" y="35"/>
                      <a:pt x="45" y="35"/>
                      <a:pt x="45" y="35"/>
                    </a:cubicBezTo>
                    <a:cubicBezTo>
                      <a:pt x="43" y="43"/>
                      <a:pt x="43" y="51"/>
                      <a:pt x="47" y="58"/>
                    </a:cubicBezTo>
                    <a:cubicBezTo>
                      <a:pt x="53" y="70"/>
                      <a:pt x="61" y="88"/>
                      <a:pt x="58" y="91"/>
                    </a:cubicBezTo>
                    <a:cubicBezTo>
                      <a:pt x="53" y="95"/>
                      <a:pt x="39" y="90"/>
                      <a:pt x="29" y="83"/>
                    </a:cubicBezTo>
                    <a:cubicBezTo>
                      <a:pt x="19" y="76"/>
                      <a:pt x="0" y="53"/>
                      <a:pt x="3" y="47"/>
                    </a:cubicBezTo>
                    <a:cubicBezTo>
                      <a:pt x="7" y="41"/>
                      <a:pt x="16" y="37"/>
                      <a:pt x="16" y="37"/>
                    </a:cubicBezTo>
                    <a:cubicBezTo>
                      <a:pt x="28" y="0"/>
                      <a:pt x="28" y="0"/>
                      <a:pt x="28" y="0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b0878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162" name="Google Shape;1533;p40"/>
              <p:cNvSpPr/>
              <p:nvPr/>
            </p:nvSpPr>
            <p:spPr>
              <a:xfrm flipH="1">
                <a:off x="2810880" y="3123720"/>
                <a:ext cx="45000" cy="123120"/>
              </a:xfrm>
              <a:custGeom>
                <a:avLst/>
                <a:gdLst>
                  <a:gd name="textAreaLeft" fmla="*/ -360 w 45000"/>
                  <a:gd name="textAreaRight" fmla="*/ 45000 w 45000"/>
                  <a:gd name="textAreaTop" fmla="*/ 0 h 123120"/>
                  <a:gd name="textAreaBottom" fmla="*/ 123840 h 123120"/>
                </a:gdLst>
                <a:ahLst/>
                <a:rect l="textAreaLeft" t="textAreaTop" r="textAreaRight" b="textAreaBottom"/>
                <a:pathLst>
                  <a:path w="61" h="58">
                    <a:moveTo>
                      <a:pt x="3" y="10"/>
                    </a:moveTo>
                    <a:cubicBezTo>
                      <a:pt x="0" y="16"/>
                      <a:pt x="19" y="39"/>
                      <a:pt x="29" y="46"/>
                    </a:cubicBezTo>
                    <a:cubicBezTo>
                      <a:pt x="39" y="53"/>
                      <a:pt x="53" y="58"/>
                      <a:pt x="58" y="54"/>
                    </a:cubicBezTo>
                    <a:cubicBezTo>
                      <a:pt x="61" y="51"/>
                      <a:pt x="53" y="33"/>
                      <a:pt x="47" y="21"/>
                    </a:cubicBezTo>
                    <a:cubicBezTo>
                      <a:pt x="45" y="18"/>
                      <a:pt x="44" y="15"/>
                      <a:pt x="44" y="11"/>
                    </a:cubicBezTo>
                    <a:cubicBezTo>
                      <a:pt x="36" y="12"/>
                      <a:pt x="29" y="15"/>
                      <a:pt x="29" y="15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7" y="4"/>
                      <a:pt x="3" y="1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163" name="Google Shape;1534;p40"/>
              <p:cNvSpPr/>
              <p:nvPr/>
            </p:nvSpPr>
            <p:spPr>
              <a:xfrm flipH="1">
                <a:off x="2803320" y="3025800"/>
                <a:ext cx="47520" cy="65880"/>
              </a:xfrm>
              <a:custGeom>
                <a:avLst/>
                <a:gdLst>
                  <a:gd name="textAreaLeft" fmla="*/ 360 w 47520"/>
                  <a:gd name="textAreaRight" fmla="*/ 48240 w 47520"/>
                  <a:gd name="textAreaTop" fmla="*/ 0 h 65880"/>
                  <a:gd name="textAreaBottom" fmla="*/ 66600 h 65880"/>
                </a:gdLst>
                <a:ahLst/>
                <a:rect l="textAreaLeft" t="textAreaTop" r="textAreaRight" b="textAreaBottom"/>
                <a:pathLst>
                  <a:path w="65" h="31">
                    <a:moveTo>
                      <a:pt x="8" y="0"/>
                    </a:moveTo>
                    <a:cubicBezTo>
                      <a:pt x="0" y="31"/>
                      <a:pt x="0" y="31"/>
                      <a:pt x="0" y="31"/>
                    </a:cubicBezTo>
                    <a:cubicBezTo>
                      <a:pt x="55" y="31"/>
                      <a:pt x="55" y="31"/>
                      <a:pt x="55" y="31"/>
                    </a:cubicBezTo>
                    <a:cubicBezTo>
                      <a:pt x="55" y="31"/>
                      <a:pt x="59" y="19"/>
                      <a:pt x="65" y="0"/>
                    </a:cubicBez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9520" bIns="295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164" name="Google Shape;1535;p40"/>
              <p:cNvSpPr/>
              <p:nvPr/>
            </p:nvSpPr>
            <p:spPr>
              <a:xfrm flipH="1">
                <a:off x="2747520" y="2192400"/>
                <a:ext cx="264240" cy="401400"/>
              </a:xfrm>
              <a:custGeom>
                <a:avLst/>
                <a:gdLst>
                  <a:gd name="textAreaLeft" fmla="*/ 360 w 264240"/>
                  <a:gd name="textAreaRight" fmla="*/ 264960 w 264240"/>
                  <a:gd name="textAreaTop" fmla="*/ 0 h 401400"/>
                  <a:gd name="textAreaBottom" fmla="*/ 402120 h 401400"/>
                </a:gdLst>
                <a:ahLst/>
                <a:rect l="textAreaLeft" t="textAreaTop" r="textAreaRight" b="textAreaBottom"/>
                <a:pathLst>
                  <a:path w="355" h="190">
                    <a:moveTo>
                      <a:pt x="229" y="2"/>
                    </a:moveTo>
                    <a:cubicBezTo>
                      <a:pt x="226" y="0"/>
                      <a:pt x="223" y="0"/>
                      <a:pt x="219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14" y="0"/>
                      <a:pt x="101" y="4"/>
                      <a:pt x="89" y="13"/>
                    </a:cubicBezTo>
                    <a:cubicBezTo>
                      <a:pt x="66" y="31"/>
                      <a:pt x="27" y="69"/>
                      <a:pt x="0" y="132"/>
                    </a:cubicBezTo>
                    <a:cubicBezTo>
                      <a:pt x="44" y="132"/>
                      <a:pt x="44" y="132"/>
                      <a:pt x="44" y="132"/>
                    </a:cubicBezTo>
                    <a:cubicBezTo>
                      <a:pt x="44" y="132"/>
                      <a:pt x="65" y="77"/>
                      <a:pt x="98" y="54"/>
                    </a:cubicBezTo>
                    <a:cubicBezTo>
                      <a:pt x="69" y="190"/>
                      <a:pt x="69" y="190"/>
                      <a:pt x="69" y="190"/>
                    </a:cubicBezTo>
                    <a:cubicBezTo>
                      <a:pt x="194" y="190"/>
                      <a:pt x="194" y="190"/>
                      <a:pt x="194" y="190"/>
                    </a:cubicBezTo>
                    <a:cubicBezTo>
                      <a:pt x="217" y="47"/>
                      <a:pt x="217" y="47"/>
                      <a:pt x="217" y="47"/>
                    </a:cubicBezTo>
                    <a:cubicBezTo>
                      <a:pt x="344" y="91"/>
                      <a:pt x="344" y="91"/>
                      <a:pt x="344" y="91"/>
                    </a:cubicBezTo>
                    <a:cubicBezTo>
                      <a:pt x="355" y="56"/>
                      <a:pt x="355" y="56"/>
                      <a:pt x="355" y="56"/>
                    </a:cubicBezTo>
                    <a:lnTo>
                      <a:pt x="229" y="2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165" name="Google Shape;1536;p40"/>
              <p:cNvSpPr/>
              <p:nvPr/>
            </p:nvSpPr>
            <p:spPr>
              <a:xfrm flipH="1">
                <a:off x="2823120" y="2594880"/>
                <a:ext cx="150480" cy="489600"/>
              </a:xfrm>
              <a:custGeom>
                <a:avLst/>
                <a:gdLst>
                  <a:gd name="textAreaLeft" fmla="*/ 360 w 150480"/>
                  <a:gd name="textAreaRight" fmla="*/ 151200 w 150480"/>
                  <a:gd name="textAreaTop" fmla="*/ 0 h 489600"/>
                  <a:gd name="textAreaBottom" fmla="*/ 490320 h 489600"/>
                </a:gdLst>
                <a:ahLst/>
                <a:rect l="textAreaLeft" t="textAreaTop" r="textAreaRight" b="textAreaBottom"/>
                <a:pathLst>
                  <a:path w="203" h="231">
                    <a:moveTo>
                      <a:pt x="18" y="0"/>
                    </a:moveTo>
                    <a:cubicBezTo>
                      <a:pt x="12" y="27"/>
                      <a:pt x="0" y="70"/>
                      <a:pt x="46" y="70"/>
                    </a:cubicBezTo>
                    <a:cubicBezTo>
                      <a:pt x="93" y="70"/>
                      <a:pt x="142" y="70"/>
                      <a:pt x="142" y="70"/>
                    </a:cubicBezTo>
                    <a:cubicBezTo>
                      <a:pt x="101" y="231"/>
                      <a:pt x="101" y="231"/>
                      <a:pt x="101" y="231"/>
                    </a:cubicBezTo>
                    <a:cubicBezTo>
                      <a:pt x="147" y="231"/>
                      <a:pt x="147" y="231"/>
                      <a:pt x="147" y="231"/>
                    </a:cubicBezTo>
                    <a:cubicBezTo>
                      <a:pt x="147" y="231"/>
                      <a:pt x="203" y="77"/>
                      <a:pt x="195" y="45"/>
                    </a:cubicBezTo>
                    <a:cubicBezTo>
                      <a:pt x="188" y="14"/>
                      <a:pt x="73" y="0"/>
                      <a:pt x="73" y="0"/>
                    </a:cubicBez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166" name="Google Shape;1537;p40"/>
              <p:cNvSpPr/>
              <p:nvPr/>
            </p:nvSpPr>
            <p:spPr>
              <a:xfrm flipH="1">
                <a:off x="2862360" y="3045600"/>
                <a:ext cx="45000" cy="200880"/>
              </a:xfrm>
              <a:custGeom>
                <a:avLst/>
                <a:gdLst>
                  <a:gd name="textAreaLeft" fmla="*/ -360 w 45000"/>
                  <a:gd name="textAreaRight" fmla="*/ 45000 w 45000"/>
                  <a:gd name="textAreaTop" fmla="*/ 0 h 200880"/>
                  <a:gd name="textAreaBottom" fmla="*/ 201600 h 200880"/>
                </a:gdLst>
                <a:ahLst/>
                <a:rect l="textAreaLeft" t="textAreaTop" r="textAreaRight" b="textAreaBottom"/>
                <a:pathLst>
                  <a:path w="61" h="95">
                    <a:moveTo>
                      <a:pt x="56" y="0"/>
                    </a:moveTo>
                    <a:cubicBezTo>
                      <a:pt x="45" y="35"/>
                      <a:pt x="45" y="35"/>
                      <a:pt x="45" y="35"/>
                    </a:cubicBezTo>
                    <a:cubicBezTo>
                      <a:pt x="43" y="43"/>
                      <a:pt x="43" y="51"/>
                      <a:pt x="47" y="58"/>
                    </a:cubicBezTo>
                    <a:cubicBezTo>
                      <a:pt x="53" y="70"/>
                      <a:pt x="61" y="88"/>
                      <a:pt x="58" y="91"/>
                    </a:cubicBezTo>
                    <a:cubicBezTo>
                      <a:pt x="53" y="95"/>
                      <a:pt x="39" y="90"/>
                      <a:pt x="29" y="83"/>
                    </a:cubicBezTo>
                    <a:cubicBezTo>
                      <a:pt x="19" y="76"/>
                      <a:pt x="0" y="53"/>
                      <a:pt x="3" y="47"/>
                    </a:cubicBezTo>
                    <a:cubicBezTo>
                      <a:pt x="7" y="41"/>
                      <a:pt x="16" y="37"/>
                      <a:pt x="16" y="37"/>
                    </a:cubicBezTo>
                    <a:cubicBezTo>
                      <a:pt x="28" y="0"/>
                      <a:pt x="28" y="0"/>
                      <a:pt x="28" y="0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b0878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167" name="Google Shape;1538;p40"/>
              <p:cNvSpPr/>
              <p:nvPr/>
            </p:nvSpPr>
            <p:spPr>
              <a:xfrm flipH="1">
                <a:off x="2862360" y="3123720"/>
                <a:ext cx="45000" cy="123120"/>
              </a:xfrm>
              <a:custGeom>
                <a:avLst/>
                <a:gdLst>
                  <a:gd name="textAreaLeft" fmla="*/ -360 w 45000"/>
                  <a:gd name="textAreaRight" fmla="*/ 45000 w 45000"/>
                  <a:gd name="textAreaTop" fmla="*/ 0 h 123120"/>
                  <a:gd name="textAreaBottom" fmla="*/ 123840 h 123120"/>
                </a:gdLst>
                <a:ahLst/>
                <a:rect l="textAreaLeft" t="textAreaTop" r="textAreaRight" b="textAreaBottom"/>
                <a:pathLst>
                  <a:path w="61" h="58">
                    <a:moveTo>
                      <a:pt x="3" y="10"/>
                    </a:moveTo>
                    <a:cubicBezTo>
                      <a:pt x="0" y="16"/>
                      <a:pt x="19" y="39"/>
                      <a:pt x="29" y="46"/>
                    </a:cubicBezTo>
                    <a:cubicBezTo>
                      <a:pt x="39" y="53"/>
                      <a:pt x="53" y="58"/>
                      <a:pt x="58" y="54"/>
                    </a:cubicBezTo>
                    <a:cubicBezTo>
                      <a:pt x="61" y="51"/>
                      <a:pt x="53" y="33"/>
                      <a:pt x="47" y="21"/>
                    </a:cubicBezTo>
                    <a:cubicBezTo>
                      <a:pt x="45" y="18"/>
                      <a:pt x="44" y="15"/>
                      <a:pt x="44" y="11"/>
                    </a:cubicBezTo>
                    <a:cubicBezTo>
                      <a:pt x="36" y="12"/>
                      <a:pt x="29" y="15"/>
                      <a:pt x="29" y="15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7" y="4"/>
                      <a:pt x="3" y="1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168" name="Google Shape;1539;p40"/>
              <p:cNvSpPr/>
              <p:nvPr/>
            </p:nvSpPr>
            <p:spPr>
              <a:xfrm flipH="1">
                <a:off x="2982600" y="2455200"/>
                <a:ext cx="51840" cy="259200"/>
              </a:xfrm>
              <a:custGeom>
                <a:avLst/>
                <a:gdLst>
                  <a:gd name="textAreaLeft" fmla="*/ 360 w 51840"/>
                  <a:gd name="textAreaRight" fmla="*/ 52560 w 51840"/>
                  <a:gd name="textAreaTop" fmla="*/ 0 h 259200"/>
                  <a:gd name="textAreaBottom" fmla="*/ 259920 h 259200"/>
                </a:gdLst>
                <a:ahLst/>
                <a:rect l="textAreaLeft" t="textAreaTop" r="textAreaRight" b="textAreaBottom"/>
                <a:pathLst>
                  <a:path w="70" h="123">
                    <a:moveTo>
                      <a:pt x="70" y="1"/>
                    </a:moveTo>
                    <a:cubicBezTo>
                      <a:pt x="70" y="2"/>
                      <a:pt x="39" y="88"/>
                      <a:pt x="39" y="88"/>
                    </a:cubicBezTo>
                    <a:cubicBezTo>
                      <a:pt x="39" y="88"/>
                      <a:pt x="35" y="112"/>
                      <a:pt x="33" y="114"/>
                    </a:cubicBezTo>
                    <a:cubicBezTo>
                      <a:pt x="30" y="116"/>
                      <a:pt x="32" y="99"/>
                      <a:pt x="32" y="99"/>
                    </a:cubicBezTo>
                    <a:cubicBezTo>
                      <a:pt x="17" y="123"/>
                      <a:pt x="17" y="123"/>
                      <a:pt x="17" y="123"/>
                    </a:cubicBezTo>
                    <a:cubicBezTo>
                      <a:pt x="3" y="114"/>
                      <a:pt x="3" y="114"/>
                      <a:pt x="3" y="114"/>
                    </a:cubicBezTo>
                    <a:cubicBezTo>
                      <a:pt x="1" y="112"/>
                      <a:pt x="0" y="108"/>
                      <a:pt x="2" y="106"/>
                    </a:cubicBezTo>
                    <a:cubicBezTo>
                      <a:pt x="19" y="82"/>
                      <a:pt x="19" y="82"/>
                      <a:pt x="19" y="82"/>
                    </a:cubicBezTo>
                    <a:cubicBezTo>
                      <a:pt x="43" y="0"/>
                      <a:pt x="43" y="0"/>
                      <a:pt x="43" y="0"/>
                    </a:cubicBezTo>
                    <a:lnTo>
                      <a:pt x="70" y="1"/>
                    </a:lnTo>
                    <a:close/>
                  </a:path>
                </a:pathLst>
              </a:custGeom>
              <a:solidFill>
                <a:srgbClr val="b0878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169" name="Google Shape;1540;p40"/>
              <p:cNvSpPr/>
              <p:nvPr/>
            </p:nvSpPr>
            <p:spPr>
              <a:xfrm flipH="1">
                <a:off x="2970360" y="2426760"/>
                <a:ext cx="43560" cy="46080"/>
              </a:xfrm>
              <a:custGeom>
                <a:avLst/>
                <a:gdLst>
                  <a:gd name="textAreaLeft" fmla="*/ -360 w 43560"/>
                  <a:gd name="textAreaRight" fmla="*/ 43560 w 43560"/>
                  <a:gd name="textAreaTop" fmla="*/ 0 h 46080"/>
                  <a:gd name="textAreaBottom" fmla="*/ 46800 h 46080"/>
                </a:gdLst>
                <a:ahLst/>
                <a:rect l="textAreaLeft" t="textAreaTop" r="textAreaRight" b="textAreaBottom"/>
                <a:pathLst>
                  <a:path w="59" h="22">
                    <a:moveTo>
                      <a:pt x="10" y="0"/>
                    </a:moveTo>
                    <a:cubicBezTo>
                      <a:pt x="7" y="7"/>
                      <a:pt x="3" y="14"/>
                      <a:pt x="0" y="22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9" y="22"/>
                      <a:pt x="53" y="13"/>
                      <a:pt x="59" y="0"/>
                    </a:cubicBez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0520" bIns="205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170" name="Google Shape;1541;p40"/>
              <p:cNvSpPr/>
              <p:nvPr/>
            </p:nvSpPr>
            <p:spPr>
              <a:xfrm flipH="1">
                <a:off x="2854080" y="3025800"/>
                <a:ext cx="48240" cy="65880"/>
              </a:xfrm>
              <a:custGeom>
                <a:avLst/>
                <a:gdLst>
                  <a:gd name="textAreaLeft" fmla="*/ 360 w 48240"/>
                  <a:gd name="textAreaRight" fmla="*/ 48960 w 48240"/>
                  <a:gd name="textAreaTop" fmla="*/ 0 h 65880"/>
                  <a:gd name="textAreaBottom" fmla="*/ 66600 h 65880"/>
                </a:gdLst>
                <a:ahLst/>
                <a:rect l="textAreaLeft" t="textAreaTop" r="textAreaRight" b="textAreaBottom"/>
                <a:pathLst>
                  <a:path w="65" h="31">
                    <a:moveTo>
                      <a:pt x="8" y="0"/>
                    </a:moveTo>
                    <a:cubicBezTo>
                      <a:pt x="0" y="31"/>
                      <a:pt x="0" y="31"/>
                      <a:pt x="0" y="31"/>
                    </a:cubicBezTo>
                    <a:cubicBezTo>
                      <a:pt x="55" y="31"/>
                      <a:pt x="55" y="31"/>
                      <a:pt x="55" y="31"/>
                    </a:cubicBezTo>
                    <a:cubicBezTo>
                      <a:pt x="55" y="31"/>
                      <a:pt x="59" y="19"/>
                      <a:pt x="65" y="0"/>
                    </a:cubicBez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9520" bIns="295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171" name="Google Shape;1542;p40"/>
              <p:cNvSpPr/>
              <p:nvPr/>
            </p:nvSpPr>
            <p:spPr>
              <a:xfrm flipH="1">
                <a:off x="2877480" y="1962000"/>
                <a:ext cx="38160" cy="179640"/>
              </a:xfrm>
              <a:custGeom>
                <a:avLst/>
                <a:gdLst>
                  <a:gd name="textAreaLeft" fmla="*/ 360 w 38160"/>
                  <a:gd name="textAreaRight" fmla="*/ 38880 w 38160"/>
                  <a:gd name="textAreaTop" fmla="*/ 0 h 179640"/>
                  <a:gd name="textAreaBottom" fmla="*/ 180360 h 179640"/>
                </a:gdLst>
                <a:ahLst/>
                <a:rect l="textAreaLeft" t="textAreaTop" r="textAreaRight" b="textAreaBottom"/>
                <a:pathLst>
                  <a:path w="52" h="85">
                    <a:moveTo>
                      <a:pt x="25" y="85"/>
                    </a:move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4"/>
                      <a:pt x="0" y="50"/>
                      <a:pt x="13" y="25"/>
                    </a:cubicBezTo>
                    <a:cubicBezTo>
                      <a:pt x="26" y="0"/>
                      <a:pt x="52" y="30"/>
                      <a:pt x="52" y="30"/>
                    </a:cubicBezTo>
                    <a:lnTo>
                      <a:pt x="25" y="85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172" name="Google Shape;1543;p40"/>
              <p:cNvSpPr/>
              <p:nvPr/>
            </p:nvSpPr>
            <p:spPr>
              <a:xfrm flipH="1">
                <a:off x="2855160" y="2016000"/>
                <a:ext cx="57600" cy="232200"/>
              </a:xfrm>
              <a:custGeom>
                <a:avLst/>
                <a:gdLst>
                  <a:gd name="textAreaLeft" fmla="*/ 360 w 57600"/>
                  <a:gd name="textAreaRight" fmla="*/ 58320 w 57600"/>
                  <a:gd name="textAreaTop" fmla="*/ 0 h 232200"/>
                  <a:gd name="textAreaBottom" fmla="*/ 232920 h 232200"/>
                </a:gdLst>
                <a:ahLst/>
                <a:rect l="textAreaLeft" t="textAreaTop" r="textAreaRight" b="textAreaBottom"/>
                <a:pathLst>
                  <a:path w="78" h="110">
                    <a:moveTo>
                      <a:pt x="73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36" y="7"/>
                      <a:pt x="35" y="14"/>
                      <a:pt x="32" y="20"/>
                    </a:cubicBezTo>
                    <a:cubicBezTo>
                      <a:pt x="32" y="17"/>
                      <a:pt x="30" y="13"/>
                      <a:pt x="26" y="13"/>
                    </a:cubicBezTo>
                    <a:cubicBezTo>
                      <a:pt x="19" y="14"/>
                      <a:pt x="17" y="32"/>
                      <a:pt x="23" y="33"/>
                    </a:cubicBezTo>
                    <a:cubicBezTo>
                      <a:pt x="24" y="33"/>
                      <a:pt x="25" y="33"/>
                      <a:pt x="26" y="33"/>
                    </a:cubicBezTo>
                    <a:cubicBezTo>
                      <a:pt x="20" y="43"/>
                      <a:pt x="14" y="49"/>
                      <a:pt x="14" y="49"/>
                    </a:cubicBezTo>
                    <a:cubicBezTo>
                      <a:pt x="10" y="82"/>
                      <a:pt x="10" y="82"/>
                      <a:pt x="1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30" y="110"/>
                      <a:pt x="59" y="83"/>
                      <a:pt x="59" y="83"/>
                    </a:cubicBezTo>
                    <a:cubicBezTo>
                      <a:pt x="48" y="83"/>
                      <a:pt x="48" y="83"/>
                      <a:pt x="48" y="83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48" y="57"/>
                      <a:pt x="50" y="55"/>
                      <a:pt x="53" y="55"/>
                    </a:cubicBezTo>
                    <a:cubicBezTo>
                      <a:pt x="60" y="54"/>
                      <a:pt x="60" y="54"/>
                      <a:pt x="60" y="54"/>
                    </a:cubicBezTo>
                    <a:cubicBezTo>
                      <a:pt x="65" y="54"/>
                      <a:pt x="68" y="51"/>
                      <a:pt x="69" y="46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8" y="32"/>
                      <a:pt x="78" y="32"/>
                      <a:pt x="78" y="32"/>
                    </a:cubicBezTo>
                    <a:cubicBezTo>
                      <a:pt x="78" y="32"/>
                      <a:pt x="74" y="1"/>
                      <a:pt x="73" y="0"/>
                    </a:cubicBezTo>
                    <a:close/>
                  </a:path>
                </a:pathLst>
              </a:custGeom>
              <a:solidFill>
                <a:srgbClr val="b0878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173" name="Google Shape;1544;p40"/>
              <p:cNvSpPr/>
              <p:nvPr/>
            </p:nvSpPr>
            <p:spPr>
              <a:xfrm flipH="1">
                <a:off x="2841120" y="1951920"/>
                <a:ext cx="68040" cy="72720"/>
              </a:xfrm>
              <a:custGeom>
                <a:avLst/>
                <a:gdLst>
                  <a:gd name="textAreaLeft" fmla="*/ -360 w 68040"/>
                  <a:gd name="textAreaRight" fmla="*/ 68040 w 68040"/>
                  <a:gd name="textAreaTop" fmla="*/ 0 h 72720"/>
                  <a:gd name="textAreaBottom" fmla="*/ 73440 h 72720"/>
                </a:gdLst>
                <a:ahLst/>
                <a:rect l="textAreaLeft" t="textAreaTop" r="textAreaRight" b="textAreaBottom"/>
                <a:pathLst>
                  <a:path w="92" h="35">
                    <a:moveTo>
                      <a:pt x="2" y="32"/>
                    </a:moveTo>
                    <a:cubicBezTo>
                      <a:pt x="2" y="34"/>
                      <a:pt x="4" y="35"/>
                      <a:pt x="6" y="35"/>
                    </a:cubicBezTo>
                    <a:cubicBezTo>
                      <a:pt x="77" y="35"/>
                      <a:pt x="77" y="35"/>
                      <a:pt x="77" y="35"/>
                    </a:cubicBezTo>
                    <a:cubicBezTo>
                      <a:pt x="87" y="35"/>
                      <a:pt x="92" y="35"/>
                      <a:pt x="92" y="31"/>
                    </a:cubicBezTo>
                    <a:cubicBezTo>
                      <a:pt x="92" y="28"/>
                      <a:pt x="79" y="26"/>
                      <a:pt x="79" y="26"/>
                    </a:cubicBezTo>
                    <a:cubicBezTo>
                      <a:pt x="79" y="26"/>
                      <a:pt x="72" y="0"/>
                      <a:pt x="46" y="0"/>
                    </a:cubicBezTo>
                    <a:cubicBezTo>
                      <a:pt x="21" y="0"/>
                      <a:pt x="3" y="11"/>
                      <a:pt x="1" y="23"/>
                    </a:cubicBezTo>
                    <a:cubicBezTo>
                      <a:pt x="0" y="27"/>
                      <a:pt x="1" y="30"/>
                      <a:pt x="2" y="3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2400" bIns="324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174" name="Google Shape;1545;p40"/>
              <p:cNvSpPr/>
              <p:nvPr/>
            </p:nvSpPr>
            <p:spPr>
              <a:xfrm flipH="1">
                <a:off x="2564280" y="2274840"/>
                <a:ext cx="113040" cy="357120"/>
              </a:xfrm>
              <a:custGeom>
                <a:avLst/>
                <a:gdLst>
                  <a:gd name="textAreaLeft" fmla="*/ 360 w 113040"/>
                  <a:gd name="textAreaRight" fmla="*/ 113760 w 113040"/>
                  <a:gd name="textAreaTop" fmla="*/ 0 h 357120"/>
                  <a:gd name="textAreaBottom" fmla="*/ 357840 h 357120"/>
                </a:gdLst>
                <a:ahLst/>
                <a:rect l="textAreaLeft" t="textAreaTop" r="textAreaRight" b="textAreaBottom"/>
                <a:pathLst>
                  <a:path w="227" h="252">
                    <a:moveTo>
                      <a:pt x="61" y="15"/>
                    </a:moveTo>
                    <a:lnTo>
                      <a:pt x="214" y="54"/>
                    </a:lnTo>
                    <a:lnTo>
                      <a:pt x="166" y="239"/>
                    </a:lnTo>
                    <a:lnTo>
                      <a:pt x="13" y="198"/>
                    </a:lnTo>
                    <a:lnTo>
                      <a:pt x="61" y="15"/>
                    </a:lnTo>
                    <a:close/>
                    <a:moveTo>
                      <a:pt x="52" y="0"/>
                    </a:moveTo>
                    <a:lnTo>
                      <a:pt x="0" y="207"/>
                    </a:lnTo>
                    <a:lnTo>
                      <a:pt x="174" y="252"/>
                    </a:lnTo>
                    <a:lnTo>
                      <a:pt x="227" y="46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ff007a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175" name="Google Shape;1546;p40"/>
              <p:cNvSpPr/>
              <p:nvPr/>
            </p:nvSpPr>
            <p:spPr>
              <a:xfrm flipH="1">
                <a:off x="2564280" y="2274840"/>
                <a:ext cx="113040" cy="357120"/>
              </a:xfrm>
              <a:custGeom>
                <a:avLst/>
                <a:gdLst>
                  <a:gd name="textAreaLeft" fmla="*/ 360 w 113040"/>
                  <a:gd name="textAreaRight" fmla="*/ 113760 w 113040"/>
                  <a:gd name="textAreaTop" fmla="*/ 0 h 357120"/>
                  <a:gd name="textAreaBottom" fmla="*/ 357840 h 357120"/>
                </a:gdLst>
                <a:ahLst/>
                <a:rect l="textAreaLeft" t="textAreaTop" r="textAreaRight" b="textAreaBottom"/>
                <a:pathLst>
                  <a:path w="227" h="252">
                    <a:moveTo>
                      <a:pt x="61" y="15"/>
                    </a:moveTo>
                    <a:lnTo>
                      <a:pt x="214" y="54"/>
                    </a:lnTo>
                    <a:lnTo>
                      <a:pt x="166" y="239"/>
                    </a:lnTo>
                    <a:lnTo>
                      <a:pt x="13" y="198"/>
                    </a:lnTo>
                    <a:lnTo>
                      <a:pt x="61" y="15"/>
                    </a:lnTo>
                    <a:moveTo>
                      <a:pt x="52" y="0"/>
                    </a:moveTo>
                    <a:lnTo>
                      <a:pt x="0" y="207"/>
                    </a:lnTo>
                    <a:lnTo>
                      <a:pt x="174" y="252"/>
                    </a:lnTo>
                    <a:lnTo>
                      <a:pt x="227" y="46"/>
                    </a:lnTo>
                    <a:lnTo>
                      <a:pt x="52" y="0"/>
                    </a:lnTo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176" name="Google Shape;1547;p40"/>
              <p:cNvSpPr/>
              <p:nvPr/>
            </p:nvSpPr>
            <p:spPr>
              <a:xfrm flipH="1">
                <a:off x="2644200" y="2331720"/>
                <a:ext cx="101520" cy="140040"/>
              </a:xfrm>
              <a:custGeom>
                <a:avLst/>
                <a:gdLst>
                  <a:gd name="textAreaLeft" fmla="*/ 360 w 101520"/>
                  <a:gd name="textAreaRight" fmla="*/ 102240 w 101520"/>
                  <a:gd name="textAreaTop" fmla="*/ 0 h 140040"/>
                  <a:gd name="textAreaBottom" fmla="*/ 140760 h 140040"/>
                </a:gdLst>
                <a:ahLst/>
                <a:rect l="textAreaLeft" t="textAreaTop" r="textAreaRight" b="textAreaBottom"/>
                <a:pathLst>
                  <a:path w="137" h="66">
                    <a:moveTo>
                      <a:pt x="9" y="0"/>
                    </a:moveTo>
                    <a:cubicBezTo>
                      <a:pt x="94" y="36"/>
                      <a:pt x="94" y="36"/>
                      <a:pt x="94" y="36"/>
                    </a:cubicBezTo>
                    <a:cubicBezTo>
                      <a:pt x="94" y="36"/>
                      <a:pt x="109" y="30"/>
                      <a:pt x="123" y="29"/>
                    </a:cubicBezTo>
                    <a:cubicBezTo>
                      <a:pt x="137" y="28"/>
                      <a:pt x="132" y="35"/>
                      <a:pt x="125" y="36"/>
                    </a:cubicBezTo>
                    <a:cubicBezTo>
                      <a:pt x="118" y="36"/>
                      <a:pt x="111" y="39"/>
                      <a:pt x="111" y="39"/>
                    </a:cubicBezTo>
                    <a:cubicBezTo>
                      <a:pt x="104" y="66"/>
                      <a:pt x="104" y="66"/>
                      <a:pt x="104" y="66"/>
                    </a:cubicBezTo>
                    <a:cubicBezTo>
                      <a:pt x="89" y="54"/>
                      <a:pt x="89" y="54"/>
                      <a:pt x="89" y="54"/>
                    </a:cubicBezTo>
                    <a:cubicBezTo>
                      <a:pt x="0" y="27"/>
                      <a:pt x="0" y="27"/>
                      <a:pt x="0" y="27"/>
                    </a:cubicBez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b0878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177" name="Google Shape;1548;p40"/>
              <p:cNvSpPr/>
              <p:nvPr/>
            </p:nvSpPr>
            <p:spPr>
              <a:xfrm flipH="1">
                <a:off x="2733480" y="2300400"/>
                <a:ext cx="25560" cy="108720"/>
              </a:xfrm>
              <a:custGeom>
                <a:avLst/>
                <a:gdLst>
                  <a:gd name="textAreaLeft" fmla="*/ -360 w 25560"/>
                  <a:gd name="textAreaRight" fmla="*/ 25560 w 25560"/>
                  <a:gd name="textAreaTop" fmla="*/ 0 h 108720"/>
                  <a:gd name="textAreaBottom" fmla="*/ 109440 h 108720"/>
                </a:gdLst>
                <a:ahLst/>
                <a:rect l="textAreaLeft" t="textAreaTop" r="textAreaRight" b="textAreaBottom"/>
                <a:pathLst>
                  <a:path w="35" h="52">
                    <a:moveTo>
                      <a:pt x="0" y="44"/>
                    </a:moveTo>
                    <a:cubicBezTo>
                      <a:pt x="21" y="52"/>
                      <a:pt x="21" y="52"/>
                      <a:pt x="21" y="52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9" y="12"/>
                      <a:pt x="4" y="31"/>
                      <a:pt x="0" y="4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2178" name="Google Shape;1549;p40"/>
            <p:cNvGrpSpPr/>
            <p:nvPr/>
          </p:nvGrpSpPr>
          <p:grpSpPr>
            <a:xfrm>
              <a:off x="2062440" y="955800"/>
              <a:ext cx="102600" cy="293760"/>
              <a:chOff x="2062440" y="955800"/>
              <a:chExt cx="102600" cy="293760"/>
            </a:xfrm>
          </p:grpSpPr>
          <p:sp>
            <p:nvSpPr>
              <p:cNvPr id="2179" name="Google Shape;1550;p40"/>
              <p:cNvSpPr/>
              <p:nvPr/>
            </p:nvSpPr>
            <p:spPr>
              <a:xfrm>
                <a:off x="2106720" y="1098360"/>
                <a:ext cx="1548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180" name="Google Shape;1551;p40"/>
              <p:cNvSpPr/>
              <p:nvPr/>
            </p:nvSpPr>
            <p:spPr>
              <a:xfrm>
                <a:off x="2128680" y="109836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181" name="Google Shape;1552;p40"/>
              <p:cNvSpPr/>
              <p:nvPr/>
            </p:nvSpPr>
            <p:spPr>
              <a:xfrm>
                <a:off x="2150280" y="1098360"/>
                <a:ext cx="1476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182" name="Google Shape;1553;p40"/>
              <p:cNvSpPr/>
              <p:nvPr/>
            </p:nvSpPr>
            <p:spPr>
              <a:xfrm>
                <a:off x="2084760" y="1098360"/>
                <a:ext cx="1476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183" name="Google Shape;1554;p40"/>
              <p:cNvSpPr/>
              <p:nvPr/>
            </p:nvSpPr>
            <p:spPr>
              <a:xfrm>
                <a:off x="2062440" y="109836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184" name="Google Shape;1555;p40"/>
              <p:cNvSpPr/>
              <p:nvPr/>
            </p:nvSpPr>
            <p:spPr>
              <a:xfrm>
                <a:off x="2112480" y="108252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185" name="Google Shape;1556;p40"/>
              <p:cNvSpPr/>
              <p:nvPr/>
            </p:nvSpPr>
            <p:spPr>
              <a:xfrm>
                <a:off x="2112480" y="1144800"/>
                <a:ext cx="3600" cy="424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080" bIns="19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186" name="Google Shape;1557;p40"/>
              <p:cNvSpPr/>
              <p:nvPr/>
            </p:nvSpPr>
            <p:spPr>
              <a:xfrm>
                <a:off x="2112480" y="120600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187" name="Google Shape;1558;p40"/>
              <p:cNvSpPr/>
              <p:nvPr/>
            </p:nvSpPr>
            <p:spPr>
              <a:xfrm>
                <a:off x="2112480" y="101880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188" name="Google Shape;1559;p40"/>
              <p:cNvSpPr/>
              <p:nvPr/>
            </p:nvSpPr>
            <p:spPr>
              <a:xfrm>
                <a:off x="2112480" y="95580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9" name="PlaceHolder 1"/>
          <p:cNvSpPr>
            <a:spLocks noGrp="1"/>
          </p:cNvSpPr>
          <p:nvPr>
            <p:ph type="title"/>
          </p:nvPr>
        </p:nvSpPr>
        <p:spPr>
          <a:xfrm>
            <a:off x="587880" y="761040"/>
            <a:ext cx="2429640" cy="51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40000" lnSpcReduction="19999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200" strike="noStrike" u="none">
                <a:solidFill>
                  <a:schemeClr val="dk1"/>
                </a:solidFill>
                <a:uFillTx/>
                <a:latin typeface="Plus Jakarta Sans ExtraBold"/>
                <a:ea typeface="Plus Jakarta Sans ExtraBold"/>
              </a:rPr>
              <a:t>Segmentação de público-alvo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90" name="PlaceHolder 2"/>
          <p:cNvSpPr>
            <a:spLocks noGrp="1"/>
          </p:cNvSpPr>
          <p:nvPr>
            <p:ph type="subTitle"/>
          </p:nvPr>
        </p:nvSpPr>
        <p:spPr>
          <a:xfrm>
            <a:off x="1125000" y="1699560"/>
            <a:ext cx="1352520" cy="1936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62500" lnSpcReduction="1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DM Sans"/>
                <a:ea typeface="DM Sans"/>
              </a:rPr>
              <a:t>Aproveite as ferramentas de segmentação do Instagram para alcançar precisamente quem pode se beneficiar dos seus serviços. Direcione seus anúncios com base em interesses, comportamentos e dados demográficos para garantir que sua mensagem chegue às pessoas certas.</a:t>
            </a: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1" name="Google Shape;2004;p51" descr=""/>
          <p:cNvPicPr/>
          <p:nvPr/>
        </p:nvPicPr>
        <p:blipFill>
          <a:blip r:embed="rId1"/>
          <a:srcRect l="18780" t="0" r="10135" b="0"/>
          <a:stretch/>
        </p:blipFill>
        <p:spPr>
          <a:xfrm>
            <a:off x="1866600" y="1319760"/>
            <a:ext cx="1050840" cy="2802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92" name="PlaceHolder 1"/>
          <p:cNvSpPr>
            <a:spLocks noGrp="1"/>
          </p:cNvSpPr>
          <p:nvPr>
            <p:ph type="title"/>
          </p:nvPr>
        </p:nvSpPr>
        <p:spPr>
          <a:xfrm>
            <a:off x="677880" y="1682280"/>
            <a:ext cx="1151640" cy="1304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47500" lnSpcReduction="1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200" strike="noStrike" u="none">
                <a:solidFill>
                  <a:schemeClr val="dk1"/>
                </a:solidFill>
                <a:uFillTx/>
                <a:latin typeface="Plus Jakarta Sans ExtraBold"/>
                <a:ea typeface="Plus Jakarta Sans ExtraBold"/>
              </a:rPr>
              <a:t>Análise de desempenho e ajustes de campanha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93" name="PlaceHolder 2"/>
          <p:cNvSpPr>
            <a:spLocks noGrp="1"/>
          </p:cNvSpPr>
          <p:nvPr>
            <p:ph type="subTitle"/>
          </p:nvPr>
        </p:nvSpPr>
        <p:spPr>
          <a:xfrm>
            <a:off x="677880" y="3039120"/>
            <a:ext cx="1151640" cy="99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32500" lnSpcReduction="1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DM Sans"/>
                <a:ea typeface="DM Sans"/>
              </a:rPr>
              <a:t>Monitore o desempenho de suas campanhas regularmente e faça ajustes conforme necessário. Utilize métricas como engajamento, cliques e conversões para avaliar a eficácia de suas estratégias. Teste diferentes abordagens e esteja sempre disposto a adaptar-se para maximizar resultados.</a:t>
            </a: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194" name="Google Shape;2007;p51"/>
          <p:cNvGrpSpPr/>
          <p:nvPr/>
        </p:nvGrpSpPr>
        <p:grpSpPr>
          <a:xfrm>
            <a:off x="660240" y="1208880"/>
            <a:ext cx="59040" cy="168480"/>
            <a:chOff x="660240" y="1208880"/>
            <a:chExt cx="59040" cy="168480"/>
          </a:xfrm>
        </p:grpSpPr>
        <p:sp>
          <p:nvSpPr>
            <p:cNvPr id="2195" name="Google Shape;2008;p51"/>
            <p:cNvSpPr/>
            <p:nvPr/>
          </p:nvSpPr>
          <p:spPr>
            <a:xfrm>
              <a:off x="682560" y="1288080"/>
              <a:ext cx="15120" cy="104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" bIns="468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196" name="Google Shape;2009;p51"/>
            <p:cNvSpPr/>
            <p:nvPr/>
          </p:nvSpPr>
          <p:spPr>
            <a:xfrm>
              <a:off x="704160" y="1288080"/>
              <a:ext cx="15120" cy="104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" bIns="468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197" name="Google Shape;2010;p51"/>
            <p:cNvSpPr/>
            <p:nvPr/>
          </p:nvSpPr>
          <p:spPr>
            <a:xfrm>
              <a:off x="660240" y="1288080"/>
              <a:ext cx="15480" cy="104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" bIns="468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198" name="Google Shape;2011;p51"/>
            <p:cNvSpPr/>
            <p:nvPr/>
          </p:nvSpPr>
          <p:spPr>
            <a:xfrm>
              <a:off x="687960" y="1272600"/>
              <a:ext cx="3600" cy="4356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9440" bIns="1944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199" name="Google Shape;2012;p51"/>
            <p:cNvSpPr/>
            <p:nvPr/>
          </p:nvSpPr>
          <p:spPr>
            <a:xfrm>
              <a:off x="687960" y="1334880"/>
              <a:ext cx="3600" cy="424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9080" bIns="1908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200" name="Google Shape;2013;p51"/>
            <p:cNvSpPr/>
            <p:nvPr/>
          </p:nvSpPr>
          <p:spPr>
            <a:xfrm>
              <a:off x="687960" y="1208880"/>
              <a:ext cx="3600" cy="4356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9440" bIns="1944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" name="PlaceHolder 1"/>
          <p:cNvSpPr>
            <a:spLocks noGrp="1"/>
          </p:cNvSpPr>
          <p:nvPr>
            <p:ph type="title"/>
          </p:nvPr>
        </p:nvSpPr>
        <p:spPr>
          <a:xfrm>
            <a:off x="587880" y="761040"/>
            <a:ext cx="2429640" cy="51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77500" lnSpcReduction="19999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200" strike="noStrike" u="none">
                <a:solidFill>
                  <a:schemeClr val="dk1"/>
                </a:solidFill>
                <a:uFillTx/>
                <a:latin typeface="Plus Jakarta Sans ExtraBold"/>
                <a:ea typeface="Plus Jakarta Sans ExtraBold"/>
              </a:rPr>
              <a:t>Conclusões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02" name="PlaceHolder 2"/>
          <p:cNvSpPr>
            <a:spLocks noGrp="1"/>
          </p:cNvSpPr>
          <p:nvPr>
            <p:ph type="subTitle"/>
          </p:nvPr>
        </p:nvSpPr>
        <p:spPr>
          <a:xfrm>
            <a:off x="1125000" y="1699560"/>
            <a:ext cx="1352520" cy="1936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55000" lnSpcReduction="1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DM Sans"/>
                <a:ea typeface="DM Sans"/>
              </a:rPr>
              <a:t>Adotar uma estratégia de marketing digital eficaz para clínicas médicas, combinando Google Ads, automação de atendimento e tráfego pago no Instagram, pode transformar a forma como você atrai e retém pacientes. Esses elementos não apenas aumentam a visibilidade, mas também melhoram a experiência do paciente, criando um ciclo de fidelização e sucesso.</a:t>
            </a: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3" name="PlaceHolder 1"/>
          <p:cNvSpPr>
            <a:spLocks noGrp="1"/>
          </p:cNvSpPr>
          <p:nvPr>
            <p:ph type="subTitle"/>
          </p:nvPr>
        </p:nvSpPr>
        <p:spPr>
          <a:xfrm>
            <a:off x="584640" y="1844640"/>
            <a:ext cx="1121760" cy="104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2500" lnSpcReduction="9999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600" strike="noStrike" u="none">
                <a:solidFill>
                  <a:schemeClr val="dk1"/>
                </a:solidFill>
                <a:uFillTx/>
                <a:latin typeface="DM Sans"/>
                <a:ea typeface="DM Sans"/>
              </a:rPr>
              <a:t>Do you have any questions?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04" name="Google Shape;2767;p72"/>
          <p:cNvSpPr/>
          <p:nvPr/>
        </p:nvSpPr>
        <p:spPr>
          <a:xfrm>
            <a:off x="584640" y="4054680"/>
            <a:ext cx="1307880" cy="22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870823080" rIns="870823080" tIns="101520" bIns="101520" anchor="t">
            <a:normAutofit fontScale="25000" lnSpcReduction="19999"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" sz="1200" strike="noStrike" u="none">
                <a:solidFill>
                  <a:schemeClr val="dk1"/>
                </a:solidFill>
                <a:uFillTx/>
                <a:latin typeface="Arial"/>
              </a:rPr>
              <a:t>Thank you!</a:t>
            </a:r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05" name="PlaceHolder 2"/>
          <p:cNvSpPr>
            <a:spLocks noGrp="1"/>
          </p:cNvSpPr>
          <p:nvPr>
            <p:ph type="title"/>
          </p:nvPr>
        </p:nvSpPr>
        <p:spPr>
          <a:xfrm>
            <a:off x="584640" y="1033920"/>
            <a:ext cx="1292760" cy="946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47500" lnSpcReduction="1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000" strike="noStrike" u="none">
                <a:solidFill>
                  <a:schemeClr val="dk1"/>
                </a:solidFill>
                <a:uFillTx/>
                <a:latin typeface="Poppins ExtraBold"/>
                <a:ea typeface="Poppins ExtraBold"/>
              </a:rPr>
              <a:t>Thank you!</a:t>
            </a:r>
            <a:endParaRPr b="0" lang="pt-BR" sz="5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206" name="Google Shape;2769;p72"/>
          <p:cNvGrpSpPr/>
          <p:nvPr/>
        </p:nvGrpSpPr>
        <p:grpSpPr>
          <a:xfrm>
            <a:off x="1158480" y="3080520"/>
            <a:ext cx="128160" cy="363960"/>
            <a:chOff x="1158480" y="3080520"/>
            <a:chExt cx="128160" cy="363960"/>
          </a:xfrm>
        </p:grpSpPr>
        <p:sp>
          <p:nvSpPr>
            <p:cNvPr id="2207" name="Google Shape;2770;p72"/>
            <p:cNvSpPr/>
            <p:nvPr/>
          </p:nvSpPr>
          <p:spPr>
            <a:xfrm>
              <a:off x="1177560" y="3209400"/>
              <a:ext cx="22320" cy="191520"/>
            </a:xfrm>
            <a:custGeom>
              <a:avLst/>
              <a:gdLst>
                <a:gd name="textAreaLeft" fmla="*/ 0 w 22320"/>
                <a:gd name="textAreaRight" fmla="*/ 22680 w 22320"/>
                <a:gd name="textAreaTop" fmla="*/ 0 h 191520"/>
                <a:gd name="textAreaBottom" fmla="*/ 192240 h 191520"/>
              </a:gdLst>
              <a:ahLst/>
              <a:rect l="textAreaLeft" t="textAreaTop" r="textAreaRight" b="textAreaBottom"/>
              <a:pathLst>
                <a:path w="3514" h="10537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208" name="Google Shape;2771;p72"/>
            <p:cNvSpPr/>
            <p:nvPr/>
          </p:nvSpPr>
          <p:spPr>
            <a:xfrm>
              <a:off x="1177560" y="3124080"/>
              <a:ext cx="22320" cy="63000"/>
            </a:xfrm>
            <a:custGeom>
              <a:avLst/>
              <a:gdLst>
                <a:gd name="textAreaLeft" fmla="*/ 0 w 22320"/>
                <a:gd name="textAreaRight" fmla="*/ 22680 w 22320"/>
                <a:gd name="textAreaTop" fmla="*/ 0 h 63000"/>
                <a:gd name="textAreaBottom" fmla="*/ 63720 h 63000"/>
              </a:gdLst>
              <a:ahLst/>
              <a:rect l="textAreaLeft" t="textAreaTop" r="textAreaRight" b="textAreaBottom"/>
              <a:pathLst>
                <a:path w="3514" h="3514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8080" bIns="2808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209" name="Google Shape;2772;p72"/>
            <p:cNvSpPr/>
            <p:nvPr/>
          </p:nvSpPr>
          <p:spPr>
            <a:xfrm>
              <a:off x="1207800" y="3209040"/>
              <a:ext cx="59760" cy="191880"/>
            </a:xfrm>
            <a:custGeom>
              <a:avLst/>
              <a:gdLst>
                <a:gd name="textAreaLeft" fmla="*/ 0 w 59760"/>
                <a:gd name="textAreaRight" fmla="*/ 60120 w 59760"/>
                <a:gd name="textAreaTop" fmla="*/ 0 h 191880"/>
                <a:gd name="textAreaBottom" fmla="*/ 192600 h 191880"/>
              </a:gdLst>
              <a:ahLst/>
              <a:rect l="textAreaLeft" t="textAreaTop" r="textAreaRight" b="textAreaBottom"/>
              <a:pathLst>
                <a:path w="9368" h="10556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210" name="Google Shape;2773;p72"/>
            <p:cNvSpPr/>
            <p:nvPr/>
          </p:nvSpPr>
          <p:spPr>
            <a:xfrm>
              <a:off x="1158480" y="3080520"/>
              <a:ext cx="128160" cy="363960"/>
            </a:xfrm>
            <a:custGeom>
              <a:avLst/>
              <a:gdLst>
                <a:gd name="textAreaLeft" fmla="*/ 0 w 128160"/>
                <a:gd name="textAreaRight" fmla="*/ 128520 w 128160"/>
                <a:gd name="textAreaTop" fmla="*/ 0 h 363960"/>
                <a:gd name="textAreaBottom" fmla="*/ 364680 h 363960"/>
              </a:gdLst>
              <a:ahLst/>
              <a:rect l="textAreaLeft" t="textAreaTop" r="textAreaRight" b="textAreaBottom"/>
              <a:pathLst>
                <a:path w="19982" h="19982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  <p:grpSp>
        <p:nvGrpSpPr>
          <p:cNvPr id="2211" name="Google Shape;2774;p72"/>
          <p:cNvGrpSpPr/>
          <p:nvPr/>
        </p:nvGrpSpPr>
        <p:grpSpPr>
          <a:xfrm>
            <a:off x="884880" y="3080520"/>
            <a:ext cx="128160" cy="363960"/>
            <a:chOff x="884880" y="3080520"/>
            <a:chExt cx="128160" cy="363960"/>
          </a:xfrm>
        </p:grpSpPr>
        <p:sp>
          <p:nvSpPr>
            <p:cNvPr id="2212" name="Google Shape;2775;p72"/>
            <p:cNvSpPr/>
            <p:nvPr/>
          </p:nvSpPr>
          <p:spPr>
            <a:xfrm>
              <a:off x="923040" y="3188160"/>
              <a:ext cx="52200" cy="148680"/>
            </a:xfrm>
            <a:custGeom>
              <a:avLst/>
              <a:gdLst>
                <a:gd name="textAreaLeft" fmla="*/ 0 w 52200"/>
                <a:gd name="textAreaRight" fmla="*/ 52560 w 52200"/>
                <a:gd name="textAreaTop" fmla="*/ 0 h 148680"/>
                <a:gd name="textAreaBottom" fmla="*/ 149400 h 148680"/>
              </a:gdLst>
              <a:ahLst/>
              <a:rect l="textAreaLeft" t="textAreaTop" r="textAreaRight" b="textAreaBottom"/>
              <a:pathLst>
                <a:path w="8197" h="8197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5880" bIns="6588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213" name="Google Shape;2776;p72"/>
            <p:cNvSpPr/>
            <p:nvPr/>
          </p:nvSpPr>
          <p:spPr>
            <a:xfrm>
              <a:off x="900000" y="3123360"/>
              <a:ext cx="97920" cy="278280"/>
            </a:xfrm>
            <a:custGeom>
              <a:avLst/>
              <a:gdLst>
                <a:gd name="textAreaLeft" fmla="*/ 0 w 97920"/>
                <a:gd name="textAreaRight" fmla="*/ 98280 w 97920"/>
                <a:gd name="textAreaTop" fmla="*/ 0 h 278280"/>
                <a:gd name="textAreaBottom" fmla="*/ 279000 h 278280"/>
              </a:gdLst>
              <a:ahLst/>
              <a:rect l="textAreaLeft" t="textAreaTop" r="textAreaRight" b="textAreaBottom"/>
              <a:pathLst>
                <a:path w="15300" h="15299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214" name="Google Shape;2777;p72"/>
            <p:cNvSpPr/>
            <p:nvPr/>
          </p:nvSpPr>
          <p:spPr>
            <a:xfrm>
              <a:off x="884880" y="3080520"/>
              <a:ext cx="128160" cy="363960"/>
            </a:xfrm>
            <a:custGeom>
              <a:avLst/>
              <a:gdLst>
                <a:gd name="textAreaLeft" fmla="*/ 0 w 128160"/>
                <a:gd name="textAreaRight" fmla="*/ 128520 w 128160"/>
                <a:gd name="textAreaTop" fmla="*/ 0 h 363960"/>
                <a:gd name="textAreaBottom" fmla="*/ 364680 h 363960"/>
              </a:gdLst>
              <a:ahLst/>
              <a:rect l="textAreaLeft" t="textAreaTop" r="textAreaRight" b="textAreaBottom"/>
              <a:pathLst>
                <a:path w="19984" h="19982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215" name="Google Shape;2778;p72"/>
            <p:cNvSpPr/>
            <p:nvPr/>
          </p:nvSpPr>
          <p:spPr>
            <a:xfrm>
              <a:off x="968040" y="3166920"/>
              <a:ext cx="14760" cy="41760"/>
            </a:xfrm>
            <a:custGeom>
              <a:avLst/>
              <a:gdLst>
                <a:gd name="textAreaLeft" fmla="*/ 0 w 14760"/>
                <a:gd name="textAreaRight" fmla="*/ 15120 w 14760"/>
                <a:gd name="textAreaTop" fmla="*/ 0 h 41760"/>
                <a:gd name="textAreaBottom" fmla="*/ 42480 h 41760"/>
              </a:gdLst>
              <a:ahLst/>
              <a:rect l="textAreaLeft" t="textAreaTop" r="textAreaRight" b="textAreaBottom"/>
              <a:pathLst>
                <a:path w="2342" h="2343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dk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720" bIns="18720" anchor="ctr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  <p:sp>
        <p:nvSpPr>
          <p:cNvPr id="2216" name="Google Shape;2779;p72"/>
          <p:cNvSpPr/>
          <p:nvPr/>
        </p:nvSpPr>
        <p:spPr>
          <a:xfrm>
            <a:off x="611640" y="3080520"/>
            <a:ext cx="128160" cy="363960"/>
          </a:xfrm>
          <a:custGeom>
            <a:avLst/>
            <a:gdLst>
              <a:gd name="textAreaLeft" fmla="*/ 0 w 128160"/>
              <a:gd name="textAreaRight" fmla="*/ 128520 w 128160"/>
              <a:gd name="textAreaTop" fmla="*/ 0 h 363960"/>
              <a:gd name="textAreaBottom" fmla="*/ 364680 h 363960"/>
            </a:gdLst>
            <a:ahLst/>
            <a:rect l="textAreaLeft" t="textAreaTop" r="textAreaRight" b="textAreaBottom"/>
            <a:pathLst>
              <a:path w="19982" h="19982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uFillTx/>
              <a:latin typeface="OpenSymbol"/>
            </a:endParaRPr>
          </a:p>
        </p:txBody>
      </p:sp>
      <p:grpSp>
        <p:nvGrpSpPr>
          <p:cNvPr id="2217" name="Google Shape;2780;p72"/>
          <p:cNvGrpSpPr/>
          <p:nvPr/>
        </p:nvGrpSpPr>
        <p:grpSpPr>
          <a:xfrm>
            <a:off x="1811160" y="865080"/>
            <a:ext cx="1278360" cy="3559680"/>
            <a:chOff x="1811160" y="865080"/>
            <a:chExt cx="1278360" cy="3559680"/>
          </a:xfrm>
        </p:grpSpPr>
        <p:grpSp>
          <p:nvGrpSpPr>
            <p:cNvPr id="2218" name="Google Shape;2781;p72"/>
            <p:cNvGrpSpPr/>
            <p:nvPr/>
          </p:nvGrpSpPr>
          <p:grpSpPr>
            <a:xfrm>
              <a:off x="1891800" y="966600"/>
              <a:ext cx="1092240" cy="3239280"/>
              <a:chOff x="1891800" y="966600"/>
              <a:chExt cx="1092240" cy="3239280"/>
            </a:xfrm>
          </p:grpSpPr>
          <p:sp>
            <p:nvSpPr>
              <p:cNvPr id="2219" name="Google Shape;2782;p72"/>
              <p:cNvSpPr/>
              <p:nvPr/>
            </p:nvSpPr>
            <p:spPr>
              <a:xfrm flipH="1">
                <a:off x="2348280" y="966600"/>
                <a:ext cx="635760" cy="3239280"/>
              </a:xfrm>
              <a:custGeom>
                <a:avLst/>
                <a:gdLst>
                  <a:gd name="textAreaLeft" fmla="*/ 360 w 635760"/>
                  <a:gd name="textAreaRight" fmla="*/ 636480 w 635760"/>
                  <a:gd name="textAreaTop" fmla="*/ 0 h 3239280"/>
                  <a:gd name="textAreaBottom" fmla="*/ 3240000 h 3239280"/>
                </a:gdLst>
                <a:ahLst/>
                <a:rect l="textAreaLeft" t="textAreaTop" r="textAreaRight" b="textAreaBottom"/>
                <a:pathLst>
                  <a:path w="636" h="1040">
                    <a:moveTo>
                      <a:pt x="636" y="1040"/>
                    </a:moveTo>
                    <a:cubicBezTo>
                      <a:pt x="52" y="1040"/>
                      <a:pt x="52" y="1040"/>
                      <a:pt x="52" y="1040"/>
                    </a:cubicBezTo>
                    <a:cubicBezTo>
                      <a:pt x="23" y="1040"/>
                      <a:pt x="0" y="1017"/>
                      <a:pt x="0" y="988"/>
                    </a:cubicBezTo>
                    <a:cubicBezTo>
                      <a:pt x="0" y="319"/>
                      <a:pt x="0" y="319"/>
                      <a:pt x="0" y="319"/>
                    </a:cubicBezTo>
                    <a:cubicBezTo>
                      <a:pt x="0" y="143"/>
                      <a:pt x="142" y="0"/>
                      <a:pt x="318" y="0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494" y="0"/>
                      <a:pt x="636" y="143"/>
                      <a:pt x="636" y="319"/>
                    </a:cubicBezTo>
                    <a:lnTo>
                      <a:pt x="636" y="1040"/>
                    </a:ln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220" name="Google Shape;2783;p72"/>
              <p:cNvSpPr/>
              <p:nvPr/>
            </p:nvSpPr>
            <p:spPr>
              <a:xfrm flipH="1">
                <a:off x="1891440" y="1306080"/>
                <a:ext cx="637560" cy="2899440"/>
              </a:xfrm>
              <a:custGeom>
                <a:avLst/>
                <a:gdLst>
                  <a:gd name="textAreaLeft" fmla="*/ -360 w 637560"/>
                  <a:gd name="textAreaRight" fmla="*/ 637560 w 637560"/>
                  <a:gd name="textAreaTop" fmla="*/ 0 h 2899440"/>
                  <a:gd name="textAreaBottom" fmla="*/ 2900160 h 2899440"/>
                </a:gdLst>
                <a:ahLst/>
                <a:rect l="textAreaLeft" t="textAreaTop" r="textAreaRight" b="textAreaBottom"/>
                <a:pathLst>
                  <a:path w="637" h="931">
                    <a:moveTo>
                      <a:pt x="584" y="931"/>
                    </a:moveTo>
                    <a:cubicBezTo>
                      <a:pt x="0" y="931"/>
                      <a:pt x="0" y="931"/>
                      <a:pt x="0" y="931"/>
                    </a:cubicBezTo>
                    <a:cubicBezTo>
                      <a:pt x="0" y="319"/>
                      <a:pt x="0" y="319"/>
                      <a:pt x="0" y="319"/>
                    </a:cubicBezTo>
                    <a:cubicBezTo>
                      <a:pt x="0" y="143"/>
                      <a:pt x="142" y="0"/>
                      <a:pt x="318" y="0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494" y="0"/>
                      <a:pt x="637" y="143"/>
                      <a:pt x="637" y="319"/>
                    </a:cubicBezTo>
                    <a:cubicBezTo>
                      <a:pt x="637" y="879"/>
                      <a:pt x="637" y="879"/>
                      <a:pt x="637" y="879"/>
                    </a:cubicBezTo>
                    <a:cubicBezTo>
                      <a:pt x="637" y="907"/>
                      <a:pt x="613" y="931"/>
                      <a:pt x="584" y="93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2221" name="Google Shape;2784;p72"/>
            <p:cNvGrpSpPr/>
            <p:nvPr/>
          </p:nvGrpSpPr>
          <p:grpSpPr>
            <a:xfrm>
              <a:off x="2007360" y="1707120"/>
              <a:ext cx="732960" cy="1584720"/>
              <a:chOff x="2007360" y="1707120"/>
              <a:chExt cx="732960" cy="1584720"/>
            </a:xfrm>
          </p:grpSpPr>
          <p:sp>
            <p:nvSpPr>
              <p:cNvPr id="2222" name="Google Shape;2785;p72"/>
              <p:cNvSpPr/>
              <p:nvPr/>
            </p:nvSpPr>
            <p:spPr>
              <a:xfrm>
                <a:off x="2007360" y="1707120"/>
                <a:ext cx="732960" cy="158472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223" name="Google Shape;2786;p72"/>
              <p:cNvSpPr/>
              <p:nvPr/>
            </p:nvSpPr>
            <p:spPr>
              <a:xfrm>
                <a:off x="2626560" y="1707120"/>
                <a:ext cx="113760" cy="1584720"/>
              </a:xfrm>
              <a:prstGeom prst="rect">
                <a:avLst/>
              </a:pr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224" name="Google Shape;2787;p72"/>
              <p:cNvSpPr/>
              <p:nvPr/>
            </p:nvSpPr>
            <p:spPr>
              <a:xfrm>
                <a:off x="2007360" y="1707120"/>
                <a:ext cx="732960" cy="13752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225" name="Google Shape;2788;p72"/>
              <p:cNvSpPr/>
              <p:nvPr/>
            </p:nvSpPr>
            <p:spPr>
              <a:xfrm>
                <a:off x="2037960" y="1754640"/>
                <a:ext cx="14760" cy="41760"/>
              </a:xfrm>
              <a:custGeom>
                <a:avLst/>
                <a:gdLst>
                  <a:gd name="textAreaLeft" fmla="*/ 0 w 14760"/>
                  <a:gd name="textAreaRight" fmla="*/ 15120 w 14760"/>
                  <a:gd name="textAreaTop" fmla="*/ 0 h 41760"/>
                  <a:gd name="textAreaBottom" fmla="*/ 42480 h 41760"/>
                </a:gdLst>
                <a:ahLst/>
                <a:rect l="textAreaLeft" t="textAreaTop" r="textAreaRight" b="textAreaBottom"/>
                <a:pathLst>
                  <a:path w="19" h="19">
                    <a:moveTo>
                      <a:pt x="17" y="10"/>
                    </a:move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3"/>
                      <a:pt x="12" y="15"/>
                      <a:pt x="9" y="15"/>
                    </a:cubicBezTo>
                    <a:cubicBezTo>
                      <a:pt x="6" y="15"/>
                      <a:pt x="4" y="13"/>
                      <a:pt x="4" y="10"/>
                    </a:cubicBezTo>
                    <a:cubicBezTo>
                      <a:pt x="4" y="7"/>
                      <a:pt x="6" y="4"/>
                      <a:pt x="9" y="4"/>
                    </a:cubicBezTo>
                    <a:cubicBezTo>
                      <a:pt x="12" y="4"/>
                      <a:pt x="15" y="7"/>
                      <a:pt x="15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4"/>
                      <a:pt x="15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5"/>
                      <a:pt x="4" y="19"/>
                      <a:pt x="9" y="19"/>
                    </a:cubicBezTo>
                    <a:cubicBezTo>
                      <a:pt x="15" y="19"/>
                      <a:pt x="19" y="15"/>
                      <a:pt x="19" y="10"/>
                    </a:cubicBezTo>
                    <a:lnTo>
                      <a:pt x="17" y="1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720" bIns="187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226" name="Google Shape;2789;p72"/>
              <p:cNvSpPr/>
              <p:nvPr/>
            </p:nvSpPr>
            <p:spPr>
              <a:xfrm>
                <a:off x="2068200" y="1754640"/>
                <a:ext cx="14760" cy="41760"/>
              </a:xfrm>
              <a:custGeom>
                <a:avLst/>
                <a:gdLst>
                  <a:gd name="textAreaLeft" fmla="*/ 0 w 14760"/>
                  <a:gd name="textAreaRight" fmla="*/ 15120 w 14760"/>
                  <a:gd name="textAreaTop" fmla="*/ 0 h 41760"/>
                  <a:gd name="textAreaBottom" fmla="*/ 42480 h 41760"/>
                </a:gdLst>
                <a:ahLst/>
                <a:rect l="textAreaLeft" t="textAreaTop" r="textAreaRight" b="textAreaBottom"/>
                <a:pathLst>
                  <a:path w="19" h="19">
                    <a:moveTo>
                      <a:pt x="17" y="10"/>
                    </a:move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3"/>
                      <a:pt x="13" y="15"/>
                      <a:pt x="10" y="15"/>
                    </a:cubicBezTo>
                    <a:cubicBezTo>
                      <a:pt x="7" y="15"/>
                      <a:pt x="4" y="13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13" y="4"/>
                      <a:pt x="15" y="7"/>
                      <a:pt x="15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4"/>
                      <a:pt x="15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15"/>
                      <a:pt x="5" y="19"/>
                      <a:pt x="10" y="19"/>
                    </a:cubicBezTo>
                    <a:cubicBezTo>
                      <a:pt x="15" y="19"/>
                      <a:pt x="19" y="15"/>
                      <a:pt x="19" y="10"/>
                    </a:cubicBezTo>
                    <a:lnTo>
                      <a:pt x="17" y="1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720" bIns="187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227" name="Google Shape;2790;p72"/>
              <p:cNvSpPr/>
              <p:nvPr/>
            </p:nvSpPr>
            <p:spPr>
              <a:xfrm>
                <a:off x="2101320" y="1754640"/>
                <a:ext cx="14760" cy="41760"/>
              </a:xfrm>
              <a:custGeom>
                <a:avLst/>
                <a:gdLst>
                  <a:gd name="textAreaLeft" fmla="*/ 0 w 14760"/>
                  <a:gd name="textAreaRight" fmla="*/ 15120 w 14760"/>
                  <a:gd name="textAreaTop" fmla="*/ 0 h 41760"/>
                  <a:gd name="textAreaBottom" fmla="*/ 42480 h 41760"/>
                </a:gdLst>
                <a:ahLst/>
                <a:rect l="textAreaLeft" t="textAreaTop" r="textAreaRight" b="textAreaBottom"/>
                <a:pathLst>
                  <a:path w="19" h="19">
                    <a:moveTo>
                      <a:pt x="17" y="10"/>
                    </a:move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3"/>
                      <a:pt x="12" y="15"/>
                      <a:pt x="9" y="15"/>
                    </a:cubicBezTo>
                    <a:cubicBezTo>
                      <a:pt x="6" y="15"/>
                      <a:pt x="4" y="13"/>
                      <a:pt x="4" y="10"/>
                    </a:cubicBezTo>
                    <a:cubicBezTo>
                      <a:pt x="4" y="7"/>
                      <a:pt x="6" y="4"/>
                      <a:pt x="9" y="4"/>
                    </a:cubicBezTo>
                    <a:cubicBezTo>
                      <a:pt x="12" y="4"/>
                      <a:pt x="15" y="7"/>
                      <a:pt x="15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4"/>
                      <a:pt x="14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5"/>
                      <a:pt x="4" y="19"/>
                      <a:pt x="9" y="19"/>
                    </a:cubicBezTo>
                    <a:cubicBezTo>
                      <a:pt x="14" y="19"/>
                      <a:pt x="19" y="15"/>
                      <a:pt x="19" y="10"/>
                    </a:cubicBezTo>
                    <a:lnTo>
                      <a:pt x="17" y="1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720" bIns="187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228" name="Google Shape;2791;p72"/>
              <p:cNvSpPr/>
              <p:nvPr/>
            </p:nvSpPr>
            <p:spPr>
              <a:xfrm>
                <a:off x="2161800" y="1761480"/>
                <a:ext cx="101880" cy="28080"/>
              </a:xfrm>
              <a:custGeom>
                <a:avLst/>
                <a:gdLst>
                  <a:gd name="textAreaLeft" fmla="*/ 0 w 101880"/>
                  <a:gd name="textAreaRight" fmla="*/ 102240 w 101880"/>
                  <a:gd name="textAreaTop" fmla="*/ 0 h 28080"/>
                  <a:gd name="textAreaBottom" fmla="*/ 28800 h 28080"/>
                </a:gdLst>
                <a:ahLst/>
                <a:rect l="textAreaLeft" t="textAreaTop" r="textAreaRight" b="textAreaBottom"/>
                <a:pathLst>
                  <a:path w="129" h="13">
                    <a:moveTo>
                      <a:pt x="123" y="13"/>
                    </a:moveTo>
                    <a:cubicBezTo>
                      <a:pt x="6" y="13"/>
                      <a:pt x="6" y="13"/>
                      <a:pt x="6" y="13"/>
                    </a:cubicBezTo>
                    <a:cubicBezTo>
                      <a:pt x="2" y="13"/>
                      <a:pt x="0" y="10"/>
                      <a:pt x="0" y="7"/>
                    </a:cubicBezTo>
                    <a:cubicBezTo>
                      <a:pt x="0" y="3"/>
                      <a:pt x="2" y="0"/>
                      <a:pt x="6" y="0"/>
                    </a:cubicBezTo>
                    <a:cubicBezTo>
                      <a:pt x="123" y="0"/>
                      <a:pt x="123" y="0"/>
                      <a:pt x="123" y="0"/>
                    </a:cubicBezTo>
                    <a:cubicBezTo>
                      <a:pt x="126" y="0"/>
                      <a:pt x="129" y="3"/>
                      <a:pt x="129" y="7"/>
                    </a:cubicBezTo>
                    <a:cubicBezTo>
                      <a:pt x="129" y="10"/>
                      <a:pt x="126" y="13"/>
                      <a:pt x="123" y="13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600" bIns="126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229" name="Google Shape;2792;p72"/>
              <p:cNvSpPr/>
              <p:nvPr/>
            </p:nvSpPr>
            <p:spPr>
              <a:xfrm>
                <a:off x="2292120" y="1761480"/>
                <a:ext cx="102600" cy="28080"/>
              </a:xfrm>
              <a:custGeom>
                <a:avLst/>
                <a:gdLst>
                  <a:gd name="textAreaLeft" fmla="*/ 0 w 102600"/>
                  <a:gd name="textAreaRight" fmla="*/ 102960 w 102600"/>
                  <a:gd name="textAreaTop" fmla="*/ 0 h 28080"/>
                  <a:gd name="textAreaBottom" fmla="*/ 28800 h 28080"/>
                </a:gdLst>
                <a:ahLst/>
                <a:rect l="textAreaLeft" t="textAreaTop" r="textAreaRight" b="textAreaBottom"/>
                <a:pathLst>
                  <a:path w="130" h="13">
                    <a:moveTo>
                      <a:pt x="124" y="13"/>
                    </a:moveTo>
                    <a:cubicBezTo>
                      <a:pt x="7" y="13"/>
                      <a:pt x="7" y="13"/>
                      <a:pt x="7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7" y="0"/>
                      <a:pt x="130" y="3"/>
                      <a:pt x="130" y="7"/>
                    </a:cubicBezTo>
                    <a:cubicBezTo>
                      <a:pt x="130" y="10"/>
                      <a:pt x="127" y="13"/>
                      <a:pt x="124" y="13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600" bIns="126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230" name="Google Shape;2793;p72"/>
              <p:cNvSpPr/>
              <p:nvPr/>
            </p:nvSpPr>
            <p:spPr>
              <a:xfrm>
                <a:off x="2423880" y="1761480"/>
                <a:ext cx="102600" cy="28080"/>
              </a:xfrm>
              <a:custGeom>
                <a:avLst/>
                <a:gdLst>
                  <a:gd name="textAreaLeft" fmla="*/ 0 w 102600"/>
                  <a:gd name="textAreaRight" fmla="*/ 102960 w 102600"/>
                  <a:gd name="textAreaTop" fmla="*/ 0 h 28080"/>
                  <a:gd name="textAreaBottom" fmla="*/ 28800 h 28080"/>
                </a:gdLst>
                <a:ahLst/>
                <a:rect l="textAreaLeft" t="textAreaTop" r="textAreaRight" b="textAreaBottom"/>
                <a:pathLst>
                  <a:path w="130" h="13">
                    <a:moveTo>
                      <a:pt x="123" y="13"/>
                    </a:moveTo>
                    <a:cubicBezTo>
                      <a:pt x="6" y="13"/>
                      <a:pt x="6" y="13"/>
                      <a:pt x="6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23" y="0"/>
                      <a:pt x="123" y="0"/>
                      <a:pt x="123" y="0"/>
                    </a:cubicBezTo>
                    <a:cubicBezTo>
                      <a:pt x="127" y="0"/>
                      <a:pt x="130" y="3"/>
                      <a:pt x="130" y="7"/>
                    </a:cubicBezTo>
                    <a:cubicBezTo>
                      <a:pt x="130" y="10"/>
                      <a:pt x="127" y="13"/>
                      <a:pt x="123" y="13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600" bIns="126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231" name="Google Shape;2794;p72"/>
              <p:cNvSpPr/>
              <p:nvPr/>
            </p:nvSpPr>
            <p:spPr>
              <a:xfrm>
                <a:off x="2554920" y="1761480"/>
                <a:ext cx="102600" cy="28080"/>
              </a:xfrm>
              <a:custGeom>
                <a:avLst/>
                <a:gdLst>
                  <a:gd name="textAreaLeft" fmla="*/ 0 w 102600"/>
                  <a:gd name="textAreaRight" fmla="*/ 102960 w 102600"/>
                  <a:gd name="textAreaTop" fmla="*/ 0 h 28080"/>
                  <a:gd name="textAreaBottom" fmla="*/ 28800 h 28080"/>
                </a:gdLst>
                <a:ahLst/>
                <a:rect l="textAreaLeft" t="textAreaTop" r="textAreaRight" b="textAreaBottom"/>
                <a:pathLst>
                  <a:path w="130" h="13">
                    <a:moveTo>
                      <a:pt x="124" y="13"/>
                    </a:moveTo>
                    <a:cubicBezTo>
                      <a:pt x="7" y="13"/>
                      <a:pt x="7" y="13"/>
                      <a:pt x="7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7" y="0"/>
                      <a:pt x="130" y="3"/>
                      <a:pt x="130" y="7"/>
                    </a:cubicBezTo>
                    <a:cubicBezTo>
                      <a:pt x="130" y="10"/>
                      <a:pt x="127" y="13"/>
                      <a:pt x="124" y="13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600" bIns="126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sp>
          <p:nvSpPr>
            <p:cNvPr id="2232" name="Google Shape;2795;p72"/>
            <p:cNvSpPr/>
            <p:nvPr/>
          </p:nvSpPr>
          <p:spPr>
            <a:xfrm>
              <a:off x="2056320" y="1932480"/>
              <a:ext cx="525240" cy="835560"/>
            </a:xfrm>
            <a:prstGeom prst="rect">
              <a:avLst/>
            </a:pr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 algn="ctr"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233" name="Google Shape;2796;p72"/>
            <p:cNvSpPr/>
            <p:nvPr/>
          </p:nvSpPr>
          <p:spPr>
            <a:xfrm>
              <a:off x="2241000" y="3638520"/>
              <a:ext cx="612720" cy="448560"/>
            </a:xfrm>
            <a:custGeom>
              <a:avLst/>
              <a:gdLst>
                <a:gd name="textAreaLeft" fmla="*/ 0 w 612720"/>
                <a:gd name="textAreaRight" fmla="*/ 613080 w 612720"/>
                <a:gd name="textAreaTop" fmla="*/ 0 h 448560"/>
                <a:gd name="textAreaBottom" fmla="*/ 449280 h 448560"/>
              </a:gdLst>
              <a:ahLst/>
              <a:rect l="textAreaLeft" t="textAreaTop" r="textAreaRight" b="textAreaBottom"/>
              <a:pathLst>
                <a:path w="961" h="248">
                  <a:moveTo>
                    <a:pt x="961" y="248"/>
                  </a:moveTo>
                  <a:cubicBezTo>
                    <a:pt x="904" y="105"/>
                    <a:pt x="711" y="0"/>
                    <a:pt x="480" y="0"/>
                  </a:cubicBezTo>
                  <a:cubicBezTo>
                    <a:pt x="250" y="0"/>
                    <a:pt x="56" y="105"/>
                    <a:pt x="0" y="248"/>
                  </a:cubicBezTo>
                  <a:lnTo>
                    <a:pt x="961" y="248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234" name="Google Shape;2797;p72"/>
            <p:cNvSpPr/>
            <p:nvPr/>
          </p:nvSpPr>
          <p:spPr>
            <a:xfrm>
              <a:off x="1922400" y="3319200"/>
              <a:ext cx="394200" cy="771120"/>
            </a:xfrm>
            <a:custGeom>
              <a:avLst/>
              <a:gdLst>
                <a:gd name="textAreaLeft" fmla="*/ 0 w 394200"/>
                <a:gd name="textAreaRight" fmla="*/ 394560 w 394200"/>
                <a:gd name="textAreaTop" fmla="*/ 0 h 771120"/>
                <a:gd name="textAreaBottom" fmla="*/ 771840 h 771120"/>
              </a:gdLst>
              <a:ahLst/>
              <a:rect l="textAreaLeft" t="textAreaTop" r="textAreaRight" b="textAreaBottom"/>
              <a:pathLst>
                <a:path w="618" h="426">
                  <a:moveTo>
                    <a:pt x="598" y="426"/>
                  </a:moveTo>
                  <a:cubicBezTo>
                    <a:pt x="605" y="396"/>
                    <a:pt x="618" y="332"/>
                    <a:pt x="599" y="289"/>
                  </a:cubicBezTo>
                  <a:cubicBezTo>
                    <a:pt x="572" y="232"/>
                    <a:pt x="552" y="244"/>
                    <a:pt x="558" y="156"/>
                  </a:cubicBezTo>
                  <a:cubicBezTo>
                    <a:pt x="560" y="114"/>
                    <a:pt x="547" y="16"/>
                    <a:pt x="475" y="7"/>
                  </a:cubicBezTo>
                  <a:cubicBezTo>
                    <a:pt x="411" y="0"/>
                    <a:pt x="371" y="70"/>
                    <a:pt x="337" y="124"/>
                  </a:cubicBezTo>
                  <a:cubicBezTo>
                    <a:pt x="303" y="178"/>
                    <a:pt x="261" y="139"/>
                    <a:pt x="234" y="215"/>
                  </a:cubicBezTo>
                  <a:cubicBezTo>
                    <a:pt x="207" y="292"/>
                    <a:pt x="163" y="315"/>
                    <a:pt x="124" y="323"/>
                  </a:cubicBezTo>
                  <a:cubicBezTo>
                    <a:pt x="38" y="340"/>
                    <a:pt x="12" y="363"/>
                    <a:pt x="0" y="426"/>
                  </a:cubicBezTo>
                  <a:lnTo>
                    <a:pt x="598" y="42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grpSp>
          <p:nvGrpSpPr>
            <p:cNvPr id="2235" name="Google Shape;2798;p72"/>
            <p:cNvGrpSpPr/>
            <p:nvPr/>
          </p:nvGrpSpPr>
          <p:grpSpPr>
            <a:xfrm>
              <a:off x="1811160" y="1508760"/>
              <a:ext cx="59040" cy="168480"/>
              <a:chOff x="1811160" y="1508760"/>
              <a:chExt cx="59040" cy="168480"/>
            </a:xfrm>
          </p:grpSpPr>
          <p:sp>
            <p:nvSpPr>
              <p:cNvPr id="2236" name="Google Shape;2799;p72"/>
              <p:cNvSpPr/>
              <p:nvPr/>
            </p:nvSpPr>
            <p:spPr>
              <a:xfrm>
                <a:off x="1833480" y="158796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237" name="Google Shape;2800;p72"/>
              <p:cNvSpPr/>
              <p:nvPr/>
            </p:nvSpPr>
            <p:spPr>
              <a:xfrm>
                <a:off x="1855080" y="158796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238" name="Google Shape;2801;p72"/>
              <p:cNvSpPr/>
              <p:nvPr/>
            </p:nvSpPr>
            <p:spPr>
              <a:xfrm>
                <a:off x="1811160" y="1587960"/>
                <a:ext cx="1548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239" name="Google Shape;2802;p72"/>
              <p:cNvSpPr/>
              <p:nvPr/>
            </p:nvSpPr>
            <p:spPr>
              <a:xfrm>
                <a:off x="1838880" y="157248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240" name="Google Shape;2803;p72"/>
              <p:cNvSpPr/>
              <p:nvPr/>
            </p:nvSpPr>
            <p:spPr>
              <a:xfrm>
                <a:off x="1838880" y="1634760"/>
                <a:ext cx="3600" cy="424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080" bIns="19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241" name="Google Shape;2804;p72"/>
              <p:cNvSpPr/>
              <p:nvPr/>
            </p:nvSpPr>
            <p:spPr>
              <a:xfrm>
                <a:off x="1838880" y="150876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2242" name="Google Shape;2805;p72"/>
            <p:cNvGrpSpPr/>
            <p:nvPr/>
          </p:nvGrpSpPr>
          <p:grpSpPr>
            <a:xfrm>
              <a:off x="2087640" y="865080"/>
              <a:ext cx="102600" cy="293040"/>
              <a:chOff x="2087640" y="865080"/>
              <a:chExt cx="102600" cy="293040"/>
            </a:xfrm>
          </p:grpSpPr>
          <p:sp>
            <p:nvSpPr>
              <p:cNvPr id="2243" name="Google Shape;2806;p72"/>
              <p:cNvSpPr/>
              <p:nvPr/>
            </p:nvSpPr>
            <p:spPr>
              <a:xfrm>
                <a:off x="2131920" y="100728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244" name="Google Shape;2807;p72"/>
              <p:cNvSpPr/>
              <p:nvPr/>
            </p:nvSpPr>
            <p:spPr>
              <a:xfrm>
                <a:off x="2153520" y="1007280"/>
                <a:ext cx="1548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245" name="Google Shape;2808;p72"/>
              <p:cNvSpPr/>
              <p:nvPr/>
            </p:nvSpPr>
            <p:spPr>
              <a:xfrm>
                <a:off x="2175480" y="1007280"/>
                <a:ext cx="1476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246" name="Google Shape;2809;p72"/>
              <p:cNvSpPr/>
              <p:nvPr/>
            </p:nvSpPr>
            <p:spPr>
              <a:xfrm>
                <a:off x="2109960" y="1007280"/>
                <a:ext cx="1476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247" name="Google Shape;2810;p72"/>
              <p:cNvSpPr/>
              <p:nvPr/>
            </p:nvSpPr>
            <p:spPr>
              <a:xfrm>
                <a:off x="2087640" y="100728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248" name="Google Shape;2811;p72"/>
              <p:cNvSpPr/>
              <p:nvPr/>
            </p:nvSpPr>
            <p:spPr>
              <a:xfrm>
                <a:off x="2137320" y="99180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249" name="Google Shape;2812;p72"/>
              <p:cNvSpPr/>
              <p:nvPr/>
            </p:nvSpPr>
            <p:spPr>
              <a:xfrm>
                <a:off x="2137320" y="1054080"/>
                <a:ext cx="3600" cy="421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720" bIns="187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250" name="Google Shape;2813;p72"/>
              <p:cNvSpPr/>
              <p:nvPr/>
            </p:nvSpPr>
            <p:spPr>
              <a:xfrm>
                <a:off x="2137320" y="111456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251" name="Google Shape;2814;p72"/>
              <p:cNvSpPr/>
              <p:nvPr/>
            </p:nvSpPr>
            <p:spPr>
              <a:xfrm>
                <a:off x="2137320" y="92808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252" name="Google Shape;2815;p72"/>
              <p:cNvSpPr/>
              <p:nvPr/>
            </p:nvSpPr>
            <p:spPr>
              <a:xfrm>
                <a:off x="2137320" y="86508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2253" name="Google Shape;2816;p72"/>
            <p:cNvGrpSpPr/>
            <p:nvPr/>
          </p:nvGrpSpPr>
          <p:grpSpPr>
            <a:xfrm>
              <a:off x="1855440" y="3371400"/>
              <a:ext cx="180000" cy="719280"/>
              <a:chOff x="1855440" y="3371400"/>
              <a:chExt cx="180000" cy="719280"/>
            </a:xfrm>
          </p:grpSpPr>
          <p:grpSp>
            <p:nvGrpSpPr>
              <p:cNvPr id="2254" name="Google Shape;2817;p72"/>
              <p:cNvGrpSpPr/>
              <p:nvPr/>
            </p:nvGrpSpPr>
            <p:grpSpPr>
              <a:xfrm>
                <a:off x="1855440" y="3371400"/>
                <a:ext cx="180000" cy="418320"/>
                <a:chOff x="1855440" y="3371400"/>
                <a:chExt cx="180000" cy="418320"/>
              </a:xfrm>
            </p:grpSpPr>
            <p:sp>
              <p:nvSpPr>
                <p:cNvPr id="2255" name="Google Shape;2818;p72"/>
                <p:cNvSpPr/>
                <p:nvPr/>
              </p:nvSpPr>
              <p:spPr>
                <a:xfrm>
                  <a:off x="1910520" y="3371400"/>
                  <a:ext cx="95040" cy="75240"/>
                </a:xfrm>
                <a:custGeom>
                  <a:avLst/>
                  <a:gdLst>
                    <a:gd name="textAreaLeft" fmla="*/ 0 w 95040"/>
                    <a:gd name="textAreaRight" fmla="*/ 95400 w 95040"/>
                    <a:gd name="textAreaTop" fmla="*/ 0 h 75240"/>
                    <a:gd name="textAreaBottom" fmla="*/ 75960 h 75240"/>
                  </a:gdLst>
                  <a:ahLst/>
                  <a:rect l="textAreaLeft" t="textAreaTop" r="textAreaRight" b="textAreaBottom"/>
                  <a:pathLst>
                    <a:path w="264" h="74">
                      <a:moveTo>
                        <a:pt x="183" y="0"/>
                      </a:moveTo>
                      <a:cubicBezTo>
                        <a:pt x="73" y="0"/>
                        <a:pt x="73" y="0"/>
                        <a:pt x="73" y="0"/>
                      </a:cubicBezTo>
                      <a:cubicBezTo>
                        <a:pt x="63" y="0"/>
                        <a:pt x="53" y="5"/>
                        <a:pt x="47" y="13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264" y="74"/>
                        <a:pt x="264" y="74"/>
                        <a:pt x="264" y="74"/>
                      </a:cubicBezTo>
                      <a:cubicBezTo>
                        <a:pt x="222" y="19"/>
                        <a:pt x="222" y="19"/>
                        <a:pt x="222" y="19"/>
                      </a:cubicBezTo>
                      <a:cubicBezTo>
                        <a:pt x="213" y="7"/>
                        <a:pt x="198" y="0"/>
                        <a:pt x="18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33480" bIns="3348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trike="noStrike" u="none">
                    <a:solidFill>
                      <a:srgbClr val="000000"/>
                    </a:solidFill>
                    <a:uFillTx/>
                    <a:latin typeface="OpenSymbol"/>
                  </a:endParaRPr>
                </a:p>
              </p:txBody>
            </p:sp>
            <p:sp>
              <p:nvSpPr>
                <p:cNvPr id="2256" name="Google Shape;2819;p72"/>
                <p:cNvSpPr/>
                <p:nvPr/>
              </p:nvSpPr>
              <p:spPr>
                <a:xfrm>
                  <a:off x="1923840" y="3371400"/>
                  <a:ext cx="81720" cy="75240"/>
                </a:xfrm>
                <a:custGeom>
                  <a:avLst/>
                  <a:gdLst>
                    <a:gd name="textAreaLeft" fmla="*/ 0 w 81720"/>
                    <a:gd name="textAreaRight" fmla="*/ 82080 w 81720"/>
                    <a:gd name="textAreaTop" fmla="*/ 0 h 75240"/>
                    <a:gd name="textAreaBottom" fmla="*/ 75960 h 75240"/>
                  </a:gdLst>
                  <a:ahLst/>
                  <a:rect l="textAreaLeft" t="textAreaTop" r="textAreaRight" b="textAreaBottom"/>
                  <a:pathLst>
                    <a:path w="227" h="74">
                      <a:moveTo>
                        <a:pt x="154" y="0"/>
                      </a:moveTo>
                      <a:cubicBezTo>
                        <a:pt x="73" y="0"/>
                        <a:pt x="73" y="0"/>
                        <a:pt x="73" y="0"/>
                      </a:cubicBezTo>
                      <a:cubicBezTo>
                        <a:pt x="63" y="0"/>
                        <a:pt x="53" y="5"/>
                        <a:pt x="47" y="13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227" y="74"/>
                        <a:pt x="227" y="74"/>
                        <a:pt x="227" y="74"/>
                      </a:cubicBezTo>
                      <a:cubicBezTo>
                        <a:pt x="180" y="13"/>
                        <a:pt x="180" y="13"/>
                        <a:pt x="180" y="13"/>
                      </a:cubicBezTo>
                      <a:cubicBezTo>
                        <a:pt x="174" y="5"/>
                        <a:pt x="164" y="0"/>
                        <a:pt x="15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33480" bIns="3348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trike="noStrike" u="none">
                    <a:solidFill>
                      <a:srgbClr val="000000"/>
                    </a:solidFill>
                    <a:uFillTx/>
                    <a:latin typeface="OpenSymbol"/>
                  </a:endParaRPr>
                </a:p>
              </p:txBody>
            </p:sp>
            <p:sp>
              <p:nvSpPr>
                <p:cNvPr id="2257" name="Google Shape;2820;p72"/>
                <p:cNvSpPr/>
                <p:nvPr/>
              </p:nvSpPr>
              <p:spPr>
                <a:xfrm>
                  <a:off x="1855440" y="3437280"/>
                  <a:ext cx="180000" cy="352440"/>
                </a:xfrm>
                <a:custGeom>
                  <a:avLst/>
                  <a:gdLst>
                    <a:gd name="textAreaLeft" fmla="*/ 0 w 180000"/>
                    <a:gd name="textAreaRight" fmla="*/ 180360 w 180000"/>
                    <a:gd name="textAreaTop" fmla="*/ 0 h 352440"/>
                    <a:gd name="textAreaBottom" fmla="*/ 353160 h 352440"/>
                  </a:gdLst>
                  <a:ahLst/>
                  <a:rect l="textAreaLeft" t="textAreaTop" r="textAreaRight" b="textAreaBottom"/>
                  <a:pathLst>
                    <a:path w="499" h="343">
                      <a:moveTo>
                        <a:pt x="485" y="343"/>
                      </a:moveTo>
                      <a:cubicBezTo>
                        <a:pt x="14" y="343"/>
                        <a:pt x="14" y="343"/>
                        <a:pt x="14" y="343"/>
                      </a:cubicBezTo>
                      <a:cubicBezTo>
                        <a:pt x="7" y="343"/>
                        <a:pt x="0" y="337"/>
                        <a:pt x="0" y="330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6"/>
                        <a:pt x="7" y="0"/>
                        <a:pt x="14" y="0"/>
                      </a:cubicBezTo>
                      <a:cubicBezTo>
                        <a:pt x="485" y="0"/>
                        <a:pt x="485" y="0"/>
                        <a:pt x="485" y="0"/>
                      </a:cubicBezTo>
                      <a:cubicBezTo>
                        <a:pt x="493" y="0"/>
                        <a:pt x="499" y="6"/>
                        <a:pt x="499" y="13"/>
                      </a:cubicBezTo>
                      <a:cubicBezTo>
                        <a:pt x="499" y="330"/>
                        <a:pt x="499" y="330"/>
                        <a:pt x="499" y="330"/>
                      </a:cubicBezTo>
                      <a:cubicBezTo>
                        <a:pt x="499" y="337"/>
                        <a:pt x="493" y="343"/>
                        <a:pt x="485" y="34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trike="noStrike" u="none">
                    <a:solidFill>
                      <a:srgbClr val="000000"/>
                    </a:solidFill>
                    <a:uFillTx/>
                    <a:latin typeface="OpenSymbol"/>
                  </a:endParaRPr>
                </a:p>
              </p:txBody>
            </p:sp>
            <p:sp>
              <p:nvSpPr>
                <p:cNvPr id="2258" name="Google Shape;2821;p72"/>
                <p:cNvSpPr/>
                <p:nvPr/>
              </p:nvSpPr>
              <p:spPr>
                <a:xfrm>
                  <a:off x="1855440" y="3437280"/>
                  <a:ext cx="38160" cy="352440"/>
                </a:xfrm>
                <a:custGeom>
                  <a:avLst/>
                  <a:gdLst>
                    <a:gd name="textAreaLeft" fmla="*/ 0 w 38160"/>
                    <a:gd name="textAreaRight" fmla="*/ 38520 w 38160"/>
                    <a:gd name="textAreaTop" fmla="*/ 0 h 352440"/>
                    <a:gd name="textAreaBottom" fmla="*/ 353160 h 352440"/>
                  </a:gdLst>
                  <a:ahLst/>
                  <a:rect l="textAreaLeft" t="textAreaTop" r="textAreaRight" b="textAreaBottom"/>
                  <a:pathLst>
                    <a:path w="106" h="343">
                      <a:moveTo>
                        <a:pt x="106" y="343"/>
                      </a:moveTo>
                      <a:cubicBezTo>
                        <a:pt x="14" y="343"/>
                        <a:pt x="14" y="343"/>
                        <a:pt x="14" y="343"/>
                      </a:cubicBezTo>
                      <a:cubicBezTo>
                        <a:pt x="6" y="343"/>
                        <a:pt x="0" y="337"/>
                        <a:pt x="0" y="330"/>
                      </a:cubicBezTo>
                      <a:cubicBezTo>
                        <a:pt x="0" y="13"/>
                        <a:pt x="0" y="13"/>
                        <a:pt x="0" y="13"/>
                      </a:cubicBezTo>
                      <a:cubicBezTo>
                        <a:pt x="0" y="6"/>
                        <a:pt x="6" y="0"/>
                        <a:pt x="14" y="0"/>
                      </a:cubicBezTo>
                      <a:cubicBezTo>
                        <a:pt x="106" y="0"/>
                        <a:pt x="106" y="0"/>
                        <a:pt x="106" y="0"/>
                      </a:cubicBezTo>
                      <a:lnTo>
                        <a:pt x="106" y="34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trike="noStrike" u="none">
                    <a:solidFill>
                      <a:srgbClr val="000000"/>
                    </a:solidFill>
                    <a:uFillTx/>
                    <a:latin typeface="OpenSymbol"/>
                  </a:endParaRPr>
                </a:p>
              </p:txBody>
            </p:sp>
            <p:sp>
              <p:nvSpPr>
                <p:cNvPr id="2259" name="Google Shape;2822;p72"/>
                <p:cNvSpPr/>
                <p:nvPr/>
              </p:nvSpPr>
              <p:spPr>
                <a:xfrm>
                  <a:off x="1912320" y="3464640"/>
                  <a:ext cx="104760" cy="298080"/>
                </a:xfrm>
                <a:prstGeom prst="ellipse">
                  <a:avLst/>
                </a:prstGeom>
                <a:solidFill>
                  <a:schemeClr val="dk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trike="noStrike" u="none">
                    <a:solidFill>
                      <a:srgbClr val="000000"/>
                    </a:solidFill>
                    <a:uFillTx/>
                    <a:latin typeface="OpenSymbol"/>
                  </a:endParaRPr>
                </a:p>
              </p:txBody>
            </p:sp>
            <p:sp>
              <p:nvSpPr>
                <p:cNvPr id="2260" name="Google Shape;2823;p72"/>
                <p:cNvSpPr/>
                <p:nvPr/>
              </p:nvSpPr>
              <p:spPr>
                <a:xfrm>
                  <a:off x="1926000" y="3503520"/>
                  <a:ext cx="77400" cy="220320"/>
                </a:xfrm>
                <a:prstGeom prst="ellipse">
                  <a:avLst/>
                </a:pr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trike="noStrike" u="none">
                    <a:solidFill>
                      <a:srgbClr val="000000"/>
                    </a:solidFill>
                    <a:uFillTx/>
                    <a:latin typeface="OpenSymbol"/>
                  </a:endParaRPr>
                </a:p>
              </p:txBody>
            </p:sp>
            <p:sp>
              <p:nvSpPr>
                <p:cNvPr id="2261" name="Google Shape;2824;p72"/>
                <p:cNvSpPr/>
                <p:nvPr/>
              </p:nvSpPr>
              <p:spPr>
                <a:xfrm>
                  <a:off x="1930680" y="3516840"/>
                  <a:ext cx="68040" cy="193320"/>
                </a:xfrm>
                <a:prstGeom prst="ellipse">
                  <a:avLst/>
                </a:prstGeom>
                <a:solidFill>
                  <a:schemeClr val="dk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trike="noStrike" u="none">
                    <a:solidFill>
                      <a:srgbClr val="000000"/>
                    </a:solidFill>
                    <a:uFillTx/>
                    <a:latin typeface="OpenSymbol"/>
                  </a:endParaRPr>
                </a:p>
              </p:txBody>
            </p:sp>
            <p:sp>
              <p:nvSpPr>
                <p:cNvPr id="2262" name="Google Shape;2825;p72"/>
                <p:cNvSpPr/>
                <p:nvPr/>
              </p:nvSpPr>
              <p:spPr>
                <a:xfrm>
                  <a:off x="1982520" y="3585600"/>
                  <a:ext cx="6840" cy="20880"/>
                </a:xfrm>
                <a:prstGeom prst="ellipse">
                  <a:avLst/>
                </a:pr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6840" bIns="684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trike="noStrike" u="none">
                    <a:solidFill>
                      <a:srgbClr val="000000"/>
                    </a:solidFill>
                    <a:uFillTx/>
                    <a:latin typeface="OpenSymbol"/>
                  </a:endParaRPr>
                </a:p>
              </p:txBody>
            </p:sp>
            <p:sp>
              <p:nvSpPr>
                <p:cNvPr id="2263" name="Google Shape;2826;p72"/>
                <p:cNvSpPr/>
                <p:nvPr/>
              </p:nvSpPr>
              <p:spPr>
                <a:xfrm>
                  <a:off x="1970640" y="3544560"/>
                  <a:ext cx="12960" cy="36360"/>
                </a:xfrm>
                <a:prstGeom prst="ellipse">
                  <a:avLst/>
                </a:pr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1520" bIns="1152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trike="noStrike" u="none">
                    <a:solidFill>
                      <a:srgbClr val="000000"/>
                    </a:solidFill>
                    <a:uFillTx/>
                    <a:latin typeface="OpenSymbol"/>
                  </a:endParaRPr>
                </a:p>
              </p:txBody>
            </p:sp>
          </p:grpSp>
          <p:grpSp>
            <p:nvGrpSpPr>
              <p:cNvPr id="2264" name="Google Shape;2827;p72"/>
              <p:cNvGrpSpPr/>
              <p:nvPr/>
            </p:nvGrpSpPr>
            <p:grpSpPr>
              <a:xfrm>
                <a:off x="1865160" y="3776400"/>
                <a:ext cx="160920" cy="314280"/>
                <a:chOff x="1865160" y="3776400"/>
                <a:chExt cx="160920" cy="314280"/>
              </a:xfrm>
            </p:grpSpPr>
            <p:sp>
              <p:nvSpPr>
                <p:cNvPr id="2265" name="Google Shape;2828;p72"/>
                <p:cNvSpPr/>
                <p:nvPr/>
              </p:nvSpPr>
              <p:spPr>
                <a:xfrm>
                  <a:off x="1940400" y="3830040"/>
                  <a:ext cx="9720" cy="42480"/>
                </a:xfrm>
                <a:prstGeom prst="rect">
                  <a:avLst/>
                </a:prstGeom>
                <a:solidFill>
                  <a:schemeClr val="accen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19080" bIns="1908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trike="noStrike" u="none">
                    <a:solidFill>
                      <a:srgbClr val="000000"/>
                    </a:solidFill>
                    <a:uFillTx/>
                    <a:latin typeface="OpenSymbol"/>
                  </a:endParaRPr>
                </a:p>
              </p:txBody>
            </p:sp>
            <p:sp>
              <p:nvSpPr>
                <p:cNvPr id="2266" name="Google Shape;2829;p72"/>
                <p:cNvSpPr/>
                <p:nvPr/>
              </p:nvSpPr>
              <p:spPr>
                <a:xfrm>
                  <a:off x="1916280" y="3809160"/>
                  <a:ext cx="24120" cy="65160"/>
                </a:xfrm>
                <a:custGeom>
                  <a:avLst/>
                  <a:gdLst>
                    <a:gd name="textAreaLeft" fmla="*/ 0 w 24120"/>
                    <a:gd name="textAreaRight" fmla="*/ 24480 w 24120"/>
                    <a:gd name="textAreaTop" fmla="*/ 0 h 65160"/>
                    <a:gd name="textAreaBottom" fmla="*/ 65880 h 65160"/>
                  </a:gdLst>
                  <a:ahLst/>
                  <a:rect l="textAreaLeft" t="textAreaTop" r="textAreaRight" b="textAreaBottom"/>
                  <a:pathLst>
                    <a:path w="102" h="98">
                      <a:moveTo>
                        <a:pt x="38" y="98"/>
                      </a:moveTo>
                      <a:lnTo>
                        <a:pt x="0" y="98"/>
                      </a:lnTo>
                      <a:lnTo>
                        <a:pt x="64" y="0"/>
                      </a:lnTo>
                      <a:lnTo>
                        <a:pt x="102" y="0"/>
                      </a:lnTo>
                      <a:lnTo>
                        <a:pt x="38" y="9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29160" bIns="2916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trike="noStrike" u="none">
                    <a:solidFill>
                      <a:srgbClr val="000000"/>
                    </a:solidFill>
                    <a:uFillTx/>
                    <a:latin typeface="OpenSymbol"/>
                  </a:endParaRPr>
                </a:p>
              </p:txBody>
            </p:sp>
            <p:sp>
              <p:nvSpPr>
                <p:cNvPr id="2267" name="Google Shape;2830;p72"/>
                <p:cNvSpPr/>
                <p:nvPr/>
              </p:nvSpPr>
              <p:spPr>
                <a:xfrm>
                  <a:off x="1950840" y="3809160"/>
                  <a:ext cx="23400" cy="65160"/>
                </a:xfrm>
                <a:custGeom>
                  <a:avLst/>
                  <a:gdLst>
                    <a:gd name="textAreaLeft" fmla="*/ 0 w 23400"/>
                    <a:gd name="textAreaRight" fmla="*/ 23760 w 23400"/>
                    <a:gd name="textAreaTop" fmla="*/ 0 h 65160"/>
                    <a:gd name="textAreaBottom" fmla="*/ 65880 h 65160"/>
                  </a:gdLst>
                  <a:ahLst/>
                  <a:rect l="textAreaLeft" t="textAreaTop" r="textAreaRight" b="textAreaBottom"/>
                  <a:pathLst>
                    <a:path w="100" h="98">
                      <a:moveTo>
                        <a:pt x="64" y="98"/>
                      </a:moveTo>
                      <a:lnTo>
                        <a:pt x="100" y="98"/>
                      </a:lnTo>
                      <a:lnTo>
                        <a:pt x="36" y="0"/>
                      </a:lnTo>
                      <a:lnTo>
                        <a:pt x="0" y="0"/>
                      </a:lnTo>
                      <a:lnTo>
                        <a:pt x="64" y="9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29160" bIns="2916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trike="noStrike" u="none">
                    <a:solidFill>
                      <a:srgbClr val="000000"/>
                    </a:solidFill>
                    <a:uFillTx/>
                    <a:latin typeface="OpenSymbol"/>
                  </a:endParaRPr>
                </a:p>
              </p:txBody>
            </p:sp>
            <p:sp>
              <p:nvSpPr>
                <p:cNvPr id="2268" name="Google Shape;2831;p72"/>
                <p:cNvSpPr/>
                <p:nvPr/>
              </p:nvSpPr>
              <p:spPr>
                <a:xfrm>
                  <a:off x="1931040" y="3776400"/>
                  <a:ext cx="28440" cy="59760"/>
                </a:xfrm>
                <a:custGeom>
                  <a:avLst/>
                  <a:gdLst>
                    <a:gd name="textAreaLeft" fmla="*/ 0 w 28440"/>
                    <a:gd name="textAreaRight" fmla="*/ 28800 w 28440"/>
                    <a:gd name="textAreaTop" fmla="*/ 0 h 59760"/>
                    <a:gd name="textAreaBottom" fmla="*/ 60480 h 59760"/>
                  </a:gdLst>
                  <a:ahLst/>
                  <a:rect l="textAreaLeft" t="textAreaTop" r="textAreaRight" b="textAreaBottom"/>
                  <a:pathLst>
                    <a:path w="51" h="38">
                      <a:moveTo>
                        <a:pt x="33" y="38"/>
                      </a:moveTo>
                      <a:cubicBezTo>
                        <a:pt x="19" y="38"/>
                        <a:pt x="19" y="38"/>
                        <a:pt x="19" y="38"/>
                      </a:cubicBezTo>
                      <a:cubicBezTo>
                        <a:pt x="8" y="38"/>
                        <a:pt x="0" y="30"/>
                        <a:pt x="0" y="20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51" y="20"/>
                        <a:pt x="51" y="20"/>
                        <a:pt x="51" y="20"/>
                      </a:cubicBezTo>
                      <a:cubicBezTo>
                        <a:pt x="51" y="30"/>
                        <a:pt x="43" y="38"/>
                        <a:pt x="33" y="3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26640" bIns="2664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trike="noStrike" u="none">
                    <a:solidFill>
                      <a:srgbClr val="000000"/>
                    </a:solidFill>
                    <a:uFillTx/>
                    <a:latin typeface="OpenSymbol"/>
                  </a:endParaRPr>
                </a:p>
              </p:txBody>
            </p:sp>
            <p:sp>
              <p:nvSpPr>
                <p:cNvPr id="2269" name="Google Shape;2832;p72"/>
                <p:cNvSpPr/>
                <p:nvPr/>
              </p:nvSpPr>
              <p:spPr>
                <a:xfrm>
                  <a:off x="1937520" y="3857760"/>
                  <a:ext cx="15120" cy="232920"/>
                </a:xfrm>
                <a:custGeom>
                  <a:avLst/>
                  <a:gdLst>
                    <a:gd name="textAreaLeft" fmla="*/ 0 w 15120"/>
                    <a:gd name="textAreaRight" fmla="*/ 15480 w 15120"/>
                    <a:gd name="textAreaTop" fmla="*/ 0 h 232920"/>
                    <a:gd name="textAreaBottom" fmla="*/ 233640 h 232920"/>
                  </a:gdLst>
                  <a:ahLst/>
                  <a:rect l="textAreaLeft" t="textAreaTop" r="textAreaRight" b="textAreaBottom"/>
                  <a:pathLst>
                    <a:path w="27" h="146">
                      <a:moveTo>
                        <a:pt x="21" y="146"/>
                      </a:moveTo>
                      <a:cubicBezTo>
                        <a:pt x="6" y="146"/>
                        <a:pt x="6" y="146"/>
                        <a:pt x="6" y="146"/>
                      </a:cubicBezTo>
                      <a:cubicBezTo>
                        <a:pt x="3" y="146"/>
                        <a:pt x="0" y="143"/>
                        <a:pt x="0" y="140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3"/>
                        <a:pt x="3" y="0"/>
                        <a:pt x="6" y="0"/>
                      </a:cubicBezTo>
                      <a:cubicBezTo>
                        <a:pt x="21" y="0"/>
                        <a:pt x="21" y="0"/>
                        <a:pt x="21" y="0"/>
                      </a:cubicBezTo>
                      <a:cubicBezTo>
                        <a:pt x="24" y="0"/>
                        <a:pt x="27" y="3"/>
                        <a:pt x="27" y="6"/>
                      </a:cubicBezTo>
                      <a:cubicBezTo>
                        <a:pt x="27" y="140"/>
                        <a:pt x="27" y="140"/>
                        <a:pt x="27" y="140"/>
                      </a:cubicBezTo>
                      <a:cubicBezTo>
                        <a:pt x="27" y="143"/>
                        <a:pt x="24" y="146"/>
                        <a:pt x="21" y="14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trike="noStrike" u="none">
                    <a:solidFill>
                      <a:srgbClr val="000000"/>
                    </a:solidFill>
                    <a:uFillTx/>
                    <a:latin typeface="OpenSymbol"/>
                  </a:endParaRPr>
                </a:p>
              </p:txBody>
            </p:sp>
            <p:sp>
              <p:nvSpPr>
                <p:cNvPr id="2270" name="Google Shape;2833;p72"/>
                <p:cNvSpPr/>
                <p:nvPr/>
              </p:nvSpPr>
              <p:spPr>
                <a:xfrm>
                  <a:off x="1865160" y="3857760"/>
                  <a:ext cx="65520" cy="232920"/>
                </a:xfrm>
                <a:custGeom>
                  <a:avLst/>
                  <a:gdLst>
                    <a:gd name="textAreaLeft" fmla="*/ 0 w 65520"/>
                    <a:gd name="textAreaRight" fmla="*/ 65880 w 65520"/>
                    <a:gd name="textAreaTop" fmla="*/ 0 h 232920"/>
                    <a:gd name="textAreaBottom" fmla="*/ 233640 h 232920"/>
                  </a:gdLst>
                  <a:ahLst/>
                  <a:rect l="textAreaLeft" t="textAreaTop" r="textAreaRight" b="textAreaBottom"/>
                  <a:pathLst>
                    <a:path w="117" h="146">
                      <a:moveTo>
                        <a:pt x="18" y="146"/>
                      </a:moveTo>
                      <a:cubicBezTo>
                        <a:pt x="4" y="146"/>
                        <a:pt x="4" y="146"/>
                        <a:pt x="4" y="146"/>
                      </a:cubicBezTo>
                      <a:cubicBezTo>
                        <a:pt x="1" y="146"/>
                        <a:pt x="0" y="143"/>
                        <a:pt x="2" y="140"/>
                      </a:cubicBezTo>
                      <a:cubicBezTo>
                        <a:pt x="89" y="6"/>
                        <a:pt x="89" y="6"/>
                        <a:pt x="89" y="6"/>
                      </a:cubicBezTo>
                      <a:cubicBezTo>
                        <a:pt x="91" y="3"/>
                        <a:pt x="96" y="0"/>
                        <a:pt x="99" y="0"/>
                      </a:cubicBezTo>
                      <a:cubicBezTo>
                        <a:pt x="113" y="0"/>
                        <a:pt x="113" y="0"/>
                        <a:pt x="113" y="0"/>
                      </a:cubicBezTo>
                      <a:cubicBezTo>
                        <a:pt x="117" y="0"/>
                        <a:pt x="117" y="3"/>
                        <a:pt x="115" y="6"/>
                      </a:cubicBezTo>
                      <a:cubicBezTo>
                        <a:pt x="28" y="140"/>
                        <a:pt x="28" y="140"/>
                        <a:pt x="28" y="140"/>
                      </a:cubicBezTo>
                      <a:cubicBezTo>
                        <a:pt x="26" y="143"/>
                        <a:pt x="22" y="146"/>
                        <a:pt x="18" y="14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trike="noStrike" u="none">
                    <a:solidFill>
                      <a:srgbClr val="000000"/>
                    </a:solidFill>
                    <a:uFillTx/>
                    <a:latin typeface="OpenSymbol"/>
                  </a:endParaRPr>
                </a:p>
              </p:txBody>
            </p:sp>
            <p:sp>
              <p:nvSpPr>
                <p:cNvPr id="2271" name="Google Shape;2834;p72"/>
                <p:cNvSpPr/>
                <p:nvPr/>
              </p:nvSpPr>
              <p:spPr>
                <a:xfrm>
                  <a:off x="1959840" y="3857760"/>
                  <a:ext cx="66240" cy="232920"/>
                </a:xfrm>
                <a:custGeom>
                  <a:avLst/>
                  <a:gdLst>
                    <a:gd name="textAreaLeft" fmla="*/ 0 w 66240"/>
                    <a:gd name="textAreaRight" fmla="*/ 66600 w 66240"/>
                    <a:gd name="textAreaTop" fmla="*/ 0 h 232920"/>
                    <a:gd name="textAreaBottom" fmla="*/ 233640 h 232920"/>
                  </a:gdLst>
                  <a:ahLst/>
                  <a:rect l="textAreaLeft" t="textAreaTop" r="textAreaRight" b="textAreaBottom"/>
                  <a:pathLst>
                    <a:path w="118" h="146">
                      <a:moveTo>
                        <a:pt x="99" y="146"/>
                      </a:moveTo>
                      <a:cubicBezTo>
                        <a:pt x="113" y="146"/>
                        <a:pt x="113" y="146"/>
                        <a:pt x="113" y="146"/>
                      </a:cubicBezTo>
                      <a:cubicBezTo>
                        <a:pt x="117" y="146"/>
                        <a:pt x="118" y="143"/>
                        <a:pt x="115" y="140"/>
                      </a:cubicBezTo>
                      <a:cubicBezTo>
                        <a:pt x="28" y="6"/>
                        <a:pt x="28" y="6"/>
                        <a:pt x="28" y="6"/>
                      </a:cubicBezTo>
                      <a:cubicBezTo>
                        <a:pt x="26" y="3"/>
                        <a:pt x="22" y="0"/>
                        <a:pt x="18" y="0"/>
                      </a:cubicBezTo>
                      <a:cubicBezTo>
                        <a:pt x="4" y="0"/>
                        <a:pt x="4" y="0"/>
                        <a:pt x="4" y="0"/>
                      </a:cubicBezTo>
                      <a:cubicBezTo>
                        <a:pt x="1" y="0"/>
                        <a:pt x="0" y="3"/>
                        <a:pt x="2" y="6"/>
                      </a:cubicBezTo>
                      <a:cubicBezTo>
                        <a:pt x="89" y="140"/>
                        <a:pt x="89" y="140"/>
                        <a:pt x="89" y="140"/>
                      </a:cubicBezTo>
                      <a:cubicBezTo>
                        <a:pt x="91" y="143"/>
                        <a:pt x="96" y="146"/>
                        <a:pt x="99" y="14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 defTabSz="914400">
                    <a:lnSpc>
                      <a:spcPct val="100000"/>
                    </a:lnSpc>
                    <a:tabLst>
                      <a:tab algn="l" pos="0"/>
                    </a:tabLst>
                  </a:pPr>
                  <a:endParaRPr b="0" lang="en-US" sz="1800" strike="noStrike" u="none">
                    <a:solidFill>
                      <a:srgbClr val="000000"/>
                    </a:solidFill>
                    <a:uFillTx/>
                    <a:latin typeface="OpenSymbol"/>
                  </a:endParaRPr>
                </a:p>
              </p:txBody>
            </p:sp>
          </p:grpSp>
        </p:grpSp>
        <p:cxnSp>
          <p:nvCxnSpPr>
            <p:cNvPr id="2272" name="Google Shape;2835;p72"/>
            <p:cNvCxnSpPr/>
            <p:nvPr/>
          </p:nvCxnSpPr>
          <p:spPr>
            <a:xfrm>
              <a:off x="1819080" y="4091400"/>
              <a:ext cx="1270800" cy="1080"/>
            </a:xfrm>
            <a:prstGeom prst="straightConnector1">
              <a:avLst/>
            </a:prstGeom>
            <a:ln w="9525">
              <a:solidFill>
                <a:srgbClr val="fffef4"/>
              </a:solidFill>
              <a:round/>
            </a:ln>
          </p:spPr>
        </p:cxnSp>
        <p:sp>
          <p:nvSpPr>
            <p:cNvPr id="2273" name="Google Shape;2836;p72"/>
            <p:cNvSpPr/>
            <p:nvPr/>
          </p:nvSpPr>
          <p:spPr>
            <a:xfrm>
              <a:off x="2486160" y="1520640"/>
              <a:ext cx="291960" cy="718560"/>
            </a:xfrm>
            <a:custGeom>
              <a:avLst/>
              <a:gdLst>
                <a:gd name="textAreaLeft" fmla="*/ 0 w 291960"/>
                <a:gd name="textAreaRight" fmla="*/ 292320 w 291960"/>
                <a:gd name="textAreaTop" fmla="*/ 0 h 718560"/>
                <a:gd name="textAreaBottom" fmla="*/ 719280 h 718560"/>
              </a:gdLst>
              <a:ahLst/>
              <a:rect l="textAreaLeft" t="textAreaTop" r="textAreaRight" b="textAreaBottom"/>
              <a:pathLst>
                <a:path w="302" h="260">
                  <a:moveTo>
                    <a:pt x="284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7"/>
                    <a:pt x="0" y="17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94"/>
                    <a:pt x="8" y="202"/>
                    <a:pt x="18" y="202"/>
                  </a:cubicBezTo>
                  <a:cubicBezTo>
                    <a:pt x="23" y="202"/>
                    <a:pt x="23" y="202"/>
                    <a:pt x="23" y="202"/>
                  </a:cubicBezTo>
                  <a:cubicBezTo>
                    <a:pt x="23" y="255"/>
                    <a:pt x="23" y="255"/>
                    <a:pt x="23" y="255"/>
                  </a:cubicBezTo>
                  <a:cubicBezTo>
                    <a:pt x="23" y="258"/>
                    <a:pt x="27" y="260"/>
                    <a:pt x="29" y="257"/>
                  </a:cubicBezTo>
                  <a:cubicBezTo>
                    <a:pt x="64" y="202"/>
                    <a:pt x="64" y="202"/>
                    <a:pt x="64" y="202"/>
                  </a:cubicBezTo>
                  <a:cubicBezTo>
                    <a:pt x="284" y="202"/>
                    <a:pt x="284" y="202"/>
                    <a:pt x="284" y="202"/>
                  </a:cubicBezTo>
                  <a:cubicBezTo>
                    <a:pt x="294" y="202"/>
                    <a:pt x="302" y="194"/>
                    <a:pt x="302" y="184"/>
                  </a:cubicBezTo>
                  <a:cubicBezTo>
                    <a:pt x="302" y="17"/>
                    <a:pt x="302" y="17"/>
                    <a:pt x="302" y="17"/>
                  </a:cubicBezTo>
                  <a:cubicBezTo>
                    <a:pt x="302" y="7"/>
                    <a:pt x="294" y="0"/>
                    <a:pt x="284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grpSp>
          <p:nvGrpSpPr>
            <p:cNvPr id="2274" name="Google Shape;2837;p72"/>
            <p:cNvGrpSpPr/>
            <p:nvPr/>
          </p:nvGrpSpPr>
          <p:grpSpPr>
            <a:xfrm>
              <a:off x="2527560" y="1107720"/>
              <a:ext cx="396720" cy="1131480"/>
              <a:chOff x="2527560" y="1107720"/>
              <a:chExt cx="396720" cy="1131480"/>
            </a:xfrm>
          </p:grpSpPr>
          <p:sp>
            <p:nvSpPr>
              <p:cNvPr id="2275" name="Google Shape;2838;p72"/>
              <p:cNvSpPr/>
              <p:nvPr/>
            </p:nvSpPr>
            <p:spPr>
              <a:xfrm>
                <a:off x="2527560" y="1107720"/>
                <a:ext cx="223200" cy="288000"/>
              </a:xfrm>
              <a:custGeom>
                <a:avLst/>
                <a:gdLst>
                  <a:gd name="textAreaLeft" fmla="*/ 0 w 223200"/>
                  <a:gd name="textAreaRight" fmla="*/ 223560 w 223200"/>
                  <a:gd name="textAreaTop" fmla="*/ 0 h 288000"/>
                  <a:gd name="textAreaBottom" fmla="*/ 288720 h 288000"/>
                </a:gdLst>
                <a:ahLst/>
                <a:rect l="textAreaLeft" t="textAreaTop" r="textAreaRight" b="textAreaBottom"/>
                <a:pathLst>
                  <a:path w="968" h="439">
                    <a:moveTo>
                      <a:pt x="882" y="266"/>
                    </a:moveTo>
                    <a:cubicBezTo>
                      <a:pt x="847" y="266"/>
                      <a:pt x="847" y="266"/>
                      <a:pt x="847" y="266"/>
                    </a:cubicBezTo>
                    <a:cubicBezTo>
                      <a:pt x="847" y="119"/>
                      <a:pt x="727" y="0"/>
                      <a:pt x="580" y="0"/>
                    </a:cubicBezTo>
                    <a:cubicBezTo>
                      <a:pt x="472" y="0"/>
                      <a:pt x="379" y="65"/>
                      <a:pt x="337" y="158"/>
                    </a:cubicBezTo>
                    <a:cubicBezTo>
                      <a:pt x="319" y="147"/>
                      <a:pt x="297" y="141"/>
                      <a:pt x="274" y="141"/>
                    </a:cubicBezTo>
                    <a:cubicBezTo>
                      <a:pt x="205" y="141"/>
                      <a:pt x="149" y="197"/>
                      <a:pt x="149" y="266"/>
                    </a:cubicBezTo>
                    <a:cubicBezTo>
                      <a:pt x="86" y="266"/>
                      <a:pt x="86" y="266"/>
                      <a:pt x="86" y="266"/>
                    </a:cubicBezTo>
                    <a:cubicBezTo>
                      <a:pt x="39" y="266"/>
                      <a:pt x="0" y="305"/>
                      <a:pt x="0" y="353"/>
                    </a:cubicBezTo>
                    <a:cubicBezTo>
                      <a:pt x="0" y="401"/>
                      <a:pt x="39" y="439"/>
                      <a:pt x="86" y="439"/>
                    </a:cubicBezTo>
                    <a:cubicBezTo>
                      <a:pt x="882" y="439"/>
                      <a:pt x="882" y="439"/>
                      <a:pt x="882" y="439"/>
                    </a:cubicBezTo>
                    <a:cubicBezTo>
                      <a:pt x="929" y="439"/>
                      <a:pt x="968" y="401"/>
                      <a:pt x="968" y="353"/>
                    </a:cubicBezTo>
                    <a:cubicBezTo>
                      <a:pt x="968" y="305"/>
                      <a:pt x="929" y="266"/>
                      <a:pt x="882" y="266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276" name="Google Shape;2839;p72"/>
              <p:cNvSpPr/>
              <p:nvPr/>
            </p:nvSpPr>
            <p:spPr>
              <a:xfrm>
                <a:off x="2751480" y="2016360"/>
                <a:ext cx="172800" cy="222840"/>
              </a:xfrm>
              <a:custGeom>
                <a:avLst/>
                <a:gdLst>
                  <a:gd name="textAreaLeft" fmla="*/ 0 w 172800"/>
                  <a:gd name="textAreaRight" fmla="*/ 173160 w 172800"/>
                  <a:gd name="textAreaTop" fmla="*/ 0 h 222840"/>
                  <a:gd name="textAreaBottom" fmla="*/ 223560 h 222840"/>
                </a:gdLst>
                <a:ahLst/>
                <a:rect l="textAreaLeft" t="textAreaTop" r="textAreaRight" b="textAreaBottom"/>
                <a:pathLst>
                  <a:path w="749" h="340">
                    <a:moveTo>
                      <a:pt x="67" y="206"/>
                    </a:moveTo>
                    <a:cubicBezTo>
                      <a:pt x="94" y="206"/>
                      <a:pt x="94" y="206"/>
                      <a:pt x="94" y="206"/>
                    </a:cubicBezTo>
                    <a:cubicBezTo>
                      <a:pt x="94" y="92"/>
                      <a:pt x="186" y="0"/>
                      <a:pt x="300" y="0"/>
                    </a:cubicBezTo>
                    <a:cubicBezTo>
                      <a:pt x="384" y="0"/>
                      <a:pt x="456" y="50"/>
                      <a:pt x="488" y="122"/>
                    </a:cubicBezTo>
                    <a:cubicBezTo>
                      <a:pt x="502" y="114"/>
                      <a:pt x="519" y="109"/>
                      <a:pt x="536" y="109"/>
                    </a:cubicBezTo>
                    <a:cubicBezTo>
                      <a:pt x="590" y="109"/>
                      <a:pt x="633" y="153"/>
                      <a:pt x="633" y="206"/>
                    </a:cubicBezTo>
                    <a:cubicBezTo>
                      <a:pt x="682" y="206"/>
                      <a:pt x="682" y="206"/>
                      <a:pt x="682" y="206"/>
                    </a:cubicBezTo>
                    <a:cubicBezTo>
                      <a:pt x="719" y="206"/>
                      <a:pt x="749" y="236"/>
                      <a:pt x="749" y="273"/>
                    </a:cubicBezTo>
                    <a:cubicBezTo>
                      <a:pt x="749" y="310"/>
                      <a:pt x="719" y="340"/>
                      <a:pt x="682" y="340"/>
                    </a:cubicBezTo>
                    <a:cubicBezTo>
                      <a:pt x="67" y="340"/>
                      <a:pt x="67" y="340"/>
                      <a:pt x="67" y="340"/>
                    </a:cubicBezTo>
                    <a:cubicBezTo>
                      <a:pt x="30" y="340"/>
                      <a:pt x="0" y="310"/>
                      <a:pt x="0" y="273"/>
                    </a:cubicBezTo>
                    <a:cubicBezTo>
                      <a:pt x="0" y="236"/>
                      <a:pt x="30" y="206"/>
                      <a:pt x="67" y="206"/>
                    </a:cubicBezTo>
                    <a:close/>
                  </a:path>
                </a:pathLst>
              </a:cu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sp>
          <p:nvSpPr>
            <p:cNvPr id="2277" name="Google Shape;2840;p72"/>
            <p:cNvSpPr/>
            <p:nvPr/>
          </p:nvSpPr>
          <p:spPr>
            <a:xfrm>
              <a:off x="2135880" y="2027520"/>
              <a:ext cx="86040" cy="645840"/>
            </a:xfrm>
            <a:prstGeom prst="rect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278" name="Google Shape;2841;p72"/>
            <p:cNvSpPr/>
            <p:nvPr/>
          </p:nvSpPr>
          <p:spPr>
            <a:xfrm>
              <a:off x="2064240" y="2561760"/>
              <a:ext cx="219600" cy="310680"/>
            </a:xfrm>
            <a:custGeom>
              <a:avLst/>
              <a:gdLst>
                <a:gd name="textAreaLeft" fmla="*/ 0 w 219600"/>
                <a:gd name="textAreaRight" fmla="*/ 219960 w 219600"/>
                <a:gd name="textAreaTop" fmla="*/ 0 h 310680"/>
                <a:gd name="textAreaBottom" fmla="*/ 311400 h 310680"/>
              </a:gdLst>
              <a:ahLst/>
              <a:rect l="textAreaLeft" t="textAreaTop" r="textAreaRight" b="textAreaBottom"/>
              <a:pathLst>
                <a:path w="227" h="113">
                  <a:moveTo>
                    <a:pt x="114" y="0"/>
                  </a:moveTo>
                  <a:cubicBezTo>
                    <a:pt x="51" y="0"/>
                    <a:pt x="0" y="51"/>
                    <a:pt x="0" y="113"/>
                  </a:cubicBezTo>
                  <a:cubicBezTo>
                    <a:pt x="227" y="113"/>
                    <a:pt x="227" y="113"/>
                    <a:pt x="227" y="113"/>
                  </a:cubicBezTo>
                  <a:cubicBezTo>
                    <a:pt x="227" y="51"/>
                    <a:pt x="176" y="0"/>
                    <a:pt x="114" y="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279" name="Google Shape;2842;p72"/>
            <p:cNvSpPr/>
            <p:nvPr/>
          </p:nvSpPr>
          <p:spPr>
            <a:xfrm>
              <a:off x="2265120" y="2027520"/>
              <a:ext cx="59400" cy="170640"/>
            </a:xfrm>
            <a:prstGeom prst="ellipse">
              <a:avLst/>
            </a:pr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grpSp>
          <p:nvGrpSpPr>
            <p:cNvPr id="2280" name="Google Shape;2843;p72"/>
            <p:cNvGrpSpPr/>
            <p:nvPr/>
          </p:nvGrpSpPr>
          <p:grpSpPr>
            <a:xfrm>
              <a:off x="2253960" y="2301120"/>
              <a:ext cx="273240" cy="311760"/>
              <a:chOff x="2253960" y="2301120"/>
              <a:chExt cx="273240" cy="311760"/>
            </a:xfrm>
          </p:grpSpPr>
          <p:sp>
            <p:nvSpPr>
              <p:cNvPr id="2281" name="Google Shape;2844;p72"/>
              <p:cNvSpPr/>
              <p:nvPr/>
            </p:nvSpPr>
            <p:spPr>
              <a:xfrm>
                <a:off x="2327040" y="2409120"/>
                <a:ext cx="71280" cy="203760"/>
              </a:xfrm>
              <a:custGeom>
                <a:avLst/>
                <a:gdLst>
                  <a:gd name="textAreaLeft" fmla="*/ 0 w 71280"/>
                  <a:gd name="textAreaRight" fmla="*/ 71640 w 71280"/>
                  <a:gd name="textAreaTop" fmla="*/ 0 h 203760"/>
                  <a:gd name="textAreaBottom" fmla="*/ 204480 h 203760"/>
                </a:gdLst>
                <a:ahLst/>
                <a:rect l="textAreaLeft" t="textAreaTop" r="textAreaRight" b="textAreaBottom"/>
                <a:pathLst>
                  <a:path w="74" h="74">
                    <a:moveTo>
                      <a:pt x="65" y="39"/>
                    </a:moveTo>
                    <a:cubicBezTo>
                      <a:pt x="74" y="0"/>
                      <a:pt x="74" y="0"/>
                      <a:pt x="74" y="0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43" y="17"/>
                      <a:pt x="43" y="17"/>
                      <a:pt x="43" y="17"/>
                    </a:cubicBezTo>
                    <a:cubicBezTo>
                      <a:pt x="2" y="50"/>
                      <a:pt x="2" y="50"/>
                      <a:pt x="2" y="50"/>
                    </a:cubicBezTo>
                    <a:cubicBezTo>
                      <a:pt x="0" y="51"/>
                      <a:pt x="0" y="54"/>
                      <a:pt x="2" y="56"/>
                    </a:cubicBezTo>
                    <a:cubicBezTo>
                      <a:pt x="18" y="72"/>
                      <a:pt x="18" y="72"/>
                      <a:pt x="18" y="72"/>
                    </a:cubicBezTo>
                    <a:cubicBezTo>
                      <a:pt x="20" y="74"/>
                      <a:pt x="23" y="74"/>
                      <a:pt x="24" y="72"/>
                    </a:cubicBezTo>
                    <a:cubicBezTo>
                      <a:pt x="57" y="31"/>
                      <a:pt x="57" y="31"/>
                      <a:pt x="57" y="31"/>
                    </a:cubicBezTo>
                    <a:lnTo>
                      <a:pt x="65" y="39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282" name="Google Shape;2845;p72"/>
              <p:cNvSpPr/>
              <p:nvPr/>
            </p:nvSpPr>
            <p:spPr>
              <a:xfrm>
                <a:off x="2279520" y="2333880"/>
                <a:ext cx="222840" cy="112680"/>
              </a:xfrm>
              <a:custGeom>
                <a:avLst/>
                <a:gdLst>
                  <a:gd name="textAreaLeft" fmla="*/ 0 w 222840"/>
                  <a:gd name="textAreaRight" fmla="*/ 223200 w 222840"/>
                  <a:gd name="textAreaTop" fmla="*/ 0 h 112680"/>
                  <a:gd name="textAreaBottom" fmla="*/ 113400 h 112680"/>
                </a:gdLst>
                <a:ahLst/>
                <a:rect l="textAreaLeft" t="textAreaTop" r="textAreaRight" b="textAreaBottom"/>
                <a:pathLst>
                  <a:path w="230" h="41">
                    <a:moveTo>
                      <a:pt x="3" y="24"/>
                    </a:moveTo>
                    <a:cubicBezTo>
                      <a:pt x="20" y="10"/>
                      <a:pt x="37" y="5"/>
                      <a:pt x="55" y="5"/>
                    </a:cubicBezTo>
                    <a:cubicBezTo>
                      <a:pt x="79" y="5"/>
                      <a:pt x="103" y="14"/>
                      <a:pt x="126" y="23"/>
                    </a:cubicBezTo>
                    <a:cubicBezTo>
                      <a:pt x="150" y="32"/>
                      <a:pt x="172" y="41"/>
                      <a:pt x="192" y="41"/>
                    </a:cubicBezTo>
                    <a:cubicBezTo>
                      <a:pt x="206" y="41"/>
                      <a:pt x="219" y="36"/>
                      <a:pt x="230" y="24"/>
                    </a:cubicBezTo>
                    <a:cubicBezTo>
                      <a:pt x="226" y="21"/>
                      <a:pt x="226" y="21"/>
                      <a:pt x="226" y="21"/>
                    </a:cubicBezTo>
                    <a:cubicBezTo>
                      <a:pt x="217" y="32"/>
                      <a:pt x="205" y="37"/>
                      <a:pt x="192" y="37"/>
                    </a:cubicBezTo>
                    <a:cubicBezTo>
                      <a:pt x="173" y="37"/>
                      <a:pt x="151" y="28"/>
                      <a:pt x="128" y="19"/>
                    </a:cubicBezTo>
                    <a:cubicBezTo>
                      <a:pt x="105" y="10"/>
                      <a:pt x="80" y="0"/>
                      <a:pt x="55" y="0"/>
                    </a:cubicBezTo>
                    <a:cubicBezTo>
                      <a:pt x="36" y="0"/>
                      <a:pt x="17" y="6"/>
                      <a:pt x="0" y="20"/>
                    </a:cubicBezTo>
                    <a:cubicBezTo>
                      <a:pt x="3" y="24"/>
                      <a:pt x="3" y="24"/>
                      <a:pt x="3" y="2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283" name="Google Shape;2846;p72"/>
              <p:cNvSpPr/>
              <p:nvPr/>
            </p:nvSpPr>
            <p:spPr>
              <a:xfrm>
                <a:off x="2257200" y="2315520"/>
                <a:ext cx="46080" cy="164160"/>
              </a:xfrm>
              <a:custGeom>
                <a:avLst/>
                <a:gdLst>
                  <a:gd name="textAreaLeft" fmla="*/ 0 w 46080"/>
                  <a:gd name="textAreaRight" fmla="*/ 46440 w 46080"/>
                  <a:gd name="textAreaTop" fmla="*/ 0 h 164160"/>
                  <a:gd name="textAreaBottom" fmla="*/ 164880 h 164160"/>
                </a:gdLst>
                <a:ahLst/>
                <a:rect l="textAreaLeft" t="textAreaTop" r="textAreaRight" b="textAreaBottom"/>
                <a:pathLst>
                  <a:path w="93" h="116">
                    <a:moveTo>
                      <a:pt x="6" y="116"/>
                    </a:moveTo>
                    <a:lnTo>
                      <a:pt x="93" y="4"/>
                    </a:lnTo>
                    <a:lnTo>
                      <a:pt x="87" y="0"/>
                    </a:lnTo>
                    <a:lnTo>
                      <a:pt x="0" y="113"/>
                    </a:lnTo>
                    <a:lnTo>
                      <a:pt x="6" y="116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284" name="Google Shape;2847;p72"/>
              <p:cNvSpPr/>
              <p:nvPr/>
            </p:nvSpPr>
            <p:spPr>
              <a:xfrm>
                <a:off x="2257200" y="2315520"/>
                <a:ext cx="46080" cy="164160"/>
              </a:xfrm>
              <a:custGeom>
                <a:avLst/>
                <a:gdLst>
                  <a:gd name="textAreaLeft" fmla="*/ 0 w 46080"/>
                  <a:gd name="textAreaRight" fmla="*/ 46440 w 46080"/>
                  <a:gd name="textAreaTop" fmla="*/ 0 h 164160"/>
                  <a:gd name="textAreaBottom" fmla="*/ 164880 h 164160"/>
                </a:gdLst>
                <a:ahLst/>
                <a:rect l="textAreaLeft" t="textAreaTop" r="textAreaRight" b="textAreaBottom"/>
                <a:pathLst>
                  <a:path w="93" h="116">
                    <a:moveTo>
                      <a:pt x="6" y="116"/>
                    </a:moveTo>
                    <a:lnTo>
                      <a:pt x="93" y="4"/>
                    </a:lnTo>
                    <a:lnTo>
                      <a:pt x="87" y="0"/>
                    </a:lnTo>
                    <a:lnTo>
                      <a:pt x="0" y="113"/>
                    </a:ln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285" name="Google Shape;2848;p72"/>
              <p:cNvSpPr/>
              <p:nvPr/>
            </p:nvSpPr>
            <p:spPr>
              <a:xfrm>
                <a:off x="2253960" y="2464560"/>
                <a:ext cx="9720" cy="26280"/>
              </a:xfrm>
              <a:custGeom>
                <a:avLst/>
                <a:gdLst>
                  <a:gd name="textAreaLeft" fmla="*/ 0 w 9720"/>
                  <a:gd name="textAreaRight" fmla="*/ 10080 w 9720"/>
                  <a:gd name="textAreaTop" fmla="*/ 0 h 26280"/>
                  <a:gd name="textAreaBottom" fmla="*/ 27000 h 26280"/>
                </a:gdLst>
                <a:ahLst/>
                <a:rect l="textAreaLeft" t="textAreaTop" r="textAreaRight" b="textAreaBottom"/>
                <a:pathLst>
                  <a:path w="10" h="10">
                    <a:moveTo>
                      <a:pt x="8" y="1"/>
                    </a:moveTo>
                    <a:cubicBezTo>
                      <a:pt x="10" y="3"/>
                      <a:pt x="10" y="6"/>
                      <a:pt x="9" y="8"/>
                    </a:cubicBezTo>
                    <a:cubicBezTo>
                      <a:pt x="7" y="10"/>
                      <a:pt x="4" y="10"/>
                      <a:pt x="2" y="8"/>
                    </a:cubicBezTo>
                    <a:cubicBezTo>
                      <a:pt x="0" y="7"/>
                      <a:pt x="0" y="4"/>
                      <a:pt x="1" y="2"/>
                    </a:cubicBezTo>
                    <a:cubicBezTo>
                      <a:pt x="3" y="0"/>
                      <a:pt x="6" y="0"/>
                      <a:pt x="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1880" bIns="118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286" name="Google Shape;2849;p72"/>
              <p:cNvSpPr/>
              <p:nvPr/>
            </p:nvSpPr>
            <p:spPr>
              <a:xfrm>
                <a:off x="2297160" y="2301120"/>
                <a:ext cx="10080" cy="29160"/>
              </a:xfrm>
              <a:custGeom>
                <a:avLst/>
                <a:gdLst>
                  <a:gd name="textAreaLeft" fmla="*/ 0 w 10080"/>
                  <a:gd name="textAreaRight" fmla="*/ 10440 w 10080"/>
                  <a:gd name="textAreaTop" fmla="*/ 0 h 29160"/>
                  <a:gd name="textAreaBottom" fmla="*/ 29880 h 29160"/>
                </a:gdLst>
                <a:ahLst/>
                <a:rect l="textAreaLeft" t="textAreaTop" r="textAreaRight" b="textAreaBottom"/>
                <a:pathLst>
                  <a:path w="11" h="11">
                    <a:moveTo>
                      <a:pt x="8" y="2"/>
                    </a:moveTo>
                    <a:cubicBezTo>
                      <a:pt x="10" y="4"/>
                      <a:pt x="11" y="6"/>
                      <a:pt x="9" y="8"/>
                    </a:cubicBezTo>
                    <a:cubicBezTo>
                      <a:pt x="8" y="10"/>
                      <a:pt x="5" y="11"/>
                      <a:pt x="3" y="9"/>
                    </a:cubicBezTo>
                    <a:cubicBezTo>
                      <a:pt x="1" y="8"/>
                      <a:pt x="0" y="5"/>
                      <a:pt x="2" y="3"/>
                    </a:cubicBezTo>
                    <a:cubicBezTo>
                      <a:pt x="4" y="1"/>
                      <a:pt x="6" y="0"/>
                      <a:pt x="8" y="2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320" bIns="133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287" name="Google Shape;2850;p72"/>
              <p:cNvSpPr/>
              <p:nvPr/>
            </p:nvSpPr>
            <p:spPr>
              <a:xfrm>
                <a:off x="2270520" y="2368080"/>
                <a:ext cx="20160" cy="57240"/>
              </a:xfrm>
              <a:custGeom>
                <a:avLst/>
                <a:gdLst>
                  <a:gd name="textAreaLeft" fmla="*/ 0 w 20160"/>
                  <a:gd name="textAreaRight" fmla="*/ 20520 w 20160"/>
                  <a:gd name="textAreaTop" fmla="*/ 0 h 57240"/>
                  <a:gd name="textAreaBottom" fmla="*/ 57960 h 57240"/>
                </a:gdLst>
                <a:ahLst/>
                <a:rect l="textAreaLeft" t="textAreaTop" r="textAreaRight" b="textAreaBottom"/>
                <a:pathLst>
                  <a:path w="21" h="21">
                    <a:moveTo>
                      <a:pt x="16" y="3"/>
                    </a:moveTo>
                    <a:cubicBezTo>
                      <a:pt x="20" y="6"/>
                      <a:pt x="21" y="12"/>
                      <a:pt x="18" y="16"/>
                    </a:cubicBezTo>
                    <a:cubicBezTo>
                      <a:pt x="15" y="21"/>
                      <a:pt x="9" y="21"/>
                      <a:pt x="5" y="18"/>
                    </a:cubicBezTo>
                    <a:cubicBezTo>
                      <a:pt x="0" y="15"/>
                      <a:pt x="0" y="9"/>
                      <a:pt x="3" y="5"/>
                    </a:cubicBezTo>
                    <a:cubicBezTo>
                      <a:pt x="6" y="1"/>
                      <a:pt x="12" y="0"/>
                      <a:pt x="16" y="3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5560" bIns="255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288" name="Google Shape;2851;p72"/>
              <p:cNvSpPr/>
              <p:nvPr/>
            </p:nvSpPr>
            <p:spPr>
              <a:xfrm>
                <a:off x="2477160" y="2315520"/>
                <a:ext cx="46080" cy="164160"/>
              </a:xfrm>
              <a:custGeom>
                <a:avLst/>
                <a:gdLst>
                  <a:gd name="textAreaLeft" fmla="*/ 0 w 46080"/>
                  <a:gd name="textAreaRight" fmla="*/ 46440 w 46080"/>
                  <a:gd name="textAreaTop" fmla="*/ 0 h 164160"/>
                  <a:gd name="textAreaBottom" fmla="*/ 164880 h 164160"/>
                </a:gdLst>
                <a:ahLst/>
                <a:rect l="textAreaLeft" t="textAreaTop" r="textAreaRight" b="textAreaBottom"/>
                <a:pathLst>
                  <a:path w="93" h="116">
                    <a:moveTo>
                      <a:pt x="6" y="116"/>
                    </a:moveTo>
                    <a:lnTo>
                      <a:pt x="93" y="4"/>
                    </a:lnTo>
                    <a:lnTo>
                      <a:pt x="87" y="0"/>
                    </a:lnTo>
                    <a:lnTo>
                      <a:pt x="0" y="113"/>
                    </a:lnTo>
                    <a:lnTo>
                      <a:pt x="6" y="116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289" name="Google Shape;2852;p72"/>
              <p:cNvSpPr/>
              <p:nvPr/>
            </p:nvSpPr>
            <p:spPr>
              <a:xfrm>
                <a:off x="2477160" y="2315520"/>
                <a:ext cx="46080" cy="164160"/>
              </a:xfrm>
              <a:custGeom>
                <a:avLst/>
                <a:gdLst>
                  <a:gd name="textAreaLeft" fmla="*/ 0 w 46080"/>
                  <a:gd name="textAreaRight" fmla="*/ 46440 w 46080"/>
                  <a:gd name="textAreaTop" fmla="*/ 0 h 164160"/>
                  <a:gd name="textAreaBottom" fmla="*/ 164880 h 164160"/>
                </a:gdLst>
                <a:ahLst/>
                <a:rect l="textAreaLeft" t="textAreaTop" r="textAreaRight" b="textAreaBottom"/>
                <a:pathLst>
                  <a:path w="93" h="116">
                    <a:moveTo>
                      <a:pt x="6" y="116"/>
                    </a:moveTo>
                    <a:lnTo>
                      <a:pt x="93" y="4"/>
                    </a:lnTo>
                    <a:lnTo>
                      <a:pt x="87" y="0"/>
                    </a:lnTo>
                    <a:lnTo>
                      <a:pt x="0" y="113"/>
                    </a:lnTo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290" name="Google Shape;2853;p72"/>
              <p:cNvSpPr/>
              <p:nvPr/>
            </p:nvSpPr>
            <p:spPr>
              <a:xfrm>
                <a:off x="2473920" y="2464560"/>
                <a:ext cx="9720" cy="26280"/>
              </a:xfrm>
              <a:custGeom>
                <a:avLst/>
                <a:gdLst>
                  <a:gd name="textAreaLeft" fmla="*/ 0 w 9720"/>
                  <a:gd name="textAreaRight" fmla="*/ 10080 w 9720"/>
                  <a:gd name="textAreaTop" fmla="*/ 0 h 26280"/>
                  <a:gd name="textAreaBottom" fmla="*/ 27000 h 26280"/>
                </a:gdLst>
                <a:ahLst/>
                <a:rect l="textAreaLeft" t="textAreaTop" r="textAreaRight" b="textAreaBottom"/>
                <a:pathLst>
                  <a:path w="10" h="10">
                    <a:moveTo>
                      <a:pt x="8" y="1"/>
                    </a:moveTo>
                    <a:cubicBezTo>
                      <a:pt x="10" y="3"/>
                      <a:pt x="10" y="6"/>
                      <a:pt x="9" y="8"/>
                    </a:cubicBezTo>
                    <a:cubicBezTo>
                      <a:pt x="7" y="10"/>
                      <a:pt x="4" y="10"/>
                      <a:pt x="2" y="8"/>
                    </a:cubicBezTo>
                    <a:cubicBezTo>
                      <a:pt x="0" y="7"/>
                      <a:pt x="0" y="4"/>
                      <a:pt x="1" y="2"/>
                    </a:cubicBezTo>
                    <a:cubicBezTo>
                      <a:pt x="3" y="0"/>
                      <a:pt x="6" y="0"/>
                      <a:pt x="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1880" bIns="118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291" name="Google Shape;2854;p72"/>
              <p:cNvSpPr/>
              <p:nvPr/>
            </p:nvSpPr>
            <p:spPr>
              <a:xfrm>
                <a:off x="2517120" y="2301120"/>
                <a:ext cx="10080" cy="29160"/>
              </a:xfrm>
              <a:custGeom>
                <a:avLst/>
                <a:gdLst>
                  <a:gd name="textAreaLeft" fmla="*/ 0 w 10080"/>
                  <a:gd name="textAreaRight" fmla="*/ 10440 w 10080"/>
                  <a:gd name="textAreaTop" fmla="*/ 0 h 29160"/>
                  <a:gd name="textAreaBottom" fmla="*/ 29880 h 29160"/>
                </a:gdLst>
                <a:ahLst/>
                <a:rect l="textAreaLeft" t="textAreaTop" r="textAreaRight" b="textAreaBottom"/>
                <a:pathLst>
                  <a:path w="11" h="11">
                    <a:moveTo>
                      <a:pt x="8" y="2"/>
                    </a:moveTo>
                    <a:cubicBezTo>
                      <a:pt x="10" y="4"/>
                      <a:pt x="11" y="6"/>
                      <a:pt x="9" y="8"/>
                    </a:cubicBezTo>
                    <a:cubicBezTo>
                      <a:pt x="8" y="10"/>
                      <a:pt x="5" y="11"/>
                      <a:pt x="3" y="9"/>
                    </a:cubicBezTo>
                    <a:cubicBezTo>
                      <a:pt x="1" y="8"/>
                      <a:pt x="0" y="5"/>
                      <a:pt x="2" y="3"/>
                    </a:cubicBezTo>
                    <a:cubicBezTo>
                      <a:pt x="3" y="1"/>
                      <a:pt x="6" y="0"/>
                      <a:pt x="8" y="2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320" bIns="133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292" name="Google Shape;2855;p72"/>
              <p:cNvSpPr/>
              <p:nvPr/>
            </p:nvSpPr>
            <p:spPr>
              <a:xfrm>
                <a:off x="2489400" y="2368080"/>
                <a:ext cx="21240" cy="57240"/>
              </a:xfrm>
              <a:custGeom>
                <a:avLst/>
                <a:gdLst>
                  <a:gd name="textAreaLeft" fmla="*/ 0 w 21240"/>
                  <a:gd name="textAreaRight" fmla="*/ 21600 w 21240"/>
                  <a:gd name="textAreaTop" fmla="*/ 0 h 57240"/>
                  <a:gd name="textAreaBottom" fmla="*/ 57960 h 57240"/>
                </a:gdLst>
                <a:ahLst/>
                <a:rect l="textAreaLeft" t="textAreaTop" r="textAreaRight" b="textAreaBottom"/>
                <a:pathLst>
                  <a:path w="22" h="21">
                    <a:moveTo>
                      <a:pt x="17" y="3"/>
                    </a:moveTo>
                    <a:cubicBezTo>
                      <a:pt x="21" y="6"/>
                      <a:pt x="22" y="12"/>
                      <a:pt x="19" y="16"/>
                    </a:cubicBezTo>
                    <a:cubicBezTo>
                      <a:pt x="16" y="21"/>
                      <a:pt x="10" y="21"/>
                      <a:pt x="5" y="18"/>
                    </a:cubicBezTo>
                    <a:cubicBezTo>
                      <a:pt x="1" y="15"/>
                      <a:pt x="0" y="9"/>
                      <a:pt x="4" y="5"/>
                    </a:cubicBezTo>
                    <a:cubicBezTo>
                      <a:pt x="7" y="1"/>
                      <a:pt x="13" y="0"/>
                      <a:pt x="17" y="3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5560" bIns="255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sp>
          <p:nvSpPr>
            <p:cNvPr id="2293" name="Google Shape;2856;p72"/>
            <p:cNvSpPr/>
            <p:nvPr/>
          </p:nvSpPr>
          <p:spPr>
            <a:xfrm>
              <a:off x="2527560" y="1677960"/>
              <a:ext cx="297720" cy="100080"/>
            </a:xfrm>
            <a:custGeom>
              <a:avLst/>
              <a:gdLst>
                <a:gd name="textAreaLeft" fmla="*/ 0 w 297720"/>
                <a:gd name="textAreaRight" fmla="*/ 298080 w 297720"/>
                <a:gd name="textAreaTop" fmla="*/ 0 h 100080"/>
                <a:gd name="textAreaBottom" fmla="*/ 100800 h 100080"/>
              </a:gdLst>
              <a:ahLst/>
              <a:rect l="textAreaLeft" t="textAreaTop" r="textAreaRight" b="textAreaBottom"/>
              <a:pathLst>
                <a:path w="727" h="45">
                  <a:moveTo>
                    <a:pt x="716" y="45"/>
                  </a:moveTo>
                  <a:cubicBezTo>
                    <a:pt x="679" y="45"/>
                    <a:pt x="660" y="39"/>
                    <a:pt x="642" y="33"/>
                  </a:cubicBezTo>
                  <a:cubicBezTo>
                    <a:pt x="625" y="27"/>
                    <a:pt x="608" y="22"/>
                    <a:pt x="575" y="22"/>
                  </a:cubicBezTo>
                  <a:cubicBezTo>
                    <a:pt x="542" y="22"/>
                    <a:pt x="525" y="27"/>
                    <a:pt x="508" y="33"/>
                  </a:cubicBezTo>
                  <a:cubicBezTo>
                    <a:pt x="490" y="39"/>
                    <a:pt x="471" y="45"/>
                    <a:pt x="434" y="45"/>
                  </a:cubicBezTo>
                  <a:cubicBezTo>
                    <a:pt x="397" y="45"/>
                    <a:pt x="378" y="39"/>
                    <a:pt x="360" y="33"/>
                  </a:cubicBezTo>
                  <a:cubicBezTo>
                    <a:pt x="343" y="27"/>
                    <a:pt x="327" y="22"/>
                    <a:pt x="293" y="22"/>
                  </a:cubicBezTo>
                  <a:cubicBezTo>
                    <a:pt x="260" y="22"/>
                    <a:pt x="244" y="27"/>
                    <a:pt x="226" y="33"/>
                  </a:cubicBezTo>
                  <a:cubicBezTo>
                    <a:pt x="208" y="39"/>
                    <a:pt x="189" y="45"/>
                    <a:pt x="152" y="45"/>
                  </a:cubicBezTo>
                  <a:cubicBezTo>
                    <a:pt x="116" y="45"/>
                    <a:pt x="97" y="39"/>
                    <a:pt x="79" y="33"/>
                  </a:cubicBezTo>
                  <a:cubicBezTo>
                    <a:pt x="61" y="27"/>
                    <a:pt x="45" y="22"/>
                    <a:pt x="12" y="22"/>
                  </a:cubicBezTo>
                  <a:cubicBezTo>
                    <a:pt x="5" y="22"/>
                    <a:pt x="0" y="17"/>
                    <a:pt x="0" y="11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49" y="0"/>
                    <a:pt x="67" y="6"/>
                    <a:pt x="86" y="11"/>
                  </a:cubicBezTo>
                  <a:cubicBezTo>
                    <a:pt x="103" y="17"/>
                    <a:pt x="119" y="22"/>
                    <a:pt x="152" y="22"/>
                  </a:cubicBezTo>
                  <a:cubicBezTo>
                    <a:pt x="186" y="22"/>
                    <a:pt x="202" y="17"/>
                    <a:pt x="219" y="11"/>
                  </a:cubicBezTo>
                  <a:cubicBezTo>
                    <a:pt x="238" y="6"/>
                    <a:pt x="256" y="0"/>
                    <a:pt x="293" y="0"/>
                  </a:cubicBezTo>
                  <a:cubicBezTo>
                    <a:pt x="330" y="0"/>
                    <a:pt x="349" y="6"/>
                    <a:pt x="367" y="11"/>
                  </a:cubicBezTo>
                  <a:cubicBezTo>
                    <a:pt x="384" y="17"/>
                    <a:pt x="401" y="22"/>
                    <a:pt x="434" y="22"/>
                  </a:cubicBezTo>
                  <a:cubicBezTo>
                    <a:pt x="468" y="22"/>
                    <a:pt x="484" y="17"/>
                    <a:pt x="501" y="11"/>
                  </a:cubicBezTo>
                  <a:cubicBezTo>
                    <a:pt x="519" y="6"/>
                    <a:pt x="538" y="0"/>
                    <a:pt x="575" y="0"/>
                  </a:cubicBezTo>
                  <a:cubicBezTo>
                    <a:pt x="612" y="0"/>
                    <a:pt x="631" y="6"/>
                    <a:pt x="649" y="11"/>
                  </a:cubicBezTo>
                  <a:cubicBezTo>
                    <a:pt x="666" y="17"/>
                    <a:pt x="682" y="22"/>
                    <a:pt x="716" y="22"/>
                  </a:cubicBezTo>
                  <a:cubicBezTo>
                    <a:pt x="722" y="22"/>
                    <a:pt x="727" y="27"/>
                    <a:pt x="727" y="33"/>
                  </a:cubicBezTo>
                  <a:cubicBezTo>
                    <a:pt x="727" y="40"/>
                    <a:pt x="722" y="45"/>
                    <a:pt x="716" y="45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2294" name="Google Shape;2857;p72"/>
            <p:cNvSpPr/>
            <p:nvPr/>
          </p:nvSpPr>
          <p:spPr>
            <a:xfrm>
              <a:off x="2527560" y="1810440"/>
              <a:ext cx="297720" cy="99720"/>
            </a:xfrm>
            <a:custGeom>
              <a:avLst/>
              <a:gdLst>
                <a:gd name="textAreaLeft" fmla="*/ 0 w 297720"/>
                <a:gd name="textAreaRight" fmla="*/ 298080 w 297720"/>
                <a:gd name="textAreaTop" fmla="*/ 0 h 99720"/>
                <a:gd name="textAreaBottom" fmla="*/ 100440 h 99720"/>
              </a:gdLst>
              <a:ahLst/>
              <a:rect l="textAreaLeft" t="textAreaTop" r="textAreaRight" b="textAreaBottom"/>
              <a:pathLst>
                <a:path w="727" h="45">
                  <a:moveTo>
                    <a:pt x="716" y="45"/>
                  </a:moveTo>
                  <a:cubicBezTo>
                    <a:pt x="679" y="45"/>
                    <a:pt x="660" y="39"/>
                    <a:pt x="642" y="33"/>
                  </a:cubicBezTo>
                  <a:cubicBezTo>
                    <a:pt x="625" y="28"/>
                    <a:pt x="608" y="22"/>
                    <a:pt x="575" y="22"/>
                  </a:cubicBezTo>
                  <a:cubicBezTo>
                    <a:pt x="542" y="22"/>
                    <a:pt x="525" y="28"/>
                    <a:pt x="508" y="33"/>
                  </a:cubicBezTo>
                  <a:cubicBezTo>
                    <a:pt x="490" y="39"/>
                    <a:pt x="471" y="45"/>
                    <a:pt x="434" y="45"/>
                  </a:cubicBezTo>
                  <a:cubicBezTo>
                    <a:pt x="397" y="45"/>
                    <a:pt x="378" y="39"/>
                    <a:pt x="360" y="33"/>
                  </a:cubicBezTo>
                  <a:cubicBezTo>
                    <a:pt x="343" y="28"/>
                    <a:pt x="327" y="22"/>
                    <a:pt x="293" y="22"/>
                  </a:cubicBezTo>
                  <a:cubicBezTo>
                    <a:pt x="260" y="22"/>
                    <a:pt x="244" y="28"/>
                    <a:pt x="226" y="33"/>
                  </a:cubicBezTo>
                  <a:cubicBezTo>
                    <a:pt x="208" y="39"/>
                    <a:pt x="189" y="45"/>
                    <a:pt x="152" y="45"/>
                  </a:cubicBezTo>
                  <a:cubicBezTo>
                    <a:pt x="116" y="45"/>
                    <a:pt x="97" y="39"/>
                    <a:pt x="79" y="33"/>
                  </a:cubicBezTo>
                  <a:cubicBezTo>
                    <a:pt x="61" y="28"/>
                    <a:pt x="45" y="22"/>
                    <a:pt x="12" y="22"/>
                  </a:cubicBezTo>
                  <a:cubicBezTo>
                    <a:pt x="5" y="22"/>
                    <a:pt x="0" y="17"/>
                    <a:pt x="0" y="11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49" y="0"/>
                    <a:pt x="67" y="6"/>
                    <a:pt x="86" y="12"/>
                  </a:cubicBezTo>
                  <a:cubicBezTo>
                    <a:pt x="103" y="17"/>
                    <a:pt x="119" y="22"/>
                    <a:pt x="152" y="22"/>
                  </a:cubicBezTo>
                  <a:cubicBezTo>
                    <a:pt x="186" y="22"/>
                    <a:pt x="202" y="17"/>
                    <a:pt x="219" y="12"/>
                  </a:cubicBezTo>
                  <a:cubicBezTo>
                    <a:pt x="238" y="6"/>
                    <a:pt x="256" y="0"/>
                    <a:pt x="293" y="0"/>
                  </a:cubicBezTo>
                  <a:cubicBezTo>
                    <a:pt x="330" y="0"/>
                    <a:pt x="349" y="6"/>
                    <a:pt x="367" y="12"/>
                  </a:cubicBezTo>
                  <a:cubicBezTo>
                    <a:pt x="384" y="17"/>
                    <a:pt x="401" y="22"/>
                    <a:pt x="434" y="22"/>
                  </a:cubicBezTo>
                  <a:cubicBezTo>
                    <a:pt x="468" y="22"/>
                    <a:pt x="484" y="17"/>
                    <a:pt x="501" y="12"/>
                  </a:cubicBezTo>
                  <a:cubicBezTo>
                    <a:pt x="519" y="6"/>
                    <a:pt x="538" y="0"/>
                    <a:pt x="575" y="0"/>
                  </a:cubicBezTo>
                  <a:cubicBezTo>
                    <a:pt x="612" y="0"/>
                    <a:pt x="631" y="6"/>
                    <a:pt x="649" y="12"/>
                  </a:cubicBezTo>
                  <a:cubicBezTo>
                    <a:pt x="666" y="17"/>
                    <a:pt x="682" y="22"/>
                    <a:pt x="716" y="22"/>
                  </a:cubicBezTo>
                  <a:cubicBezTo>
                    <a:pt x="722" y="22"/>
                    <a:pt x="727" y="27"/>
                    <a:pt x="727" y="34"/>
                  </a:cubicBezTo>
                  <a:cubicBezTo>
                    <a:pt x="727" y="40"/>
                    <a:pt x="722" y="45"/>
                    <a:pt x="716" y="45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grpSp>
          <p:nvGrpSpPr>
            <p:cNvPr id="2295" name="Google Shape;2858;p72"/>
            <p:cNvGrpSpPr/>
            <p:nvPr/>
          </p:nvGrpSpPr>
          <p:grpSpPr>
            <a:xfrm>
              <a:off x="2404080" y="2388960"/>
              <a:ext cx="470880" cy="2035800"/>
              <a:chOff x="2404080" y="2388960"/>
              <a:chExt cx="470880" cy="2035800"/>
            </a:xfrm>
          </p:grpSpPr>
          <p:sp>
            <p:nvSpPr>
              <p:cNvPr id="2296" name="Google Shape;2859;p72"/>
              <p:cNvSpPr/>
              <p:nvPr/>
            </p:nvSpPr>
            <p:spPr>
              <a:xfrm>
                <a:off x="2489040" y="4284360"/>
                <a:ext cx="88920" cy="135000"/>
              </a:xfrm>
              <a:custGeom>
                <a:avLst/>
                <a:gdLst>
                  <a:gd name="textAreaLeft" fmla="*/ 0 w 88920"/>
                  <a:gd name="textAreaRight" fmla="*/ 89280 w 88920"/>
                  <a:gd name="textAreaTop" fmla="*/ 0 h 135000"/>
                  <a:gd name="textAreaBottom" fmla="*/ 135720 h 135000"/>
                </a:gdLst>
                <a:ahLst/>
                <a:rect l="textAreaLeft" t="textAreaTop" r="textAreaRight" b="textAreaBottom"/>
                <a:pathLst>
                  <a:path w="103" h="55">
                    <a:moveTo>
                      <a:pt x="93" y="0"/>
                    </a:moveTo>
                    <a:cubicBezTo>
                      <a:pt x="92" y="18"/>
                      <a:pt x="92" y="18"/>
                      <a:pt x="92" y="18"/>
                    </a:cubicBezTo>
                    <a:cubicBezTo>
                      <a:pt x="92" y="18"/>
                      <a:pt x="103" y="37"/>
                      <a:pt x="102" y="55"/>
                    </a:cubicBezTo>
                    <a:cubicBezTo>
                      <a:pt x="102" y="55"/>
                      <a:pt x="57" y="55"/>
                      <a:pt x="33" y="55"/>
                    </a:cubicBezTo>
                    <a:cubicBezTo>
                      <a:pt x="9" y="55"/>
                      <a:pt x="0" y="42"/>
                      <a:pt x="0" y="38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61" y="11"/>
                      <a:pt x="61" y="11"/>
                      <a:pt x="61" y="11"/>
                    </a:cubicBezTo>
                    <a:cubicBezTo>
                      <a:pt x="62" y="0"/>
                      <a:pt x="62" y="0"/>
                      <a:pt x="62" y="0"/>
                    </a:cubicBezTo>
                    <a:lnTo>
                      <a:pt x="9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297" name="Google Shape;2860;p72"/>
              <p:cNvSpPr/>
              <p:nvPr/>
            </p:nvSpPr>
            <p:spPr>
              <a:xfrm>
                <a:off x="2602800" y="4284360"/>
                <a:ext cx="88560" cy="135000"/>
              </a:xfrm>
              <a:custGeom>
                <a:avLst/>
                <a:gdLst>
                  <a:gd name="textAreaLeft" fmla="*/ 0 w 88560"/>
                  <a:gd name="textAreaRight" fmla="*/ 88920 w 88560"/>
                  <a:gd name="textAreaTop" fmla="*/ 0 h 135000"/>
                  <a:gd name="textAreaBottom" fmla="*/ 135720 h 135000"/>
                </a:gdLst>
                <a:ahLst/>
                <a:rect l="textAreaLeft" t="textAreaTop" r="textAreaRight" b="textAreaBottom"/>
                <a:pathLst>
                  <a:path w="103" h="55">
                    <a:moveTo>
                      <a:pt x="94" y="0"/>
                    </a:moveTo>
                    <a:cubicBezTo>
                      <a:pt x="92" y="18"/>
                      <a:pt x="92" y="18"/>
                      <a:pt x="92" y="18"/>
                    </a:cubicBezTo>
                    <a:cubicBezTo>
                      <a:pt x="92" y="18"/>
                      <a:pt x="103" y="37"/>
                      <a:pt x="102" y="55"/>
                    </a:cubicBezTo>
                    <a:cubicBezTo>
                      <a:pt x="102" y="55"/>
                      <a:pt x="57" y="55"/>
                      <a:pt x="33" y="55"/>
                    </a:cubicBezTo>
                    <a:cubicBezTo>
                      <a:pt x="10" y="55"/>
                      <a:pt x="0" y="42"/>
                      <a:pt x="0" y="38"/>
                    </a:cubicBezTo>
                    <a:cubicBezTo>
                      <a:pt x="45" y="25"/>
                      <a:pt x="45" y="25"/>
                      <a:pt x="45" y="25"/>
                    </a:cubicBezTo>
                    <a:cubicBezTo>
                      <a:pt x="61" y="11"/>
                      <a:pt x="61" y="11"/>
                      <a:pt x="61" y="11"/>
                    </a:cubicBezTo>
                    <a:cubicBezTo>
                      <a:pt x="62" y="0"/>
                      <a:pt x="62" y="0"/>
                      <a:pt x="62" y="0"/>
                    </a:cubicBezTo>
                    <a:lnTo>
                      <a:pt x="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298" name="Google Shape;2861;p72"/>
              <p:cNvSpPr/>
              <p:nvPr/>
            </p:nvSpPr>
            <p:spPr>
              <a:xfrm>
                <a:off x="2534040" y="3368520"/>
                <a:ext cx="276120" cy="941760"/>
              </a:xfrm>
              <a:custGeom>
                <a:avLst/>
                <a:gdLst>
                  <a:gd name="textAreaLeft" fmla="*/ 0 w 276120"/>
                  <a:gd name="textAreaRight" fmla="*/ 276480 w 276120"/>
                  <a:gd name="textAreaTop" fmla="*/ 0 h 941760"/>
                  <a:gd name="textAreaBottom" fmla="*/ 942480 h 941760"/>
                </a:gdLst>
                <a:ahLst/>
                <a:rect l="textAreaLeft" t="textAreaTop" r="textAreaRight" b="textAreaBottom"/>
                <a:pathLst>
                  <a:path w="319" h="382">
                    <a:moveTo>
                      <a:pt x="307" y="0"/>
                    </a:moveTo>
                    <a:cubicBezTo>
                      <a:pt x="307" y="0"/>
                      <a:pt x="319" y="20"/>
                      <a:pt x="319" y="59"/>
                    </a:cubicBezTo>
                    <a:cubicBezTo>
                      <a:pt x="319" y="98"/>
                      <a:pt x="296" y="121"/>
                      <a:pt x="257" y="121"/>
                    </a:cubicBezTo>
                    <a:cubicBezTo>
                      <a:pt x="218" y="121"/>
                      <a:pt x="107" y="121"/>
                      <a:pt x="107" y="121"/>
                    </a:cubicBezTo>
                    <a:cubicBezTo>
                      <a:pt x="107" y="121"/>
                      <a:pt x="92" y="262"/>
                      <a:pt x="45" y="382"/>
                    </a:cubicBezTo>
                    <a:cubicBezTo>
                      <a:pt x="0" y="382"/>
                      <a:pt x="0" y="382"/>
                      <a:pt x="0" y="382"/>
                    </a:cubicBezTo>
                    <a:cubicBezTo>
                      <a:pt x="0" y="382"/>
                      <a:pt x="27" y="140"/>
                      <a:pt x="31" y="105"/>
                    </a:cubicBezTo>
                    <a:cubicBezTo>
                      <a:pt x="35" y="71"/>
                      <a:pt x="56" y="30"/>
                      <a:pt x="94" y="30"/>
                    </a:cubicBezTo>
                    <a:cubicBezTo>
                      <a:pt x="133" y="30"/>
                      <a:pt x="212" y="30"/>
                      <a:pt x="212" y="30"/>
                    </a:cubicBezTo>
                    <a:cubicBezTo>
                      <a:pt x="225" y="3"/>
                      <a:pt x="225" y="3"/>
                      <a:pt x="225" y="3"/>
                    </a:cubicBezTo>
                    <a:lnTo>
                      <a:pt x="307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299" name="Google Shape;2862;p72"/>
              <p:cNvSpPr/>
              <p:nvPr/>
            </p:nvSpPr>
            <p:spPr>
              <a:xfrm>
                <a:off x="2647440" y="3368520"/>
                <a:ext cx="219960" cy="941760"/>
              </a:xfrm>
              <a:custGeom>
                <a:avLst/>
                <a:gdLst>
                  <a:gd name="textAreaLeft" fmla="*/ 0 w 219960"/>
                  <a:gd name="textAreaRight" fmla="*/ 220320 w 219960"/>
                  <a:gd name="textAreaTop" fmla="*/ 0 h 941760"/>
                  <a:gd name="textAreaBottom" fmla="*/ 942480 h 941760"/>
                </a:gdLst>
                <a:ahLst/>
                <a:rect l="textAreaLeft" t="textAreaTop" r="textAreaRight" b="textAreaBottom"/>
                <a:pathLst>
                  <a:path w="254" h="382">
                    <a:moveTo>
                      <a:pt x="242" y="0"/>
                    </a:moveTo>
                    <a:cubicBezTo>
                      <a:pt x="242" y="0"/>
                      <a:pt x="254" y="20"/>
                      <a:pt x="254" y="59"/>
                    </a:cubicBezTo>
                    <a:cubicBezTo>
                      <a:pt x="254" y="98"/>
                      <a:pt x="231" y="121"/>
                      <a:pt x="192" y="121"/>
                    </a:cubicBezTo>
                    <a:cubicBezTo>
                      <a:pt x="153" y="121"/>
                      <a:pt x="107" y="121"/>
                      <a:pt x="107" y="121"/>
                    </a:cubicBezTo>
                    <a:cubicBezTo>
                      <a:pt x="107" y="121"/>
                      <a:pt x="92" y="262"/>
                      <a:pt x="46" y="382"/>
                    </a:cubicBezTo>
                    <a:cubicBezTo>
                      <a:pt x="0" y="382"/>
                      <a:pt x="0" y="382"/>
                      <a:pt x="0" y="382"/>
                    </a:cubicBezTo>
                    <a:cubicBezTo>
                      <a:pt x="0" y="382"/>
                      <a:pt x="27" y="140"/>
                      <a:pt x="31" y="105"/>
                    </a:cubicBezTo>
                    <a:cubicBezTo>
                      <a:pt x="35" y="71"/>
                      <a:pt x="56" y="30"/>
                      <a:pt x="95" y="30"/>
                    </a:cubicBezTo>
                    <a:cubicBezTo>
                      <a:pt x="133" y="30"/>
                      <a:pt x="144" y="30"/>
                      <a:pt x="144" y="30"/>
                    </a:cubicBezTo>
                    <a:cubicBezTo>
                      <a:pt x="150" y="3"/>
                      <a:pt x="150" y="3"/>
                      <a:pt x="150" y="3"/>
                    </a:cubicBezTo>
                    <a:lnTo>
                      <a:pt x="242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300" name="Google Shape;2863;p72"/>
              <p:cNvSpPr/>
              <p:nvPr/>
            </p:nvSpPr>
            <p:spPr>
              <a:xfrm>
                <a:off x="2547000" y="3016080"/>
                <a:ext cx="159120" cy="270360"/>
              </a:xfrm>
              <a:custGeom>
                <a:avLst/>
                <a:gdLst>
                  <a:gd name="textAreaLeft" fmla="*/ 0 w 159120"/>
                  <a:gd name="textAreaRight" fmla="*/ 159480 w 159120"/>
                  <a:gd name="textAreaTop" fmla="*/ 0 h 270360"/>
                  <a:gd name="textAreaBottom" fmla="*/ 271080 h 270360"/>
                </a:gdLst>
                <a:ahLst/>
                <a:rect l="textAreaLeft" t="textAreaTop" r="textAreaRight" b="textAreaBottom"/>
                <a:pathLst>
                  <a:path w="184" h="110">
                    <a:moveTo>
                      <a:pt x="184" y="0"/>
                    </a:moveTo>
                    <a:cubicBezTo>
                      <a:pt x="149" y="110"/>
                      <a:pt x="149" y="110"/>
                      <a:pt x="149" y="110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0" y="110"/>
                      <a:pt x="19" y="79"/>
                      <a:pt x="48" y="89"/>
                    </a:cubicBezTo>
                    <a:cubicBezTo>
                      <a:pt x="48" y="89"/>
                      <a:pt x="83" y="72"/>
                      <a:pt x="112" y="71"/>
                    </a:cubicBezTo>
                    <a:cubicBezTo>
                      <a:pt x="116" y="71"/>
                      <a:pt x="120" y="68"/>
                      <a:pt x="121" y="64"/>
                    </a:cubicBezTo>
                    <a:cubicBezTo>
                      <a:pt x="144" y="0"/>
                      <a:pt x="144" y="0"/>
                      <a:pt x="144" y="0"/>
                    </a:cubicBezTo>
                    <a:lnTo>
                      <a:pt x="184" y="0"/>
                    </a:lnTo>
                    <a:close/>
                  </a:path>
                </a:pathLst>
              </a:custGeom>
              <a:solidFill>
                <a:srgbClr val="8b6e6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301" name="Google Shape;2864;p72"/>
              <p:cNvSpPr/>
              <p:nvPr/>
            </p:nvSpPr>
            <p:spPr>
              <a:xfrm>
                <a:off x="2664000" y="2778480"/>
                <a:ext cx="62280" cy="258480"/>
              </a:xfrm>
              <a:custGeom>
                <a:avLst/>
                <a:gdLst>
                  <a:gd name="textAreaLeft" fmla="*/ 0 w 62280"/>
                  <a:gd name="textAreaRight" fmla="*/ 62640 w 62280"/>
                  <a:gd name="textAreaTop" fmla="*/ 0 h 258480"/>
                  <a:gd name="textAreaBottom" fmla="*/ 259200 h 258480"/>
                </a:gdLst>
                <a:ahLst/>
                <a:rect l="textAreaLeft" t="textAreaTop" r="textAreaRight" b="textAreaBottom"/>
                <a:pathLst>
                  <a:path w="72" h="105">
                    <a:moveTo>
                      <a:pt x="51" y="8"/>
                    </a:moveTo>
                    <a:cubicBezTo>
                      <a:pt x="26" y="20"/>
                      <a:pt x="0" y="105"/>
                      <a:pt x="0" y="105"/>
                    </a:cubicBezTo>
                    <a:cubicBezTo>
                      <a:pt x="51" y="105"/>
                      <a:pt x="51" y="105"/>
                      <a:pt x="51" y="105"/>
                    </a:cubicBezTo>
                    <a:cubicBezTo>
                      <a:pt x="67" y="60"/>
                      <a:pt x="67" y="60"/>
                      <a:pt x="67" y="60"/>
                    </a:cubicBezTo>
                    <a:cubicBezTo>
                      <a:pt x="72" y="49"/>
                      <a:pt x="67" y="0"/>
                      <a:pt x="51" y="8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302" name="Google Shape;2865;p72"/>
              <p:cNvSpPr/>
              <p:nvPr/>
            </p:nvSpPr>
            <p:spPr>
              <a:xfrm>
                <a:off x="2708280" y="2717280"/>
                <a:ext cx="166680" cy="678240"/>
              </a:xfrm>
              <a:custGeom>
                <a:avLst/>
                <a:gdLst>
                  <a:gd name="textAreaLeft" fmla="*/ 0 w 166680"/>
                  <a:gd name="textAreaRight" fmla="*/ 167040 w 166680"/>
                  <a:gd name="textAreaTop" fmla="*/ 0 h 678240"/>
                  <a:gd name="textAreaBottom" fmla="*/ 678960 h 678240"/>
                </a:gdLst>
                <a:ahLst/>
                <a:rect l="textAreaLeft" t="textAreaTop" r="textAreaRight" b="textAreaBottom"/>
                <a:pathLst>
                  <a:path w="193" h="275">
                    <a:moveTo>
                      <a:pt x="98" y="0"/>
                    </a:moveTo>
                    <a:cubicBezTo>
                      <a:pt x="98" y="0"/>
                      <a:pt x="153" y="13"/>
                      <a:pt x="171" y="30"/>
                    </a:cubicBezTo>
                    <a:cubicBezTo>
                      <a:pt x="190" y="48"/>
                      <a:pt x="182" y="188"/>
                      <a:pt x="180" y="209"/>
                    </a:cubicBezTo>
                    <a:cubicBezTo>
                      <a:pt x="179" y="231"/>
                      <a:pt x="193" y="245"/>
                      <a:pt x="192" y="257"/>
                    </a:cubicBezTo>
                    <a:cubicBezTo>
                      <a:pt x="190" y="270"/>
                      <a:pt x="182" y="275"/>
                      <a:pt x="149" y="275"/>
                    </a:cubicBezTo>
                    <a:cubicBezTo>
                      <a:pt x="117" y="275"/>
                      <a:pt x="18" y="275"/>
                      <a:pt x="18" y="275"/>
                    </a:cubicBezTo>
                    <a:cubicBezTo>
                      <a:pt x="18" y="275"/>
                      <a:pt x="9" y="157"/>
                      <a:pt x="5" y="97"/>
                    </a:cubicBezTo>
                    <a:cubicBezTo>
                      <a:pt x="3" y="72"/>
                      <a:pt x="0" y="33"/>
                      <a:pt x="0" y="33"/>
                    </a:cubicBezTo>
                    <a:cubicBezTo>
                      <a:pt x="0" y="33"/>
                      <a:pt x="53" y="9"/>
                      <a:pt x="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303" name="Google Shape;2866;p72"/>
              <p:cNvSpPr/>
              <p:nvPr/>
            </p:nvSpPr>
            <p:spPr>
              <a:xfrm>
                <a:off x="2748960" y="2717280"/>
                <a:ext cx="54360" cy="78120"/>
              </a:xfrm>
              <a:custGeom>
                <a:avLst/>
                <a:gdLst>
                  <a:gd name="textAreaLeft" fmla="*/ 0 w 54360"/>
                  <a:gd name="textAreaRight" fmla="*/ 54720 w 54360"/>
                  <a:gd name="textAreaTop" fmla="*/ 0 h 78120"/>
                  <a:gd name="textAreaBottom" fmla="*/ 78840 h 78120"/>
                </a:gdLst>
                <a:ahLst/>
                <a:rect l="textAreaLeft" t="textAreaTop" r="textAreaRight" b="textAreaBottom"/>
                <a:pathLst>
                  <a:path w="63" h="32">
                    <a:moveTo>
                      <a:pt x="51" y="0"/>
                    </a:moveTo>
                    <a:cubicBezTo>
                      <a:pt x="34" y="4"/>
                      <a:pt x="17" y="9"/>
                      <a:pt x="1" y="14"/>
                    </a:cubicBezTo>
                    <a:cubicBezTo>
                      <a:pt x="0" y="25"/>
                      <a:pt x="7" y="32"/>
                      <a:pt x="22" y="31"/>
                    </a:cubicBezTo>
                    <a:cubicBezTo>
                      <a:pt x="38" y="29"/>
                      <a:pt x="56" y="14"/>
                      <a:pt x="63" y="4"/>
                    </a:cubicBezTo>
                    <a:cubicBezTo>
                      <a:pt x="56" y="1"/>
                      <a:pt x="51" y="0"/>
                      <a:pt x="5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4920" bIns="349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304" name="Google Shape;2867;p72"/>
              <p:cNvSpPr/>
              <p:nvPr/>
            </p:nvSpPr>
            <p:spPr>
              <a:xfrm>
                <a:off x="2706480" y="2448360"/>
                <a:ext cx="87120" cy="316440"/>
              </a:xfrm>
              <a:custGeom>
                <a:avLst/>
                <a:gdLst>
                  <a:gd name="textAreaLeft" fmla="*/ 0 w 87120"/>
                  <a:gd name="textAreaRight" fmla="*/ 87480 w 87120"/>
                  <a:gd name="textAreaTop" fmla="*/ 0 h 316440"/>
                  <a:gd name="textAreaBottom" fmla="*/ 317160 h 316440"/>
                </a:gdLst>
                <a:ahLst/>
                <a:rect l="textAreaLeft" t="textAreaTop" r="textAreaRight" b="textAreaBottom"/>
                <a:pathLst>
                  <a:path w="101" h="129">
                    <a:moveTo>
                      <a:pt x="0" y="57"/>
                    </a:moveTo>
                    <a:cubicBezTo>
                      <a:pt x="0" y="57"/>
                      <a:pt x="18" y="99"/>
                      <a:pt x="26" y="108"/>
                    </a:cubicBezTo>
                    <a:cubicBezTo>
                      <a:pt x="33" y="117"/>
                      <a:pt x="55" y="109"/>
                      <a:pt x="55" y="109"/>
                    </a:cubicBezTo>
                    <a:cubicBezTo>
                      <a:pt x="58" y="122"/>
                      <a:pt x="58" y="122"/>
                      <a:pt x="58" y="122"/>
                    </a:cubicBezTo>
                    <a:cubicBezTo>
                      <a:pt x="59" y="126"/>
                      <a:pt x="63" y="129"/>
                      <a:pt x="68" y="129"/>
                    </a:cubicBezTo>
                    <a:cubicBezTo>
                      <a:pt x="76" y="128"/>
                      <a:pt x="88" y="124"/>
                      <a:pt x="100" y="109"/>
                    </a:cubicBezTo>
                    <a:cubicBezTo>
                      <a:pt x="90" y="71"/>
                      <a:pt x="90" y="71"/>
                      <a:pt x="90" y="71"/>
                    </a:cubicBezTo>
                    <a:cubicBezTo>
                      <a:pt x="90" y="71"/>
                      <a:pt x="101" y="55"/>
                      <a:pt x="91" y="46"/>
                    </a:cubicBezTo>
                    <a:cubicBezTo>
                      <a:pt x="91" y="46"/>
                      <a:pt x="79" y="16"/>
                      <a:pt x="71" y="10"/>
                    </a:cubicBezTo>
                    <a:cubicBezTo>
                      <a:pt x="52" y="0"/>
                      <a:pt x="15" y="9"/>
                      <a:pt x="0" y="57"/>
                    </a:cubicBezTo>
                    <a:close/>
                  </a:path>
                </a:pathLst>
              </a:custGeom>
              <a:solidFill>
                <a:srgbClr val="8b6e6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305" name="Google Shape;2868;p72"/>
              <p:cNvSpPr/>
              <p:nvPr/>
            </p:nvSpPr>
            <p:spPr>
              <a:xfrm>
                <a:off x="2633760" y="3016080"/>
                <a:ext cx="213480" cy="270360"/>
              </a:xfrm>
              <a:custGeom>
                <a:avLst/>
                <a:gdLst>
                  <a:gd name="textAreaLeft" fmla="*/ 0 w 213480"/>
                  <a:gd name="textAreaRight" fmla="*/ 213840 w 213480"/>
                  <a:gd name="textAreaTop" fmla="*/ 0 h 270360"/>
                  <a:gd name="textAreaBottom" fmla="*/ 271080 h 270360"/>
                </a:gdLst>
                <a:ahLst/>
                <a:rect l="textAreaLeft" t="textAreaTop" r="textAreaRight" b="textAreaBottom"/>
                <a:pathLst>
                  <a:path w="247" h="110">
                    <a:moveTo>
                      <a:pt x="247" y="0"/>
                    </a:moveTo>
                    <a:cubicBezTo>
                      <a:pt x="218" y="88"/>
                      <a:pt x="218" y="88"/>
                      <a:pt x="218" y="88"/>
                    </a:cubicBezTo>
                    <a:cubicBezTo>
                      <a:pt x="214" y="101"/>
                      <a:pt x="202" y="110"/>
                      <a:pt x="189" y="110"/>
                    </a:cubicBezTo>
                    <a:cubicBezTo>
                      <a:pt x="0" y="110"/>
                      <a:pt x="0" y="110"/>
                      <a:pt x="0" y="110"/>
                    </a:cubicBezTo>
                    <a:cubicBezTo>
                      <a:pt x="0" y="110"/>
                      <a:pt x="6" y="76"/>
                      <a:pt x="47" y="88"/>
                    </a:cubicBezTo>
                    <a:cubicBezTo>
                      <a:pt x="157" y="73"/>
                      <a:pt x="157" y="73"/>
                      <a:pt x="157" y="73"/>
                    </a:cubicBezTo>
                    <a:cubicBezTo>
                      <a:pt x="163" y="72"/>
                      <a:pt x="169" y="67"/>
                      <a:pt x="171" y="61"/>
                    </a:cubicBezTo>
                    <a:cubicBezTo>
                      <a:pt x="191" y="0"/>
                      <a:pt x="191" y="0"/>
                      <a:pt x="191" y="0"/>
                    </a:cubicBezTo>
                    <a:lnTo>
                      <a:pt x="247" y="0"/>
                    </a:lnTo>
                    <a:close/>
                  </a:path>
                </a:pathLst>
              </a:custGeom>
              <a:solidFill>
                <a:srgbClr val="8b6e6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306" name="Google Shape;2869;p72"/>
              <p:cNvSpPr/>
              <p:nvPr/>
            </p:nvSpPr>
            <p:spPr>
              <a:xfrm>
                <a:off x="2677320" y="2388960"/>
                <a:ext cx="118080" cy="248400"/>
              </a:xfrm>
              <a:custGeom>
                <a:avLst/>
                <a:gdLst>
                  <a:gd name="textAreaLeft" fmla="*/ 0 w 118080"/>
                  <a:gd name="textAreaRight" fmla="*/ 118440 w 118080"/>
                  <a:gd name="textAreaTop" fmla="*/ 0 h 248400"/>
                  <a:gd name="textAreaBottom" fmla="*/ 249120 h 248400"/>
                </a:gdLst>
                <a:ahLst/>
                <a:rect l="textAreaLeft" t="textAreaTop" r="textAreaRight" b="textAreaBottom"/>
                <a:pathLst>
                  <a:path w="137" h="101">
                    <a:moveTo>
                      <a:pt x="11" y="85"/>
                    </a:moveTo>
                    <a:cubicBezTo>
                      <a:pt x="23" y="101"/>
                      <a:pt x="63" y="86"/>
                      <a:pt x="88" y="49"/>
                    </a:cubicBezTo>
                    <a:cubicBezTo>
                      <a:pt x="99" y="69"/>
                      <a:pt x="116" y="77"/>
                      <a:pt x="116" y="77"/>
                    </a:cubicBezTo>
                    <a:cubicBezTo>
                      <a:pt x="116" y="77"/>
                      <a:pt x="116" y="67"/>
                      <a:pt x="125" y="70"/>
                    </a:cubicBezTo>
                    <a:cubicBezTo>
                      <a:pt x="125" y="70"/>
                      <a:pt x="137" y="49"/>
                      <a:pt x="127" y="30"/>
                    </a:cubicBezTo>
                    <a:cubicBezTo>
                      <a:pt x="117" y="10"/>
                      <a:pt x="98" y="19"/>
                      <a:pt x="98" y="19"/>
                    </a:cubicBezTo>
                    <a:cubicBezTo>
                      <a:pt x="98" y="19"/>
                      <a:pt x="66" y="0"/>
                      <a:pt x="34" y="22"/>
                    </a:cubicBezTo>
                    <a:cubicBezTo>
                      <a:pt x="1" y="44"/>
                      <a:pt x="0" y="70"/>
                      <a:pt x="11" y="85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307" name="Google Shape;2870;p72"/>
              <p:cNvSpPr/>
              <p:nvPr/>
            </p:nvSpPr>
            <p:spPr>
              <a:xfrm>
                <a:off x="2790720" y="2769120"/>
                <a:ext cx="75960" cy="267840"/>
              </a:xfrm>
              <a:custGeom>
                <a:avLst/>
                <a:gdLst>
                  <a:gd name="textAreaLeft" fmla="*/ 0 w 75960"/>
                  <a:gd name="textAreaRight" fmla="*/ 76320 w 75960"/>
                  <a:gd name="textAreaTop" fmla="*/ 0 h 267840"/>
                  <a:gd name="textAreaBottom" fmla="*/ 268560 h 267840"/>
                </a:gdLst>
                <a:ahLst/>
                <a:rect l="textAreaLeft" t="textAreaTop" r="textAreaRight" b="textAreaBottom"/>
                <a:pathLst>
                  <a:path w="88" h="109">
                    <a:moveTo>
                      <a:pt x="62" y="0"/>
                    </a:moveTo>
                    <a:cubicBezTo>
                      <a:pt x="30" y="2"/>
                      <a:pt x="0" y="109"/>
                      <a:pt x="0" y="109"/>
                    </a:cubicBezTo>
                    <a:cubicBezTo>
                      <a:pt x="68" y="109"/>
                      <a:pt x="68" y="109"/>
                      <a:pt x="68" y="109"/>
                    </a:cubicBezTo>
                    <a:cubicBezTo>
                      <a:pt x="88" y="61"/>
                      <a:pt x="88" y="61"/>
                      <a:pt x="88" y="61"/>
                    </a:cubicBezTo>
                    <a:cubicBezTo>
                      <a:pt x="86" y="36"/>
                      <a:pt x="83" y="15"/>
                      <a:pt x="76" y="9"/>
                    </a:cubicBezTo>
                    <a:cubicBezTo>
                      <a:pt x="73" y="6"/>
                      <a:pt x="68" y="3"/>
                      <a:pt x="6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308" name="Google Shape;2871;p72"/>
              <p:cNvSpPr/>
              <p:nvPr/>
            </p:nvSpPr>
            <p:spPr>
              <a:xfrm>
                <a:off x="2441160" y="2916360"/>
                <a:ext cx="187920" cy="343080"/>
              </a:xfrm>
              <a:custGeom>
                <a:avLst/>
                <a:gdLst>
                  <a:gd name="textAreaLeft" fmla="*/ 0 w 187920"/>
                  <a:gd name="textAreaRight" fmla="*/ 188280 w 187920"/>
                  <a:gd name="textAreaTop" fmla="*/ 0 h 343080"/>
                  <a:gd name="textAreaBottom" fmla="*/ 343800 h 343080"/>
                </a:gdLst>
                <a:ahLst/>
                <a:rect l="textAreaLeft" t="textAreaTop" r="textAreaRight" b="textAreaBottom"/>
                <a:pathLst>
                  <a:path w="217" h="139">
                    <a:moveTo>
                      <a:pt x="208" y="139"/>
                    </a:moveTo>
                    <a:cubicBezTo>
                      <a:pt x="30" y="139"/>
                      <a:pt x="30" y="139"/>
                      <a:pt x="30" y="139"/>
                    </a:cubicBezTo>
                    <a:cubicBezTo>
                      <a:pt x="26" y="139"/>
                      <a:pt x="23" y="136"/>
                      <a:pt x="22" y="132"/>
                    </a:cubicBezTo>
                    <a:cubicBezTo>
                      <a:pt x="1" y="9"/>
                      <a:pt x="1" y="9"/>
                      <a:pt x="1" y="9"/>
                    </a:cubicBezTo>
                    <a:cubicBezTo>
                      <a:pt x="0" y="4"/>
                      <a:pt x="4" y="0"/>
                      <a:pt x="9" y="0"/>
                    </a:cubicBezTo>
                    <a:cubicBezTo>
                      <a:pt x="187" y="0"/>
                      <a:pt x="187" y="0"/>
                      <a:pt x="187" y="0"/>
                    </a:cubicBezTo>
                    <a:cubicBezTo>
                      <a:pt x="191" y="0"/>
                      <a:pt x="194" y="3"/>
                      <a:pt x="195" y="7"/>
                    </a:cubicBezTo>
                    <a:cubicBezTo>
                      <a:pt x="216" y="129"/>
                      <a:pt x="216" y="129"/>
                      <a:pt x="216" y="129"/>
                    </a:cubicBezTo>
                    <a:cubicBezTo>
                      <a:pt x="217" y="134"/>
                      <a:pt x="213" y="139"/>
                      <a:pt x="208" y="13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309" name="Google Shape;2872;p72"/>
              <p:cNvSpPr/>
              <p:nvPr/>
            </p:nvSpPr>
            <p:spPr>
              <a:xfrm>
                <a:off x="2461320" y="3260160"/>
                <a:ext cx="254520" cy="26280"/>
              </a:xfrm>
              <a:custGeom>
                <a:avLst/>
                <a:gdLst>
                  <a:gd name="textAreaLeft" fmla="*/ 0 w 254520"/>
                  <a:gd name="textAreaRight" fmla="*/ 254880 w 254520"/>
                  <a:gd name="textAreaTop" fmla="*/ 0 h 26280"/>
                  <a:gd name="textAreaBottom" fmla="*/ 27000 h 26280"/>
                </a:gdLst>
                <a:ahLst/>
                <a:rect l="textAreaLeft" t="textAreaTop" r="textAreaRight" b="textAreaBottom"/>
                <a:pathLst>
                  <a:path w="294" h="11">
                    <a:moveTo>
                      <a:pt x="283" y="11"/>
                    </a:moveTo>
                    <a:cubicBezTo>
                      <a:pt x="11" y="11"/>
                      <a:pt x="11" y="11"/>
                      <a:pt x="11" y="11"/>
                    </a:cubicBezTo>
                    <a:cubicBezTo>
                      <a:pt x="5" y="11"/>
                      <a:pt x="0" y="6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94" y="0"/>
                      <a:pt x="294" y="0"/>
                      <a:pt x="294" y="0"/>
                    </a:cubicBezTo>
                    <a:cubicBezTo>
                      <a:pt x="294" y="0"/>
                      <a:pt x="294" y="0"/>
                      <a:pt x="294" y="0"/>
                    </a:cubicBezTo>
                    <a:cubicBezTo>
                      <a:pt x="294" y="6"/>
                      <a:pt x="289" y="11"/>
                      <a:pt x="283" y="11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1880" bIns="118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310" name="Google Shape;2873;p72"/>
              <p:cNvSpPr/>
              <p:nvPr/>
            </p:nvSpPr>
            <p:spPr>
              <a:xfrm>
                <a:off x="2508840" y="3030840"/>
                <a:ext cx="37800" cy="106920"/>
              </a:xfrm>
              <a:prstGeom prst="ellipse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3480" bIns="33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311" name="Google Shape;2874;p72"/>
              <p:cNvSpPr/>
              <p:nvPr/>
            </p:nvSpPr>
            <p:spPr>
              <a:xfrm>
                <a:off x="2404080" y="3423600"/>
                <a:ext cx="77760" cy="1001160"/>
              </a:xfrm>
              <a:custGeom>
                <a:avLst/>
                <a:gdLst>
                  <a:gd name="textAreaLeft" fmla="*/ 0 w 77760"/>
                  <a:gd name="textAreaRight" fmla="*/ 78120 w 77760"/>
                  <a:gd name="textAreaTop" fmla="*/ 0 h 1001160"/>
                  <a:gd name="textAreaBottom" fmla="*/ 1001880 h 1001160"/>
                </a:gdLst>
                <a:ahLst/>
                <a:rect l="textAreaLeft" t="textAreaTop" r="textAreaRight" b="textAreaBottom"/>
                <a:pathLst>
                  <a:path w="214" h="965">
                    <a:moveTo>
                      <a:pt x="128" y="0"/>
                    </a:moveTo>
                    <a:lnTo>
                      <a:pt x="0" y="965"/>
                    </a:lnTo>
                    <a:lnTo>
                      <a:pt x="36" y="965"/>
                    </a:lnTo>
                    <a:lnTo>
                      <a:pt x="214" y="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312" name="Google Shape;2875;p72"/>
              <p:cNvSpPr/>
              <p:nvPr/>
            </p:nvSpPr>
            <p:spPr>
              <a:xfrm>
                <a:off x="2774880" y="3423600"/>
                <a:ext cx="78120" cy="1001160"/>
              </a:xfrm>
              <a:custGeom>
                <a:avLst/>
                <a:gdLst>
                  <a:gd name="textAreaLeft" fmla="*/ 0 w 78120"/>
                  <a:gd name="textAreaRight" fmla="*/ 78480 w 78120"/>
                  <a:gd name="textAreaTop" fmla="*/ 0 h 1001160"/>
                  <a:gd name="textAreaBottom" fmla="*/ 1001880 h 1001160"/>
                </a:gdLst>
                <a:ahLst/>
                <a:rect l="textAreaLeft" t="textAreaTop" r="textAreaRight" b="textAreaBottom"/>
                <a:pathLst>
                  <a:path w="214" h="965">
                    <a:moveTo>
                      <a:pt x="85" y="0"/>
                    </a:moveTo>
                    <a:lnTo>
                      <a:pt x="214" y="965"/>
                    </a:lnTo>
                    <a:lnTo>
                      <a:pt x="178" y="965"/>
                    </a:lnTo>
                    <a:lnTo>
                      <a:pt x="0" y="0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313" name="Google Shape;2876;p72"/>
              <p:cNvSpPr/>
              <p:nvPr/>
            </p:nvSpPr>
            <p:spPr>
              <a:xfrm>
                <a:off x="2436120" y="3287520"/>
                <a:ext cx="384480" cy="45720"/>
              </a:xfrm>
              <a:prstGeom prst="rect">
                <a:avLst/>
              </a:pr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0160" bIns="201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2314" name="Google Shape;2877;p72"/>
              <p:cNvSpPr/>
              <p:nvPr/>
            </p:nvSpPr>
            <p:spPr>
              <a:xfrm>
                <a:off x="2444760" y="3334320"/>
                <a:ext cx="367920" cy="124560"/>
              </a:xfrm>
              <a:custGeom>
                <a:avLst/>
                <a:gdLst>
                  <a:gd name="textAreaLeft" fmla="*/ 0 w 367920"/>
                  <a:gd name="textAreaRight" fmla="*/ 368280 w 367920"/>
                  <a:gd name="textAreaTop" fmla="*/ 0 h 124560"/>
                  <a:gd name="textAreaBottom" fmla="*/ 125280 h 124560"/>
                </a:gdLst>
                <a:ahLst/>
                <a:rect l="textAreaLeft" t="textAreaTop" r="textAreaRight" b="textAreaBottom"/>
                <a:pathLst>
                  <a:path w="1008" h="121">
                    <a:moveTo>
                      <a:pt x="1008" y="121"/>
                    </a:moveTo>
                    <a:lnTo>
                      <a:pt x="0" y="121"/>
                    </a:lnTo>
                    <a:lnTo>
                      <a:pt x="14" y="0"/>
                    </a:lnTo>
                    <a:lnTo>
                      <a:pt x="992" y="0"/>
                    </a:lnTo>
                    <a:lnTo>
                      <a:pt x="1008" y="121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PlaceHolder 1"/>
          <p:cNvSpPr>
            <a:spLocks noGrp="1"/>
          </p:cNvSpPr>
          <p:nvPr>
            <p:ph type="title"/>
          </p:nvPr>
        </p:nvSpPr>
        <p:spPr>
          <a:xfrm>
            <a:off x="584640" y="1349640"/>
            <a:ext cx="1292760" cy="1603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70000" lnSpcReduction="1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400" strike="noStrike" u="none">
                <a:solidFill>
                  <a:schemeClr val="dk1"/>
                </a:solidFill>
                <a:uFillTx/>
                <a:latin typeface="Plus Jakarta Sans ExtraBold"/>
                <a:ea typeface="Plus Jakarta Sans ExtraBold"/>
              </a:rPr>
              <a:t>Introdução</a:t>
            </a:r>
            <a:endParaRPr b="0" lang="pt-BR" sz="5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10" name="PlaceHolder 2"/>
          <p:cNvSpPr>
            <a:spLocks noGrp="1"/>
          </p:cNvSpPr>
          <p:nvPr>
            <p:ph type="subTitle"/>
          </p:nvPr>
        </p:nvSpPr>
        <p:spPr>
          <a:xfrm>
            <a:off x="584640" y="2885760"/>
            <a:ext cx="1292760" cy="1432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coléeeeeeeeeeeeeeeeeeee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511" name="Google Shape;1482;p40"/>
          <p:cNvGrpSpPr/>
          <p:nvPr/>
        </p:nvGrpSpPr>
        <p:grpSpPr>
          <a:xfrm>
            <a:off x="1899720" y="944640"/>
            <a:ext cx="1261080" cy="1755360"/>
            <a:chOff x="1899720" y="944640"/>
            <a:chExt cx="1261080" cy="1755360"/>
          </a:xfrm>
        </p:grpSpPr>
        <p:sp>
          <p:nvSpPr>
            <p:cNvPr id="1512" name="Google Shape;1483;p40"/>
            <p:cNvSpPr/>
            <p:nvPr/>
          </p:nvSpPr>
          <p:spPr>
            <a:xfrm flipH="1">
              <a:off x="2009160" y="944640"/>
              <a:ext cx="1044000" cy="1755360"/>
            </a:xfrm>
            <a:custGeom>
              <a:avLst/>
              <a:gdLst>
                <a:gd name="textAreaLeft" fmla="*/ 360 w 1044000"/>
                <a:gd name="textAreaRight" fmla="*/ 1044720 w 1044000"/>
                <a:gd name="textAreaTop" fmla="*/ 0 h 1755360"/>
                <a:gd name="textAreaBottom" fmla="*/ 1755720 h 1755360"/>
              </a:gdLst>
              <a:ahLst/>
              <a:rect l="textAreaLeft" t="textAreaTop" r="textAreaRight" b="textAreaBottom"/>
              <a:pathLst>
                <a:path w="1091" h="1011">
                  <a:moveTo>
                    <a:pt x="1011" y="1011"/>
                  </a:moveTo>
                  <a:cubicBezTo>
                    <a:pt x="80" y="1011"/>
                    <a:pt x="80" y="1011"/>
                    <a:pt x="80" y="1011"/>
                  </a:cubicBezTo>
                  <a:cubicBezTo>
                    <a:pt x="36" y="1011"/>
                    <a:pt x="0" y="975"/>
                    <a:pt x="0" y="93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571" y="0"/>
                    <a:pt x="571" y="0"/>
                    <a:pt x="571" y="0"/>
                  </a:cubicBezTo>
                  <a:cubicBezTo>
                    <a:pt x="858" y="0"/>
                    <a:pt x="1091" y="232"/>
                    <a:pt x="1091" y="520"/>
                  </a:cubicBezTo>
                  <a:cubicBezTo>
                    <a:pt x="1091" y="930"/>
                    <a:pt x="1091" y="930"/>
                    <a:pt x="1091" y="930"/>
                  </a:cubicBezTo>
                  <a:cubicBezTo>
                    <a:pt x="1091" y="975"/>
                    <a:pt x="1055" y="1011"/>
                    <a:pt x="1011" y="101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13" name="Google Shape;1484;p40"/>
            <p:cNvSpPr/>
            <p:nvPr/>
          </p:nvSpPr>
          <p:spPr>
            <a:xfrm>
              <a:off x="2437560" y="1021320"/>
              <a:ext cx="169920" cy="118800"/>
            </a:xfrm>
            <a:custGeom>
              <a:avLst/>
              <a:gdLst>
                <a:gd name="textAreaLeft" fmla="*/ 0 w 169920"/>
                <a:gd name="textAreaRight" fmla="*/ 170280 w 169920"/>
                <a:gd name="textAreaTop" fmla="*/ 0 h 118800"/>
                <a:gd name="textAreaBottom" fmla="*/ 119160 h 118800"/>
              </a:gdLst>
              <a:ahLst/>
              <a:rect l="textAreaLeft" t="textAreaTop" r="textAreaRight" b="textAreaBottom"/>
              <a:pathLst>
                <a:path w="749" h="340">
                  <a:moveTo>
                    <a:pt x="67" y="206"/>
                  </a:moveTo>
                  <a:cubicBezTo>
                    <a:pt x="94" y="206"/>
                    <a:pt x="94" y="206"/>
                    <a:pt x="94" y="206"/>
                  </a:cubicBezTo>
                  <a:cubicBezTo>
                    <a:pt x="94" y="92"/>
                    <a:pt x="186" y="0"/>
                    <a:pt x="300" y="0"/>
                  </a:cubicBezTo>
                  <a:cubicBezTo>
                    <a:pt x="384" y="0"/>
                    <a:pt x="456" y="50"/>
                    <a:pt x="488" y="122"/>
                  </a:cubicBezTo>
                  <a:cubicBezTo>
                    <a:pt x="502" y="114"/>
                    <a:pt x="519" y="109"/>
                    <a:pt x="536" y="109"/>
                  </a:cubicBezTo>
                  <a:cubicBezTo>
                    <a:pt x="590" y="109"/>
                    <a:pt x="633" y="153"/>
                    <a:pt x="633" y="206"/>
                  </a:cubicBezTo>
                  <a:cubicBezTo>
                    <a:pt x="682" y="206"/>
                    <a:pt x="682" y="206"/>
                    <a:pt x="682" y="206"/>
                  </a:cubicBezTo>
                  <a:cubicBezTo>
                    <a:pt x="719" y="206"/>
                    <a:pt x="749" y="236"/>
                    <a:pt x="749" y="273"/>
                  </a:cubicBezTo>
                  <a:cubicBezTo>
                    <a:pt x="749" y="310"/>
                    <a:pt x="719" y="340"/>
                    <a:pt x="682" y="340"/>
                  </a:cubicBezTo>
                  <a:cubicBezTo>
                    <a:pt x="67" y="340"/>
                    <a:pt x="67" y="340"/>
                    <a:pt x="67" y="340"/>
                  </a:cubicBezTo>
                  <a:cubicBezTo>
                    <a:pt x="30" y="340"/>
                    <a:pt x="0" y="310"/>
                    <a:pt x="0" y="273"/>
                  </a:cubicBezTo>
                  <a:cubicBezTo>
                    <a:pt x="0" y="236"/>
                    <a:pt x="30" y="206"/>
                    <a:pt x="67" y="206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grpSp>
          <p:nvGrpSpPr>
            <p:cNvPr id="1514" name="Google Shape;1485;p40"/>
            <p:cNvGrpSpPr/>
            <p:nvPr/>
          </p:nvGrpSpPr>
          <p:grpSpPr>
            <a:xfrm>
              <a:off x="1920240" y="1229760"/>
              <a:ext cx="983880" cy="1154880"/>
              <a:chOff x="1920240" y="1229760"/>
              <a:chExt cx="983880" cy="1154880"/>
            </a:xfrm>
          </p:grpSpPr>
          <p:sp>
            <p:nvSpPr>
              <p:cNvPr id="1515" name="Google Shape;1486;p40"/>
              <p:cNvSpPr/>
              <p:nvPr/>
            </p:nvSpPr>
            <p:spPr>
              <a:xfrm>
                <a:off x="1920240" y="1229760"/>
                <a:ext cx="983880" cy="115488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16" name="Google Shape;1487;p40"/>
              <p:cNvSpPr/>
              <p:nvPr/>
            </p:nvSpPr>
            <p:spPr>
              <a:xfrm>
                <a:off x="2751480" y="1229760"/>
                <a:ext cx="152640" cy="1154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17" name="Google Shape;1488;p40"/>
              <p:cNvSpPr/>
              <p:nvPr/>
            </p:nvSpPr>
            <p:spPr>
              <a:xfrm>
                <a:off x="1920240" y="1229760"/>
                <a:ext cx="983880" cy="10008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18" name="Google Shape;1489;p40"/>
              <p:cNvSpPr/>
              <p:nvPr/>
            </p:nvSpPr>
            <p:spPr>
              <a:xfrm>
                <a:off x="1961280" y="1264320"/>
                <a:ext cx="20160" cy="30960"/>
              </a:xfrm>
              <a:custGeom>
                <a:avLst/>
                <a:gdLst>
                  <a:gd name="textAreaLeft" fmla="*/ 0 w 20160"/>
                  <a:gd name="textAreaRight" fmla="*/ 20520 w 20160"/>
                  <a:gd name="textAreaTop" fmla="*/ 0 h 30960"/>
                  <a:gd name="textAreaBottom" fmla="*/ 31320 h 30960"/>
                </a:gdLst>
                <a:ahLst/>
                <a:rect l="textAreaLeft" t="textAreaTop" r="textAreaRight" b="textAreaBottom"/>
                <a:pathLst>
                  <a:path w="19" h="19">
                    <a:moveTo>
                      <a:pt x="17" y="10"/>
                    </a:move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3"/>
                      <a:pt x="12" y="15"/>
                      <a:pt x="9" y="15"/>
                    </a:cubicBezTo>
                    <a:cubicBezTo>
                      <a:pt x="6" y="15"/>
                      <a:pt x="4" y="13"/>
                      <a:pt x="4" y="10"/>
                    </a:cubicBezTo>
                    <a:cubicBezTo>
                      <a:pt x="4" y="7"/>
                      <a:pt x="6" y="4"/>
                      <a:pt x="9" y="4"/>
                    </a:cubicBezTo>
                    <a:cubicBezTo>
                      <a:pt x="12" y="4"/>
                      <a:pt x="15" y="7"/>
                      <a:pt x="15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4"/>
                      <a:pt x="15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5"/>
                      <a:pt x="4" y="19"/>
                      <a:pt x="9" y="19"/>
                    </a:cubicBezTo>
                    <a:cubicBezTo>
                      <a:pt x="15" y="19"/>
                      <a:pt x="19" y="15"/>
                      <a:pt x="19" y="10"/>
                    </a:cubicBezTo>
                    <a:lnTo>
                      <a:pt x="17" y="1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440" bIns="-1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19" name="Google Shape;1490;p40"/>
              <p:cNvSpPr/>
              <p:nvPr/>
            </p:nvSpPr>
            <p:spPr>
              <a:xfrm>
                <a:off x="2001960" y="1264320"/>
                <a:ext cx="20160" cy="30960"/>
              </a:xfrm>
              <a:custGeom>
                <a:avLst/>
                <a:gdLst>
                  <a:gd name="textAreaLeft" fmla="*/ 0 w 20160"/>
                  <a:gd name="textAreaRight" fmla="*/ 20520 w 20160"/>
                  <a:gd name="textAreaTop" fmla="*/ 0 h 30960"/>
                  <a:gd name="textAreaBottom" fmla="*/ 31320 h 30960"/>
                </a:gdLst>
                <a:ahLst/>
                <a:rect l="textAreaLeft" t="textAreaTop" r="textAreaRight" b="textAreaBottom"/>
                <a:pathLst>
                  <a:path w="19" h="19">
                    <a:moveTo>
                      <a:pt x="17" y="10"/>
                    </a:move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3"/>
                      <a:pt x="13" y="15"/>
                      <a:pt x="10" y="15"/>
                    </a:cubicBezTo>
                    <a:cubicBezTo>
                      <a:pt x="7" y="15"/>
                      <a:pt x="4" y="13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13" y="4"/>
                      <a:pt x="15" y="7"/>
                      <a:pt x="15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4"/>
                      <a:pt x="15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15"/>
                      <a:pt x="5" y="19"/>
                      <a:pt x="10" y="19"/>
                    </a:cubicBezTo>
                    <a:cubicBezTo>
                      <a:pt x="15" y="19"/>
                      <a:pt x="19" y="15"/>
                      <a:pt x="19" y="10"/>
                    </a:cubicBezTo>
                    <a:lnTo>
                      <a:pt x="17" y="1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440" bIns="-1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20" name="Google Shape;1491;p40"/>
              <p:cNvSpPr/>
              <p:nvPr/>
            </p:nvSpPr>
            <p:spPr>
              <a:xfrm>
                <a:off x="2046600" y="1264320"/>
                <a:ext cx="19800" cy="30960"/>
              </a:xfrm>
              <a:custGeom>
                <a:avLst/>
                <a:gdLst>
                  <a:gd name="textAreaLeft" fmla="*/ 0 w 19800"/>
                  <a:gd name="textAreaRight" fmla="*/ 20160 w 19800"/>
                  <a:gd name="textAreaTop" fmla="*/ 0 h 30960"/>
                  <a:gd name="textAreaBottom" fmla="*/ 31320 h 30960"/>
                </a:gdLst>
                <a:ahLst/>
                <a:rect l="textAreaLeft" t="textAreaTop" r="textAreaRight" b="textAreaBottom"/>
                <a:pathLst>
                  <a:path w="19" h="19">
                    <a:moveTo>
                      <a:pt x="17" y="10"/>
                    </a:move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3"/>
                      <a:pt x="12" y="15"/>
                      <a:pt x="9" y="15"/>
                    </a:cubicBezTo>
                    <a:cubicBezTo>
                      <a:pt x="6" y="15"/>
                      <a:pt x="4" y="13"/>
                      <a:pt x="4" y="10"/>
                    </a:cubicBezTo>
                    <a:cubicBezTo>
                      <a:pt x="4" y="7"/>
                      <a:pt x="6" y="4"/>
                      <a:pt x="9" y="4"/>
                    </a:cubicBezTo>
                    <a:cubicBezTo>
                      <a:pt x="12" y="4"/>
                      <a:pt x="15" y="7"/>
                      <a:pt x="15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4"/>
                      <a:pt x="14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5"/>
                      <a:pt x="4" y="19"/>
                      <a:pt x="9" y="19"/>
                    </a:cubicBezTo>
                    <a:cubicBezTo>
                      <a:pt x="14" y="19"/>
                      <a:pt x="19" y="15"/>
                      <a:pt x="19" y="10"/>
                    </a:cubicBezTo>
                    <a:lnTo>
                      <a:pt x="17" y="1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440" bIns="-1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21" name="Google Shape;1492;p40"/>
              <p:cNvSpPr/>
              <p:nvPr/>
            </p:nvSpPr>
            <p:spPr>
              <a:xfrm>
                <a:off x="2127960" y="1269360"/>
                <a:ext cx="136440" cy="20520"/>
              </a:xfrm>
              <a:custGeom>
                <a:avLst/>
                <a:gdLst>
                  <a:gd name="textAreaLeft" fmla="*/ 0 w 136440"/>
                  <a:gd name="textAreaRight" fmla="*/ 136800 w 136440"/>
                  <a:gd name="textAreaTop" fmla="*/ 0 h 20520"/>
                  <a:gd name="textAreaBottom" fmla="*/ 20880 h 20520"/>
                </a:gdLst>
                <a:ahLst/>
                <a:rect l="textAreaLeft" t="textAreaTop" r="textAreaRight" b="textAreaBottom"/>
                <a:pathLst>
                  <a:path w="129" h="13">
                    <a:moveTo>
                      <a:pt x="123" y="13"/>
                    </a:moveTo>
                    <a:cubicBezTo>
                      <a:pt x="6" y="13"/>
                      <a:pt x="6" y="13"/>
                      <a:pt x="6" y="13"/>
                    </a:cubicBezTo>
                    <a:cubicBezTo>
                      <a:pt x="2" y="13"/>
                      <a:pt x="0" y="10"/>
                      <a:pt x="0" y="7"/>
                    </a:cubicBezTo>
                    <a:cubicBezTo>
                      <a:pt x="0" y="3"/>
                      <a:pt x="2" y="0"/>
                      <a:pt x="6" y="0"/>
                    </a:cubicBezTo>
                    <a:cubicBezTo>
                      <a:pt x="123" y="0"/>
                      <a:pt x="123" y="0"/>
                      <a:pt x="123" y="0"/>
                    </a:cubicBezTo>
                    <a:cubicBezTo>
                      <a:pt x="126" y="0"/>
                      <a:pt x="129" y="3"/>
                      <a:pt x="129" y="7"/>
                    </a:cubicBezTo>
                    <a:cubicBezTo>
                      <a:pt x="129" y="10"/>
                      <a:pt x="126" y="13"/>
                      <a:pt x="123" y="13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80" bIns="-1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22" name="Google Shape;1493;p40"/>
              <p:cNvSpPr/>
              <p:nvPr/>
            </p:nvSpPr>
            <p:spPr>
              <a:xfrm>
                <a:off x="2302560" y="1269360"/>
                <a:ext cx="137880" cy="20520"/>
              </a:xfrm>
              <a:custGeom>
                <a:avLst/>
                <a:gdLst>
                  <a:gd name="textAreaLeft" fmla="*/ 0 w 137880"/>
                  <a:gd name="textAreaRight" fmla="*/ 138240 w 137880"/>
                  <a:gd name="textAreaTop" fmla="*/ 0 h 20520"/>
                  <a:gd name="textAreaBottom" fmla="*/ 20880 h 20520"/>
                </a:gdLst>
                <a:ahLst/>
                <a:rect l="textAreaLeft" t="textAreaTop" r="textAreaRight" b="textAreaBottom"/>
                <a:pathLst>
                  <a:path w="130" h="13">
                    <a:moveTo>
                      <a:pt x="124" y="13"/>
                    </a:moveTo>
                    <a:cubicBezTo>
                      <a:pt x="7" y="13"/>
                      <a:pt x="7" y="13"/>
                      <a:pt x="7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7" y="0"/>
                      <a:pt x="130" y="3"/>
                      <a:pt x="130" y="7"/>
                    </a:cubicBezTo>
                    <a:cubicBezTo>
                      <a:pt x="130" y="10"/>
                      <a:pt x="127" y="13"/>
                      <a:pt x="124" y="13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80" bIns="-1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23" name="Google Shape;1494;p40"/>
              <p:cNvSpPr/>
              <p:nvPr/>
            </p:nvSpPr>
            <p:spPr>
              <a:xfrm>
                <a:off x="2479320" y="1269360"/>
                <a:ext cx="137880" cy="20520"/>
              </a:xfrm>
              <a:custGeom>
                <a:avLst/>
                <a:gdLst>
                  <a:gd name="textAreaLeft" fmla="*/ 0 w 137880"/>
                  <a:gd name="textAreaRight" fmla="*/ 138240 w 137880"/>
                  <a:gd name="textAreaTop" fmla="*/ 0 h 20520"/>
                  <a:gd name="textAreaBottom" fmla="*/ 20880 h 20520"/>
                </a:gdLst>
                <a:ahLst/>
                <a:rect l="textAreaLeft" t="textAreaTop" r="textAreaRight" b="textAreaBottom"/>
                <a:pathLst>
                  <a:path w="130" h="13">
                    <a:moveTo>
                      <a:pt x="123" y="13"/>
                    </a:moveTo>
                    <a:cubicBezTo>
                      <a:pt x="6" y="13"/>
                      <a:pt x="6" y="13"/>
                      <a:pt x="6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23" y="0"/>
                      <a:pt x="123" y="0"/>
                      <a:pt x="123" y="0"/>
                    </a:cubicBezTo>
                    <a:cubicBezTo>
                      <a:pt x="127" y="0"/>
                      <a:pt x="130" y="3"/>
                      <a:pt x="130" y="7"/>
                    </a:cubicBezTo>
                    <a:cubicBezTo>
                      <a:pt x="130" y="10"/>
                      <a:pt x="127" y="13"/>
                      <a:pt x="123" y="13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80" bIns="-1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24" name="Google Shape;1495;p40"/>
              <p:cNvSpPr/>
              <p:nvPr/>
            </p:nvSpPr>
            <p:spPr>
              <a:xfrm>
                <a:off x="2654640" y="1269360"/>
                <a:ext cx="138240" cy="20520"/>
              </a:xfrm>
              <a:custGeom>
                <a:avLst/>
                <a:gdLst>
                  <a:gd name="textAreaLeft" fmla="*/ 0 w 138240"/>
                  <a:gd name="textAreaRight" fmla="*/ 138600 w 138240"/>
                  <a:gd name="textAreaTop" fmla="*/ 0 h 20520"/>
                  <a:gd name="textAreaBottom" fmla="*/ 20880 h 20520"/>
                </a:gdLst>
                <a:ahLst/>
                <a:rect l="textAreaLeft" t="textAreaTop" r="textAreaRight" b="textAreaBottom"/>
                <a:pathLst>
                  <a:path w="130" h="13">
                    <a:moveTo>
                      <a:pt x="124" y="13"/>
                    </a:moveTo>
                    <a:cubicBezTo>
                      <a:pt x="7" y="13"/>
                      <a:pt x="7" y="13"/>
                      <a:pt x="7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7" y="0"/>
                      <a:pt x="130" y="3"/>
                      <a:pt x="130" y="7"/>
                    </a:cubicBezTo>
                    <a:cubicBezTo>
                      <a:pt x="130" y="10"/>
                      <a:pt x="127" y="13"/>
                      <a:pt x="124" y="13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80" bIns="-1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sp>
          <p:nvSpPr>
            <p:cNvPr id="1525" name="Google Shape;1496;p40"/>
            <p:cNvSpPr/>
            <p:nvPr/>
          </p:nvSpPr>
          <p:spPr>
            <a:xfrm>
              <a:off x="2339640" y="1724400"/>
              <a:ext cx="240120" cy="371880"/>
            </a:xfrm>
            <a:custGeom>
              <a:avLst/>
              <a:gdLst>
                <a:gd name="textAreaLeft" fmla="*/ 0 w 240120"/>
                <a:gd name="textAreaRight" fmla="*/ 240480 w 240120"/>
                <a:gd name="textAreaTop" fmla="*/ 0 h 371880"/>
                <a:gd name="textAreaBottom" fmla="*/ 372240 h 371880"/>
              </a:gdLst>
              <a:ahLst/>
              <a:rect l="textAreaLeft" t="textAreaTop" r="textAreaRight" b="textAreaBottom"/>
              <a:pathLst>
                <a:path w="571" h="572">
                  <a:moveTo>
                    <a:pt x="566" y="340"/>
                  </a:moveTo>
                  <a:cubicBezTo>
                    <a:pt x="569" y="322"/>
                    <a:pt x="571" y="304"/>
                    <a:pt x="571" y="286"/>
                  </a:cubicBezTo>
                  <a:cubicBezTo>
                    <a:pt x="571" y="267"/>
                    <a:pt x="569" y="249"/>
                    <a:pt x="566" y="232"/>
                  </a:cubicBezTo>
                  <a:cubicBezTo>
                    <a:pt x="496" y="232"/>
                    <a:pt x="496" y="232"/>
                    <a:pt x="496" y="232"/>
                  </a:cubicBezTo>
                  <a:cubicBezTo>
                    <a:pt x="491" y="212"/>
                    <a:pt x="483" y="193"/>
                    <a:pt x="473" y="175"/>
                  </a:cubicBezTo>
                  <a:cubicBezTo>
                    <a:pt x="522" y="126"/>
                    <a:pt x="522" y="126"/>
                    <a:pt x="522" y="126"/>
                  </a:cubicBezTo>
                  <a:cubicBezTo>
                    <a:pt x="502" y="96"/>
                    <a:pt x="476" y="70"/>
                    <a:pt x="446" y="49"/>
                  </a:cubicBezTo>
                  <a:cubicBezTo>
                    <a:pt x="396" y="99"/>
                    <a:pt x="396" y="99"/>
                    <a:pt x="396" y="99"/>
                  </a:cubicBezTo>
                  <a:cubicBezTo>
                    <a:pt x="379" y="88"/>
                    <a:pt x="360" y="80"/>
                    <a:pt x="339" y="75"/>
                  </a:cubicBezTo>
                  <a:cubicBezTo>
                    <a:pt x="339" y="5"/>
                    <a:pt x="339" y="5"/>
                    <a:pt x="339" y="5"/>
                  </a:cubicBezTo>
                  <a:cubicBezTo>
                    <a:pt x="322" y="2"/>
                    <a:pt x="304" y="0"/>
                    <a:pt x="285" y="0"/>
                  </a:cubicBezTo>
                  <a:cubicBezTo>
                    <a:pt x="267" y="0"/>
                    <a:pt x="249" y="2"/>
                    <a:pt x="231" y="5"/>
                  </a:cubicBezTo>
                  <a:cubicBezTo>
                    <a:pt x="231" y="75"/>
                    <a:pt x="231" y="75"/>
                    <a:pt x="231" y="75"/>
                  </a:cubicBezTo>
                  <a:cubicBezTo>
                    <a:pt x="211" y="80"/>
                    <a:pt x="192" y="88"/>
                    <a:pt x="174" y="9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95" y="70"/>
                    <a:pt x="69" y="96"/>
                    <a:pt x="49" y="126"/>
                  </a:cubicBezTo>
                  <a:cubicBezTo>
                    <a:pt x="98" y="175"/>
                    <a:pt x="98" y="175"/>
                    <a:pt x="98" y="175"/>
                  </a:cubicBezTo>
                  <a:cubicBezTo>
                    <a:pt x="88" y="193"/>
                    <a:pt x="80" y="212"/>
                    <a:pt x="75" y="232"/>
                  </a:cubicBezTo>
                  <a:cubicBezTo>
                    <a:pt x="5" y="232"/>
                    <a:pt x="5" y="232"/>
                    <a:pt x="5" y="232"/>
                  </a:cubicBezTo>
                  <a:cubicBezTo>
                    <a:pt x="1" y="249"/>
                    <a:pt x="0" y="267"/>
                    <a:pt x="0" y="286"/>
                  </a:cubicBezTo>
                  <a:cubicBezTo>
                    <a:pt x="0" y="304"/>
                    <a:pt x="1" y="322"/>
                    <a:pt x="5" y="340"/>
                  </a:cubicBezTo>
                  <a:cubicBezTo>
                    <a:pt x="75" y="340"/>
                    <a:pt x="75" y="340"/>
                    <a:pt x="75" y="340"/>
                  </a:cubicBezTo>
                  <a:cubicBezTo>
                    <a:pt x="80" y="360"/>
                    <a:pt x="88" y="379"/>
                    <a:pt x="98" y="397"/>
                  </a:cubicBezTo>
                  <a:cubicBezTo>
                    <a:pt x="49" y="446"/>
                    <a:pt x="49" y="446"/>
                    <a:pt x="49" y="446"/>
                  </a:cubicBezTo>
                  <a:cubicBezTo>
                    <a:pt x="69" y="476"/>
                    <a:pt x="95" y="502"/>
                    <a:pt x="125" y="523"/>
                  </a:cubicBezTo>
                  <a:cubicBezTo>
                    <a:pt x="174" y="473"/>
                    <a:pt x="174" y="473"/>
                    <a:pt x="174" y="473"/>
                  </a:cubicBezTo>
                  <a:cubicBezTo>
                    <a:pt x="192" y="484"/>
                    <a:pt x="211" y="492"/>
                    <a:pt x="231" y="497"/>
                  </a:cubicBezTo>
                  <a:cubicBezTo>
                    <a:pt x="231" y="567"/>
                    <a:pt x="231" y="567"/>
                    <a:pt x="231" y="567"/>
                  </a:cubicBezTo>
                  <a:cubicBezTo>
                    <a:pt x="249" y="570"/>
                    <a:pt x="267" y="572"/>
                    <a:pt x="285" y="572"/>
                  </a:cubicBezTo>
                  <a:cubicBezTo>
                    <a:pt x="304" y="572"/>
                    <a:pt x="322" y="570"/>
                    <a:pt x="339" y="567"/>
                  </a:cubicBezTo>
                  <a:cubicBezTo>
                    <a:pt x="339" y="497"/>
                    <a:pt x="339" y="497"/>
                    <a:pt x="339" y="497"/>
                  </a:cubicBezTo>
                  <a:cubicBezTo>
                    <a:pt x="360" y="492"/>
                    <a:pt x="379" y="484"/>
                    <a:pt x="396" y="473"/>
                  </a:cubicBezTo>
                  <a:cubicBezTo>
                    <a:pt x="446" y="523"/>
                    <a:pt x="446" y="523"/>
                    <a:pt x="446" y="523"/>
                  </a:cubicBezTo>
                  <a:cubicBezTo>
                    <a:pt x="476" y="502"/>
                    <a:pt x="502" y="476"/>
                    <a:pt x="522" y="446"/>
                  </a:cubicBezTo>
                  <a:cubicBezTo>
                    <a:pt x="473" y="397"/>
                    <a:pt x="473" y="397"/>
                    <a:pt x="473" y="397"/>
                  </a:cubicBezTo>
                  <a:cubicBezTo>
                    <a:pt x="483" y="379"/>
                    <a:pt x="491" y="360"/>
                    <a:pt x="496" y="340"/>
                  </a:cubicBezTo>
                  <a:lnTo>
                    <a:pt x="566" y="340"/>
                  </a:lnTo>
                  <a:close/>
                  <a:moveTo>
                    <a:pt x="285" y="380"/>
                  </a:moveTo>
                  <a:cubicBezTo>
                    <a:pt x="234" y="380"/>
                    <a:pt x="192" y="338"/>
                    <a:pt x="192" y="286"/>
                  </a:cubicBezTo>
                  <a:cubicBezTo>
                    <a:pt x="192" y="234"/>
                    <a:pt x="234" y="192"/>
                    <a:pt x="285" y="192"/>
                  </a:cubicBezTo>
                  <a:cubicBezTo>
                    <a:pt x="337" y="192"/>
                    <a:pt x="379" y="234"/>
                    <a:pt x="379" y="286"/>
                  </a:cubicBezTo>
                  <a:cubicBezTo>
                    <a:pt x="379" y="338"/>
                    <a:pt x="337" y="380"/>
                    <a:pt x="285" y="38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26" name="Google Shape;1497;p40"/>
            <p:cNvSpPr/>
            <p:nvPr/>
          </p:nvSpPr>
          <p:spPr>
            <a:xfrm>
              <a:off x="1980720" y="1663560"/>
              <a:ext cx="444600" cy="451440"/>
            </a:xfrm>
            <a:custGeom>
              <a:avLst/>
              <a:gdLst>
                <a:gd name="textAreaLeft" fmla="*/ 0 w 444600"/>
                <a:gd name="textAreaRight" fmla="*/ 444960 w 444600"/>
                <a:gd name="textAreaTop" fmla="*/ 0 h 451440"/>
                <a:gd name="textAreaBottom" fmla="*/ 451800 h 451440"/>
              </a:gdLst>
              <a:ahLst/>
              <a:rect l="textAreaLeft" t="textAreaTop" r="textAreaRight" b="textAreaBottom"/>
              <a:pathLst>
                <a:path w="433" h="284">
                  <a:moveTo>
                    <a:pt x="415" y="284"/>
                  </a:moveTo>
                  <a:cubicBezTo>
                    <a:pt x="17" y="284"/>
                    <a:pt x="17" y="284"/>
                    <a:pt x="17" y="284"/>
                  </a:cubicBezTo>
                  <a:cubicBezTo>
                    <a:pt x="8" y="284"/>
                    <a:pt x="0" y="277"/>
                    <a:pt x="0" y="26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415" y="0"/>
                    <a:pt x="415" y="0"/>
                    <a:pt x="415" y="0"/>
                  </a:cubicBezTo>
                  <a:cubicBezTo>
                    <a:pt x="425" y="0"/>
                    <a:pt x="433" y="7"/>
                    <a:pt x="433" y="17"/>
                  </a:cubicBezTo>
                  <a:cubicBezTo>
                    <a:pt x="433" y="267"/>
                    <a:pt x="433" y="267"/>
                    <a:pt x="433" y="267"/>
                  </a:cubicBezTo>
                  <a:cubicBezTo>
                    <a:pt x="433" y="277"/>
                    <a:pt x="425" y="284"/>
                    <a:pt x="415" y="284"/>
                  </a:cubicBezTo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27" name="Google Shape;1498;p40"/>
            <p:cNvSpPr/>
            <p:nvPr/>
          </p:nvSpPr>
          <p:spPr>
            <a:xfrm>
              <a:off x="2027880" y="1743120"/>
              <a:ext cx="349920" cy="51840"/>
            </a:xfrm>
            <a:custGeom>
              <a:avLst/>
              <a:gdLst>
                <a:gd name="textAreaLeft" fmla="*/ 0 w 349920"/>
                <a:gd name="textAreaRight" fmla="*/ 350280 w 349920"/>
                <a:gd name="textAreaTop" fmla="*/ 0 h 51840"/>
                <a:gd name="textAreaBottom" fmla="*/ 52200 h 51840"/>
              </a:gdLst>
              <a:ahLst/>
              <a:rect l="textAreaLeft" t="textAreaTop" r="textAreaRight" b="textAreaBottom"/>
              <a:pathLst>
                <a:path w="341" h="33">
                  <a:moveTo>
                    <a:pt x="324" y="33"/>
                  </a:moveTo>
                  <a:cubicBezTo>
                    <a:pt x="16" y="33"/>
                    <a:pt x="16" y="33"/>
                    <a:pt x="16" y="33"/>
                  </a:cubicBezTo>
                  <a:cubicBezTo>
                    <a:pt x="7" y="33"/>
                    <a:pt x="0" y="26"/>
                    <a:pt x="0" y="17"/>
                  </a:cubicBezTo>
                  <a:cubicBezTo>
                    <a:pt x="0" y="8"/>
                    <a:pt x="7" y="0"/>
                    <a:pt x="16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34" y="0"/>
                    <a:pt x="341" y="8"/>
                    <a:pt x="341" y="17"/>
                  </a:cubicBezTo>
                  <a:cubicBezTo>
                    <a:pt x="341" y="26"/>
                    <a:pt x="334" y="33"/>
                    <a:pt x="324" y="33"/>
                  </a:cubicBezTo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7200" bIns="72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28" name="Google Shape;1499;p40"/>
            <p:cNvSpPr/>
            <p:nvPr/>
          </p:nvSpPr>
          <p:spPr>
            <a:xfrm>
              <a:off x="2027880" y="1860840"/>
              <a:ext cx="92520" cy="142560"/>
            </a:xfrm>
            <a:custGeom>
              <a:avLst/>
              <a:gdLst>
                <a:gd name="textAreaLeft" fmla="*/ 0 w 92520"/>
                <a:gd name="textAreaRight" fmla="*/ 92880 w 92520"/>
                <a:gd name="textAreaTop" fmla="*/ 0 h 142560"/>
                <a:gd name="textAreaBottom" fmla="*/ 142920 h 142560"/>
              </a:gdLst>
              <a:ahLst/>
              <a:rect l="textAreaLeft" t="textAreaTop" r="textAreaRight" b="textAreaBottom"/>
              <a:pathLst>
                <a:path w="90" h="90">
                  <a:moveTo>
                    <a:pt x="79" y="90"/>
                  </a:moveTo>
                  <a:cubicBezTo>
                    <a:pt x="10" y="90"/>
                    <a:pt x="10" y="90"/>
                    <a:pt x="10" y="90"/>
                  </a:cubicBezTo>
                  <a:cubicBezTo>
                    <a:pt x="5" y="90"/>
                    <a:pt x="0" y="85"/>
                    <a:pt x="0" y="7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5" y="0"/>
                    <a:pt x="90" y="4"/>
                    <a:pt x="90" y="10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0" y="85"/>
                    <a:pt x="85" y="90"/>
                    <a:pt x="79" y="9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29" name="Google Shape;1500;p40"/>
            <p:cNvSpPr/>
            <p:nvPr/>
          </p:nvSpPr>
          <p:spPr>
            <a:xfrm>
              <a:off x="2046600" y="1889640"/>
              <a:ext cx="73800" cy="113760"/>
            </a:xfrm>
            <a:custGeom>
              <a:avLst/>
              <a:gdLst>
                <a:gd name="textAreaLeft" fmla="*/ 0 w 73800"/>
                <a:gd name="textAreaRight" fmla="*/ 74160 w 73800"/>
                <a:gd name="textAreaTop" fmla="*/ 0 h 113760"/>
                <a:gd name="textAreaBottom" fmla="*/ 114120 h 113760"/>
              </a:gdLst>
              <a:ahLst/>
              <a:rect l="textAreaLeft" t="textAreaTop" r="textAreaRight" b="textAreaBottom"/>
              <a:pathLst>
                <a:path w="140" h="140">
                  <a:moveTo>
                    <a:pt x="43" y="140"/>
                  </a:moveTo>
                  <a:lnTo>
                    <a:pt x="0" y="140"/>
                  </a:lnTo>
                  <a:lnTo>
                    <a:pt x="0" y="0"/>
                  </a:lnTo>
                  <a:lnTo>
                    <a:pt x="140" y="0"/>
                  </a:lnTo>
                  <a:lnTo>
                    <a:pt x="140" y="43"/>
                  </a:lnTo>
                  <a:lnTo>
                    <a:pt x="43" y="43"/>
                  </a:lnTo>
                  <a:lnTo>
                    <a:pt x="43" y="14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30" name="Google Shape;1501;p40"/>
            <p:cNvSpPr/>
            <p:nvPr/>
          </p:nvSpPr>
          <p:spPr>
            <a:xfrm>
              <a:off x="2027880" y="2022840"/>
              <a:ext cx="92520" cy="12600"/>
            </a:xfrm>
            <a:custGeom>
              <a:avLst/>
              <a:gdLst>
                <a:gd name="textAreaLeft" fmla="*/ 0 w 92520"/>
                <a:gd name="textAreaRight" fmla="*/ 92880 w 92520"/>
                <a:gd name="textAreaTop" fmla="*/ 0 h 12600"/>
                <a:gd name="textAreaBottom" fmla="*/ 12960 h 12600"/>
              </a:gdLst>
              <a:ahLst/>
              <a:rect l="textAreaLeft" t="textAreaTop" r="textAreaRight" b="textAreaBottom"/>
              <a:pathLst>
                <a:path w="90" h="8">
                  <a:moveTo>
                    <a:pt x="8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8" y="0"/>
                    <a:pt x="90" y="1"/>
                    <a:pt x="90" y="4"/>
                  </a:cubicBezTo>
                  <a:cubicBezTo>
                    <a:pt x="90" y="6"/>
                    <a:pt x="88" y="8"/>
                    <a:pt x="85" y="8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720" bIns="-72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31" name="Google Shape;1502;p40"/>
            <p:cNvSpPr/>
            <p:nvPr/>
          </p:nvSpPr>
          <p:spPr>
            <a:xfrm>
              <a:off x="2157120" y="1860840"/>
              <a:ext cx="91440" cy="14256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142560"/>
                <a:gd name="textAreaBottom" fmla="*/ 142920 h 142560"/>
              </a:gdLst>
              <a:ahLst/>
              <a:rect l="textAreaLeft" t="textAreaTop" r="textAreaRight" b="textAreaBottom"/>
              <a:pathLst>
                <a:path w="89" h="90">
                  <a:moveTo>
                    <a:pt x="79" y="90"/>
                  </a:moveTo>
                  <a:cubicBezTo>
                    <a:pt x="10" y="90"/>
                    <a:pt x="10" y="90"/>
                    <a:pt x="10" y="90"/>
                  </a:cubicBezTo>
                  <a:cubicBezTo>
                    <a:pt x="4" y="90"/>
                    <a:pt x="0" y="85"/>
                    <a:pt x="0" y="7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5" y="0"/>
                    <a:pt x="89" y="4"/>
                    <a:pt x="89" y="10"/>
                  </a:cubicBezTo>
                  <a:cubicBezTo>
                    <a:pt x="89" y="79"/>
                    <a:pt x="89" y="79"/>
                    <a:pt x="89" y="79"/>
                  </a:cubicBezTo>
                  <a:cubicBezTo>
                    <a:pt x="89" y="85"/>
                    <a:pt x="85" y="90"/>
                    <a:pt x="79" y="9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32" name="Google Shape;1503;p40"/>
            <p:cNvSpPr/>
            <p:nvPr/>
          </p:nvSpPr>
          <p:spPr>
            <a:xfrm>
              <a:off x="2174760" y="1889640"/>
              <a:ext cx="73800" cy="113760"/>
            </a:xfrm>
            <a:custGeom>
              <a:avLst/>
              <a:gdLst>
                <a:gd name="textAreaLeft" fmla="*/ 0 w 73800"/>
                <a:gd name="textAreaRight" fmla="*/ 74160 w 73800"/>
                <a:gd name="textAreaTop" fmla="*/ 0 h 113760"/>
                <a:gd name="textAreaBottom" fmla="*/ 114120 h 113760"/>
              </a:gdLst>
              <a:ahLst/>
              <a:rect l="textAreaLeft" t="textAreaTop" r="textAreaRight" b="textAreaBottom"/>
              <a:pathLst>
                <a:path w="72" h="72">
                  <a:moveTo>
                    <a:pt x="23" y="72"/>
                  </a:moveTo>
                  <a:cubicBezTo>
                    <a:pt x="0" y="72"/>
                    <a:pt x="0" y="72"/>
                    <a:pt x="0" y="7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5" y="0"/>
                    <a:pt x="33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28" y="22"/>
                    <a:pt x="23" y="27"/>
                    <a:pt x="23" y="32"/>
                  </a:cubicBezTo>
                  <a:lnTo>
                    <a:pt x="23" y="72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33" name="Google Shape;1504;p40"/>
            <p:cNvSpPr/>
            <p:nvPr/>
          </p:nvSpPr>
          <p:spPr>
            <a:xfrm>
              <a:off x="2157120" y="2022840"/>
              <a:ext cx="91440" cy="12600"/>
            </a:xfrm>
            <a:custGeom>
              <a:avLst/>
              <a:gdLst>
                <a:gd name="textAreaLeft" fmla="*/ 0 w 91440"/>
                <a:gd name="textAreaRight" fmla="*/ 91800 w 91440"/>
                <a:gd name="textAreaTop" fmla="*/ 0 h 12600"/>
                <a:gd name="textAreaBottom" fmla="*/ 12960 h 12600"/>
              </a:gdLst>
              <a:ahLst/>
              <a:rect l="textAreaLeft" t="textAreaTop" r="textAreaRight" b="textAreaBottom"/>
              <a:pathLst>
                <a:path w="89" h="8">
                  <a:moveTo>
                    <a:pt x="8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7" y="0"/>
                    <a:pt x="89" y="1"/>
                    <a:pt x="89" y="4"/>
                  </a:cubicBezTo>
                  <a:cubicBezTo>
                    <a:pt x="89" y="6"/>
                    <a:pt x="87" y="8"/>
                    <a:pt x="85" y="8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720" bIns="-72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34" name="Google Shape;1505;p40"/>
            <p:cNvSpPr/>
            <p:nvPr/>
          </p:nvSpPr>
          <p:spPr>
            <a:xfrm>
              <a:off x="2286000" y="1860840"/>
              <a:ext cx="91800" cy="142560"/>
            </a:xfrm>
            <a:custGeom>
              <a:avLst/>
              <a:gdLst>
                <a:gd name="textAreaLeft" fmla="*/ 0 w 91800"/>
                <a:gd name="textAreaRight" fmla="*/ 92160 w 91800"/>
                <a:gd name="textAreaTop" fmla="*/ 0 h 142560"/>
                <a:gd name="textAreaBottom" fmla="*/ 142920 h 142560"/>
              </a:gdLst>
              <a:ahLst/>
              <a:rect l="textAreaLeft" t="textAreaTop" r="textAreaRight" b="textAreaBottom"/>
              <a:pathLst>
                <a:path w="90" h="90">
                  <a:moveTo>
                    <a:pt x="80" y="90"/>
                  </a:moveTo>
                  <a:cubicBezTo>
                    <a:pt x="11" y="90"/>
                    <a:pt x="11" y="90"/>
                    <a:pt x="11" y="90"/>
                  </a:cubicBezTo>
                  <a:cubicBezTo>
                    <a:pt x="5" y="90"/>
                    <a:pt x="0" y="85"/>
                    <a:pt x="0" y="7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5" y="0"/>
                    <a:pt x="90" y="4"/>
                    <a:pt x="90" y="10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0" y="85"/>
                    <a:pt x="85" y="90"/>
                    <a:pt x="80" y="9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35" name="Google Shape;1506;p40"/>
            <p:cNvSpPr/>
            <p:nvPr/>
          </p:nvSpPr>
          <p:spPr>
            <a:xfrm>
              <a:off x="2286000" y="2022840"/>
              <a:ext cx="91800" cy="12600"/>
            </a:xfrm>
            <a:custGeom>
              <a:avLst/>
              <a:gdLst>
                <a:gd name="textAreaLeft" fmla="*/ 0 w 91800"/>
                <a:gd name="textAreaRight" fmla="*/ 92160 w 91800"/>
                <a:gd name="textAreaTop" fmla="*/ 0 h 12600"/>
                <a:gd name="textAreaBottom" fmla="*/ 12960 h 12600"/>
              </a:gdLst>
              <a:ahLst/>
              <a:rect l="textAreaLeft" t="textAreaTop" r="textAreaRight" b="textAreaBottom"/>
              <a:pathLst>
                <a:path w="90" h="8">
                  <a:moveTo>
                    <a:pt x="8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8" y="0"/>
                    <a:pt x="90" y="1"/>
                    <a:pt x="90" y="4"/>
                  </a:cubicBezTo>
                  <a:cubicBezTo>
                    <a:pt x="90" y="6"/>
                    <a:pt x="88" y="8"/>
                    <a:pt x="86" y="8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720" bIns="-72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36" name="Google Shape;1507;p40"/>
            <p:cNvSpPr/>
            <p:nvPr/>
          </p:nvSpPr>
          <p:spPr>
            <a:xfrm>
              <a:off x="2304000" y="1889640"/>
              <a:ext cx="73800" cy="113760"/>
            </a:xfrm>
            <a:custGeom>
              <a:avLst/>
              <a:gdLst>
                <a:gd name="textAreaLeft" fmla="*/ 0 w 73800"/>
                <a:gd name="textAreaRight" fmla="*/ 74160 w 73800"/>
                <a:gd name="textAreaTop" fmla="*/ 0 h 113760"/>
                <a:gd name="textAreaBottom" fmla="*/ 114120 h 113760"/>
              </a:gdLst>
              <a:ahLst/>
              <a:rect l="textAreaLeft" t="textAreaTop" r="textAreaRight" b="textAreaBottom"/>
              <a:pathLst>
                <a:path w="140" h="140">
                  <a:moveTo>
                    <a:pt x="45" y="140"/>
                  </a:moveTo>
                  <a:lnTo>
                    <a:pt x="0" y="140"/>
                  </a:lnTo>
                  <a:lnTo>
                    <a:pt x="0" y="66"/>
                  </a:lnTo>
                  <a:lnTo>
                    <a:pt x="66" y="0"/>
                  </a:lnTo>
                  <a:lnTo>
                    <a:pt x="140" y="0"/>
                  </a:lnTo>
                  <a:lnTo>
                    <a:pt x="140" y="43"/>
                  </a:lnTo>
                  <a:lnTo>
                    <a:pt x="86" y="43"/>
                  </a:lnTo>
                  <a:lnTo>
                    <a:pt x="45" y="83"/>
                  </a:lnTo>
                  <a:lnTo>
                    <a:pt x="45" y="14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37" name="Google Shape;1508;p40"/>
            <p:cNvSpPr/>
            <p:nvPr/>
          </p:nvSpPr>
          <p:spPr>
            <a:xfrm>
              <a:off x="2047680" y="1763280"/>
              <a:ext cx="187920" cy="14400"/>
            </a:xfrm>
            <a:custGeom>
              <a:avLst/>
              <a:gdLst>
                <a:gd name="textAreaLeft" fmla="*/ 0 w 187920"/>
                <a:gd name="textAreaRight" fmla="*/ 188280 w 187920"/>
                <a:gd name="textAreaTop" fmla="*/ 0 h 14400"/>
                <a:gd name="textAreaBottom" fmla="*/ 14760 h 14400"/>
              </a:gdLst>
              <a:ahLst/>
              <a:rect l="textAreaLeft" t="textAreaTop" r="textAreaRight" b="textAreaBottom"/>
              <a:pathLst>
                <a:path w="183" h="9">
                  <a:moveTo>
                    <a:pt x="179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179" y="9"/>
                    <a:pt x="179" y="9"/>
                    <a:pt x="179" y="9"/>
                  </a:cubicBezTo>
                  <a:cubicBezTo>
                    <a:pt x="181" y="9"/>
                    <a:pt x="183" y="7"/>
                    <a:pt x="183" y="5"/>
                  </a:cubicBezTo>
                  <a:cubicBezTo>
                    <a:pt x="183" y="2"/>
                    <a:pt x="181" y="0"/>
                    <a:pt x="179" y="0"/>
                  </a:cubicBezTo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720" bIns="-72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38" name="Google Shape;1509;p40"/>
            <p:cNvSpPr/>
            <p:nvPr/>
          </p:nvSpPr>
          <p:spPr>
            <a:xfrm>
              <a:off x="2341440" y="1761840"/>
              <a:ext cx="12600" cy="17640"/>
            </a:xfrm>
            <a:custGeom>
              <a:avLst/>
              <a:gdLst>
                <a:gd name="textAreaLeft" fmla="*/ 0 w 12600"/>
                <a:gd name="textAreaRight" fmla="*/ 12960 w 12600"/>
                <a:gd name="textAreaTop" fmla="*/ 0 h 17640"/>
                <a:gd name="textAreaBottom" fmla="*/ 18000 h 17640"/>
              </a:gdLst>
              <a:ahLst/>
              <a:rect l="textAreaLeft" t="textAreaTop" r="textAreaRight" b="textAreaBottom"/>
              <a:pathLst>
                <a:path w="25" h="22">
                  <a:moveTo>
                    <a:pt x="0" y="0"/>
                  </a:moveTo>
                  <a:lnTo>
                    <a:pt x="25" y="0"/>
                  </a:lnTo>
                  <a:lnTo>
                    <a:pt x="12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720" bIns="-72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39" name="Google Shape;1510;p40"/>
            <p:cNvSpPr/>
            <p:nvPr/>
          </p:nvSpPr>
          <p:spPr>
            <a:xfrm>
              <a:off x="2257560" y="1358640"/>
              <a:ext cx="287280" cy="383760"/>
            </a:xfrm>
            <a:custGeom>
              <a:avLst/>
              <a:gdLst>
                <a:gd name="textAreaLeft" fmla="*/ 0 w 287280"/>
                <a:gd name="textAreaRight" fmla="*/ 287640 w 287280"/>
                <a:gd name="textAreaTop" fmla="*/ 0 h 383760"/>
                <a:gd name="textAreaBottom" fmla="*/ 384120 h 383760"/>
              </a:gdLst>
              <a:ahLst/>
              <a:rect l="textAreaLeft" t="textAreaTop" r="textAreaRight" b="textAreaBottom"/>
              <a:pathLst>
                <a:path w="302" h="260">
                  <a:moveTo>
                    <a:pt x="284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7"/>
                    <a:pt x="0" y="17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94"/>
                    <a:pt x="8" y="202"/>
                    <a:pt x="18" y="202"/>
                  </a:cubicBezTo>
                  <a:cubicBezTo>
                    <a:pt x="23" y="202"/>
                    <a:pt x="23" y="202"/>
                    <a:pt x="23" y="202"/>
                  </a:cubicBezTo>
                  <a:cubicBezTo>
                    <a:pt x="23" y="255"/>
                    <a:pt x="23" y="255"/>
                    <a:pt x="23" y="255"/>
                  </a:cubicBezTo>
                  <a:cubicBezTo>
                    <a:pt x="23" y="258"/>
                    <a:pt x="27" y="260"/>
                    <a:pt x="29" y="257"/>
                  </a:cubicBezTo>
                  <a:cubicBezTo>
                    <a:pt x="64" y="202"/>
                    <a:pt x="64" y="202"/>
                    <a:pt x="64" y="202"/>
                  </a:cubicBezTo>
                  <a:cubicBezTo>
                    <a:pt x="284" y="202"/>
                    <a:pt x="284" y="202"/>
                    <a:pt x="284" y="202"/>
                  </a:cubicBezTo>
                  <a:cubicBezTo>
                    <a:pt x="294" y="202"/>
                    <a:pt x="302" y="194"/>
                    <a:pt x="302" y="184"/>
                  </a:cubicBezTo>
                  <a:cubicBezTo>
                    <a:pt x="302" y="17"/>
                    <a:pt x="302" y="17"/>
                    <a:pt x="302" y="17"/>
                  </a:cubicBezTo>
                  <a:cubicBezTo>
                    <a:pt x="302" y="7"/>
                    <a:pt x="294" y="0"/>
                    <a:pt x="284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40" name="Google Shape;1511;p40"/>
            <p:cNvSpPr/>
            <p:nvPr/>
          </p:nvSpPr>
          <p:spPr>
            <a:xfrm>
              <a:off x="2339640" y="1497600"/>
              <a:ext cx="70200" cy="108720"/>
            </a:xfrm>
            <a:custGeom>
              <a:avLst/>
              <a:gdLst>
                <a:gd name="textAreaLeft" fmla="*/ 0 w 70200"/>
                <a:gd name="textAreaRight" fmla="*/ 70560 w 70200"/>
                <a:gd name="textAreaTop" fmla="*/ 0 h 108720"/>
                <a:gd name="textAreaBottom" fmla="*/ 109080 h 108720"/>
              </a:gdLst>
              <a:ahLst/>
              <a:rect l="textAreaLeft" t="textAreaTop" r="textAreaRight" b="textAreaBottom"/>
              <a:pathLst>
                <a:path w="74" h="74">
                  <a:moveTo>
                    <a:pt x="65" y="39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0" y="51"/>
                    <a:pt x="0" y="54"/>
                    <a:pt x="2" y="56"/>
                  </a:cubicBezTo>
                  <a:cubicBezTo>
                    <a:pt x="18" y="72"/>
                    <a:pt x="18" y="72"/>
                    <a:pt x="18" y="72"/>
                  </a:cubicBezTo>
                  <a:cubicBezTo>
                    <a:pt x="20" y="74"/>
                    <a:pt x="23" y="74"/>
                    <a:pt x="24" y="72"/>
                  </a:cubicBezTo>
                  <a:cubicBezTo>
                    <a:pt x="57" y="31"/>
                    <a:pt x="57" y="31"/>
                    <a:pt x="57" y="31"/>
                  </a:cubicBezTo>
                  <a:lnTo>
                    <a:pt x="65" y="39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41" name="Google Shape;1512;p40"/>
            <p:cNvSpPr/>
            <p:nvPr/>
          </p:nvSpPr>
          <p:spPr>
            <a:xfrm>
              <a:off x="2292840" y="1457640"/>
              <a:ext cx="219240" cy="60120"/>
            </a:xfrm>
            <a:custGeom>
              <a:avLst/>
              <a:gdLst>
                <a:gd name="textAreaLeft" fmla="*/ 0 w 219240"/>
                <a:gd name="textAreaRight" fmla="*/ 219600 w 219240"/>
                <a:gd name="textAreaTop" fmla="*/ 0 h 60120"/>
                <a:gd name="textAreaBottom" fmla="*/ 60480 h 60120"/>
              </a:gdLst>
              <a:ahLst/>
              <a:rect l="textAreaLeft" t="textAreaTop" r="textAreaRight" b="textAreaBottom"/>
              <a:pathLst>
                <a:path w="230" h="41">
                  <a:moveTo>
                    <a:pt x="3" y="24"/>
                  </a:moveTo>
                  <a:cubicBezTo>
                    <a:pt x="20" y="10"/>
                    <a:pt x="37" y="5"/>
                    <a:pt x="55" y="5"/>
                  </a:cubicBezTo>
                  <a:cubicBezTo>
                    <a:pt x="79" y="5"/>
                    <a:pt x="103" y="14"/>
                    <a:pt x="126" y="23"/>
                  </a:cubicBezTo>
                  <a:cubicBezTo>
                    <a:pt x="150" y="32"/>
                    <a:pt x="172" y="41"/>
                    <a:pt x="192" y="41"/>
                  </a:cubicBezTo>
                  <a:cubicBezTo>
                    <a:pt x="206" y="41"/>
                    <a:pt x="219" y="36"/>
                    <a:pt x="230" y="24"/>
                  </a:cubicBezTo>
                  <a:cubicBezTo>
                    <a:pt x="226" y="21"/>
                    <a:pt x="226" y="21"/>
                    <a:pt x="226" y="21"/>
                  </a:cubicBezTo>
                  <a:cubicBezTo>
                    <a:pt x="217" y="32"/>
                    <a:pt x="205" y="37"/>
                    <a:pt x="192" y="37"/>
                  </a:cubicBezTo>
                  <a:cubicBezTo>
                    <a:pt x="173" y="37"/>
                    <a:pt x="151" y="28"/>
                    <a:pt x="128" y="19"/>
                  </a:cubicBezTo>
                  <a:cubicBezTo>
                    <a:pt x="105" y="10"/>
                    <a:pt x="80" y="0"/>
                    <a:pt x="55" y="0"/>
                  </a:cubicBezTo>
                  <a:cubicBezTo>
                    <a:pt x="36" y="0"/>
                    <a:pt x="17" y="6"/>
                    <a:pt x="0" y="20"/>
                  </a:cubicBezTo>
                  <a:cubicBezTo>
                    <a:pt x="3" y="24"/>
                    <a:pt x="3" y="24"/>
                    <a:pt x="3" y="24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5480" bIns="1548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42" name="Google Shape;1513;p40"/>
            <p:cNvSpPr/>
            <p:nvPr/>
          </p:nvSpPr>
          <p:spPr>
            <a:xfrm>
              <a:off x="2270520" y="1447560"/>
              <a:ext cx="45720" cy="87480"/>
            </a:xfrm>
            <a:custGeom>
              <a:avLst/>
              <a:gdLst>
                <a:gd name="textAreaLeft" fmla="*/ 0 w 45720"/>
                <a:gd name="textAreaRight" fmla="*/ 46080 w 45720"/>
                <a:gd name="textAreaTop" fmla="*/ 0 h 87480"/>
                <a:gd name="textAreaBottom" fmla="*/ 87840 h 87480"/>
              </a:gdLst>
              <a:ahLst/>
              <a:rect l="textAreaLeft" t="textAreaTop" r="textAreaRight" b="textAreaBottom"/>
              <a:pathLst>
                <a:path w="93" h="116">
                  <a:moveTo>
                    <a:pt x="6" y="116"/>
                  </a:moveTo>
                  <a:lnTo>
                    <a:pt x="93" y="4"/>
                  </a:lnTo>
                  <a:lnTo>
                    <a:pt x="87" y="0"/>
                  </a:lnTo>
                  <a:lnTo>
                    <a:pt x="0" y="113"/>
                  </a:lnTo>
                  <a:lnTo>
                    <a:pt x="6" y="116"/>
                  </a:lnTo>
                  <a:close/>
                </a:path>
              </a:pathLst>
            </a:custGeom>
            <a:solidFill>
              <a:srgbClr val="65a2d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2840" bIns="4284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43" name="Google Shape;1514;p40"/>
            <p:cNvSpPr/>
            <p:nvPr/>
          </p:nvSpPr>
          <p:spPr>
            <a:xfrm>
              <a:off x="2270520" y="1447560"/>
              <a:ext cx="45720" cy="87480"/>
            </a:xfrm>
            <a:custGeom>
              <a:avLst/>
              <a:gdLst>
                <a:gd name="textAreaLeft" fmla="*/ 0 w 45720"/>
                <a:gd name="textAreaRight" fmla="*/ 46080 w 45720"/>
                <a:gd name="textAreaTop" fmla="*/ 0 h 87480"/>
                <a:gd name="textAreaBottom" fmla="*/ 87840 h 87480"/>
              </a:gdLst>
              <a:ahLst/>
              <a:rect l="textAreaLeft" t="textAreaTop" r="textAreaRight" b="textAreaBottom"/>
              <a:pathLst>
                <a:path w="93" h="116">
                  <a:moveTo>
                    <a:pt x="6" y="116"/>
                  </a:moveTo>
                  <a:lnTo>
                    <a:pt x="93" y="4"/>
                  </a:lnTo>
                  <a:lnTo>
                    <a:pt x="87" y="0"/>
                  </a:lnTo>
                  <a:lnTo>
                    <a:pt x="0" y="113"/>
                  </a:lnTo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2840" bIns="4284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44" name="Google Shape;1515;p40"/>
            <p:cNvSpPr/>
            <p:nvPr/>
          </p:nvSpPr>
          <p:spPr>
            <a:xfrm>
              <a:off x="2267640" y="1527120"/>
              <a:ext cx="9720" cy="14040"/>
            </a:xfrm>
            <a:custGeom>
              <a:avLst/>
              <a:gdLst>
                <a:gd name="textAreaLeft" fmla="*/ 0 w 9720"/>
                <a:gd name="textAreaRight" fmla="*/ 10080 w 9720"/>
                <a:gd name="textAreaTop" fmla="*/ 0 h 14040"/>
                <a:gd name="textAreaBottom" fmla="*/ 14400 h 14040"/>
              </a:gdLst>
              <a:ahLst/>
              <a:rect l="textAreaLeft" t="textAreaTop" r="textAreaRight" b="textAreaBottom"/>
              <a:pathLst>
                <a:path w="10" h="10">
                  <a:moveTo>
                    <a:pt x="8" y="1"/>
                  </a:moveTo>
                  <a:cubicBezTo>
                    <a:pt x="10" y="3"/>
                    <a:pt x="10" y="6"/>
                    <a:pt x="9" y="8"/>
                  </a:cubicBezTo>
                  <a:cubicBezTo>
                    <a:pt x="7" y="10"/>
                    <a:pt x="4" y="10"/>
                    <a:pt x="2" y="8"/>
                  </a:cubicBezTo>
                  <a:cubicBezTo>
                    <a:pt x="0" y="7"/>
                    <a:pt x="0" y="4"/>
                    <a:pt x="1" y="2"/>
                  </a:cubicBezTo>
                  <a:cubicBezTo>
                    <a:pt x="3" y="0"/>
                    <a:pt x="6" y="0"/>
                    <a:pt x="8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720" bIns="-72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45" name="Google Shape;1516;p40"/>
            <p:cNvSpPr/>
            <p:nvPr/>
          </p:nvSpPr>
          <p:spPr>
            <a:xfrm>
              <a:off x="2310120" y="1440000"/>
              <a:ext cx="10080" cy="15480"/>
            </a:xfrm>
            <a:custGeom>
              <a:avLst/>
              <a:gdLst>
                <a:gd name="textAreaLeft" fmla="*/ 0 w 10080"/>
                <a:gd name="textAreaRight" fmla="*/ 10440 w 10080"/>
                <a:gd name="textAreaTop" fmla="*/ 0 h 15480"/>
                <a:gd name="textAreaBottom" fmla="*/ 15840 h 15480"/>
              </a:gdLst>
              <a:ahLst/>
              <a:rect l="textAreaLeft" t="textAreaTop" r="textAreaRight" b="textAreaBottom"/>
              <a:pathLst>
                <a:path w="11" h="11">
                  <a:moveTo>
                    <a:pt x="8" y="2"/>
                  </a:moveTo>
                  <a:cubicBezTo>
                    <a:pt x="10" y="4"/>
                    <a:pt x="11" y="6"/>
                    <a:pt x="9" y="8"/>
                  </a:cubicBezTo>
                  <a:cubicBezTo>
                    <a:pt x="8" y="10"/>
                    <a:pt x="5" y="11"/>
                    <a:pt x="3" y="9"/>
                  </a:cubicBezTo>
                  <a:cubicBezTo>
                    <a:pt x="1" y="8"/>
                    <a:pt x="0" y="5"/>
                    <a:pt x="2" y="3"/>
                  </a:cubicBezTo>
                  <a:cubicBezTo>
                    <a:pt x="4" y="1"/>
                    <a:pt x="6" y="0"/>
                    <a:pt x="8" y="2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720" bIns="-72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46" name="Google Shape;1517;p40"/>
            <p:cNvSpPr/>
            <p:nvPr/>
          </p:nvSpPr>
          <p:spPr>
            <a:xfrm>
              <a:off x="2283840" y="1475640"/>
              <a:ext cx="19800" cy="30600"/>
            </a:xfrm>
            <a:custGeom>
              <a:avLst/>
              <a:gdLst>
                <a:gd name="textAreaLeft" fmla="*/ 0 w 19800"/>
                <a:gd name="textAreaRight" fmla="*/ 20160 w 19800"/>
                <a:gd name="textAreaTop" fmla="*/ 0 h 30600"/>
                <a:gd name="textAreaBottom" fmla="*/ 30960 h 30600"/>
              </a:gdLst>
              <a:ahLst/>
              <a:rect l="textAreaLeft" t="textAreaTop" r="textAreaRight" b="textAreaBottom"/>
              <a:pathLst>
                <a:path w="21" h="21">
                  <a:moveTo>
                    <a:pt x="16" y="3"/>
                  </a:moveTo>
                  <a:cubicBezTo>
                    <a:pt x="20" y="6"/>
                    <a:pt x="21" y="12"/>
                    <a:pt x="18" y="16"/>
                  </a:cubicBezTo>
                  <a:cubicBezTo>
                    <a:pt x="15" y="21"/>
                    <a:pt x="9" y="21"/>
                    <a:pt x="5" y="18"/>
                  </a:cubicBezTo>
                  <a:cubicBezTo>
                    <a:pt x="0" y="15"/>
                    <a:pt x="0" y="9"/>
                    <a:pt x="3" y="5"/>
                  </a:cubicBezTo>
                  <a:cubicBezTo>
                    <a:pt x="6" y="1"/>
                    <a:pt x="12" y="0"/>
                    <a:pt x="16" y="3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440" bIns="-144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47" name="Google Shape;1518;p40"/>
            <p:cNvSpPr/>
            <p:nvPr/>
          </p:nvSpPr>
          <p:spPr>
            <a:xfrm>
              <a:off x="2486880" y="1447560"/>
              <a:ext cx="45720" cy="87480"/>
            </a:xfrm>
            <a:custGeom>
              <a:avLst/>
              <a:gdLst>
                <a:gd name="textAreaLeft" fmla="*/ 0 w 45720"/>
                <a:gd name="textAreaRight" fmla="*/ 46080 w 45720"/>
                <a:gd name="textAreaTop" fmla="*/ 0 h 87480"/>
                <a:gd name="textAreaBottom" fmla="*/ 87840 h 87480"/>
              </a:gdLst>
              <a:ahLst/>
              <a:rect l="textAreaLeft" t="textAreaTop" r="textAreaRight" b="textAreaBottom"/>
              <a:pathLst>
                <a:path w="93" h="116">
                  <a:moveTo>
                    <a:pt x="6" y="116"/>
                  </a:moveTo>
                  <a:lnTo>
                    <a:pt x="93" y="4"/>
                  </a:lnTo>
                  <a:lnTo>
                    <a:pt x="87" y="0"/>
                  </a:lnTo>
                  <a:lnTo>
                    <a:pt x="0" y="113"/>
                  </a:lnTo>
                  <a:lnTo>
                    <a:pt x="6" y="116"/>
                  </a:lnTo>
                  <a:close/>
                </a:path>
              </a:pathLst>
            </a:custGeom>
            <a:solidFill>
              <a:srgbClr val="65a2d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2840" bIns="4284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48" name="Google Shape;1519;p40"/>
            <p:cNvSpPr/>
            <p:nvPr/>
          </p:nvSpPr>
          <p:spPr>
            <a:xfrm>
              <a:off x="2486880" y="1447560"/>
              <a:ext cx="45720" cy="87480"/>
            </a:xfrm>
            <a:custGeom>
              <a:avLst/>
              <a:gdLst>
                <a:gd name="textAreaLeft" fmla="*/ 0 w 45720"/>
                <a:gd name="textAreaRight" fmla="*/ 46080 w 45720"/>
                <a:gd name="textAreaTop" fmla="*/ 0 h 87480"/>
                <a:gd name="textAreaBottom" fmla="*/ 87840 h 87480"/>
              </a:gdLst>
              <a:ahLst/>
              <a:rect l="textAreaLeft" t="textAreaTop" r="textAreaRight" b="textAreaBottom"/>
              <a:pathLst>
                <a:path w="93" h="116">
                  <a:moveTo>
                    <a:pt x="6" y="116"/>
                  </a:moveTo>
                  <a:lnTo>
                    <a:pt x="93" y="4"/>
                  </a:lnTo>
                  <a:lnTo>
                    <a:pt x="87" y="0"/>
                  </a:lnTo>
                  <a:lnTo>
                    <a:pt x="0" y="113"/>
                  </a:lnTo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2840" bIns="4284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49" name="Google Shape;1520;p40"/>
            <p:cNvSpPr/>
            <p:nvPr/>
          </p:nvSpPr>
          <p:spPr>
            <a:xfrm>
              <a:off x="2484000" y="1527120"/>
              <a:ext cx="9720" cy="14040"/>
            </a:xfrm>
            <a:custGeom>
              <a:avLst/>
              <a:gdLst>
                <a:gd name="textAreaLeft" fmla="*/ 0 w 9720"/>
                <a:gd name="textAreaRight" fmla="*/ 10080 w 9720"/>
                <a:gd name="textAreaTop" fmla="*/ 0 h 14040"/>
                <a:gd name="textAreaBottom" fmla="*/ 14400 h 14040"/>
              </a:gdLst>
              <a:ahLst/>
              <a:rect l="textAreaLeft" t="textAreaTop" r="textAreaRight" b="textAreaBottom"/>
              <a:pathLst>
                <a:path w="10" h="10">
                  <a:moveTo>
                    <a:pt x="8" y="1"/>
                  </a:moveTo>
                  <a:cubicBezTo>
                    <a:pt x="10" y="3"/>
                    <a:pt x="10" y="6"/>
                    <a:pt x="9" y="8"/>
                  </a:cubicBezTo>
                  <a:cubicBezTo>
                    <a:pt x="7" y="10"/>
                    <a:pt x="4" y="10"/>
                    <a:pt x="2" y="8"/>
                  </a:cubicBezTo>
                  <a:cubicBezTo>
                    <a:pt x="0" y="7"/>
                    <a:pt x="0" y="4"/>
                    <a:pt x="1" y="2"/>
                  </a:cubicBezTo>
                  <a:cubicBezTo>
                    <a:pt x="3" y="0"/>
                    <a:pt x="6" y="0"/>
                    <a:pt x="8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720" bIns="-72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50" name="Google Shape;1521;p40"/>
            <p:cNvSpPr/>
            <p:nvPr/>
          </p:nvSpPr>
          <p:spPr>
            <a:xfrm>
              <a:off x="2526480" y="1440000"/>
              <a:ext cx="10080" cy="15480"/>
            </a:xfrm>
            <a:custGeom>
              <a:avLst/>
              <a:gdLst>
                <a:gd name="textAreaLeft" fmla="*/ 0 w 10080"/>
                <a:gd name="textAreaRight" fmla="*/ 10440 w 10080"/>
                <a:gd name="textAreaTop" fmla="*/ 0 h 15480"/>
                <a:gd name="textAreaBottom" fmla="*/ 15840 h 15480"/>
              </a:gdLst>
              <a:ahLst/>
              <a:rect l="textAreaLeft" t="textAreaTop" r="textAreaRight" b="textAreaBottom"/>
              <a:pathLst>
                <a:path w="11" h="11">
                  <a:moveTo>
                    <a:pt x="8" y="2"/>
                  </a:moveTo>
                  <a:cubicBezTo>
                    <a:pt x="10" y="4"/>
                    <a:pt x="11" y="6"/>
                    <a:pt x="9" y="8"/>
                  </a:cubicBezTo>
                  <a:cubicBezTo>
                    <a:pt x="8" y="10"/>
                    <a:pt x="5" y="11"/>
                    <a:pt x="3" y="9"/>
                  </a:cubicBezTo>
                  <a:cubicBezTo>
                    <a:pt x="1" y="8"/>
                    <a:pt x="0" y="5"/>
                    <a:pt x="2" y="3"/>
                  </a:cubicBezTo>
                  <a:cubicBezTo>
                    <a:pt x="3" y="1"/>
                    <a:pt x="6" y="0"/>
                    <a:pt x="8" y="2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720" bIns="-72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51" name="Google Shape;1522;p40"/>
            <p:cNvSpPr/>
            <p:nvPr/>
          </p:nvSpPr>
          <p:spPr>
            <a:xfrm>
              <a:off x="2499120" y="1475640"/>
              <a:ext cx="20880" cy="30600"/>
            </a:xfrm>
            <a:custGeom>
              <a:avLst/>
              <a:gdLst>
                <a:gd name="textAreaLeft" fmla="*/ 0 w 20880"/>
                <a:gd name="textAreaRight" fmla="*/ 21240 w 20880"/>
                <a:gd name="textAreaTop" fmla="*/ 0 h 30600"/>
                <a:gd name="textAreaBottom" fmla="*/ 30960 h 30600"/>
              </a:gdLst>
              <a:ahLst/>
              <a:rect l="textAreaLeft" t="textAreaTop" r="textAreaRight" b="textAreaBottom"/>
              <a:pathLst>
                <a:path w="22" h="21">
                  <a:moveTo>
                    <a:pt x="17" y="3"/>
                  </a:moveTo>
                  <a:cubicBezTo>
                    <a:pt x="21" y="6"/>
                    <a:pt x="22" y="12"/>
                    <a:pt x="19" y="16"/>
                  </a:cubicBezTo>
                  <a:cubicBezTo>
                    <a:pt x="16" y="21"/>
                    <a:pt x="10" y="21"/>
                    <a:pt x="5" y="18"/>
                  </a:cubicBezTo>
                  <a:cubicBezTo>
                    <a:pt x="1" y="15"/>
                    <a:pt x="0" y="9"/>
                    <a:pt x="4" y="5"/>
                  </a:cubicBezTo>
                  <a:cubicBezTo>
                    <a:pt x="7" y="1"/>
                    <a:pt x="13" y="0"/>
                    <a:pt x="17" y="3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-1440" bIns="-144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52" name="Google Shape;1523;p40"/>
            <p:cNvSpPr/>
            <p:nvPr/>
          </p:nvSpPr>
          <p:spPr>
            <a:xfrm>
              <a:off x="1971360" y="2385000"/>
              <a:ext cx="602280" cy="239400"/>
            </a:xfrm>
            <a:custGeom>
              <a:avLst/>
              <a:gdLst>
                <a:gd name="textAreaLeft" fmla="*/ 0 w 602280"/>
                <a:gd name="textAreaRight" fmla="*/ 602640 w 602280"/>
                <a:gd name="textAreaTop" fmla="*/ 0 h 239400"/>
                <a:gd name="textAreaBottom" fmla="*/ 239760 h 239400"/>
              </a:gdLst>
              <a:ahLst/>
              <a:rect l="textAreaLeft" t="textAreaTop" r="textAreaRight" b="textAreaBottom"/>
              <a:pathLst>
                <a:path w="961" h="248">
                  <a:moveTo>
                    <a:pt x="961" y="248"/>
                  </a:moveTo>
                  <a:cubicBezTo>
                    <a:pt x="904" y="105"/>
                    <a:pt x="711" y="0"/>
                    <a:pt x="480" y="0"/>
                  </a:cubicBezTo>
                  <a:cubicBezTo>
                    <a:pt x="250" y="0"/>
                    <a:pt x="56" y="105"/>
                    <a:pt x="0" y="248"/>
                  </a:cubicBezTo>
                  <a:lnTo>
                    <a:pt x="961" y="248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53" name="Google Shape;1524;p40"/>
            <p:cNvSpPr/>
            <p:nvPr/>
          </p:nvSpPr>
          <p:spPr>
            <a:xfrm>
              <a:off x="2520360" y="2214360"/>
              <a:ext cx="388080" cy="411840"/>
            </a:xfrm>
            <a:custGeom>
              <a:avLst/>
              <a:gdLst>
                <a:gd name="textAreaLeft" fmla="*/ 0 w 388080"/>
                <a:gd name="textAreaRight" fmla="*/ 388440 w 388080"/>
                <a:gd name="textAreaTop" fmla="*/ 0 h 411840"/>
                <a:gd name="textAreaBottom" fmla="*/ 412200 h 411840"/>
              </a:gdLst>
              <a:ahLst/>
              <a:rect l="textAreaLeft" t="textAreaTop" r="textAreaRight" b="textAreaBottom"/>
              <a:pathLst>
                <a:path w="618" h="426">
                  <a:moveTo>
                    <a:pt x="598" y="426"/>
                  </a:moveTo>
                  <a:cubicBezTo>
                    <a:pt x="605" y="396"/>
                    <a:pt x="618" y="332"/>
                    <a:pt x="599" y="289"/>
                  </a:cubicBezTo>
                  <a:cubicBezTo>
                    <a:pt x="572" y="232"/>
                    <a:pt x="552" y="244"/>
                    <a:pt x="558" y="156"/>
                  </a:cubicBezTo>
                  <a:cubicBezTo>
                    <a:pt x="560" y="114"/>
                    <a:pt x="547" y="16"/>
                    <a:pt x="475" y="7"/>
                  </a:cubicBezTo>
                  <a:cubicBezTo>
                    <a:pt x="411" y="0"/>
                    <a:pt x="371" y="70"/>
                    <a:pt x="337" y="124"/>
                  </a:cubicBezTo>
                  <a:cubicBezTo>
                    <a:pt x="303" y="178"/>
                    <a:pt x="261" y="139"/>
                    <a:pt x="234" y="215"/>
                  </a:cubicBezTo>
                  <a:cubicBezTo>
                    <a:pt x="207" y="292"/>
                    <a:pt x="163" y="315"/>
                    <a:pt x="124" y="323"/>
                  </a:cubicBezTo>
                  <a:cubicBezTo>
                    <a:pt x="38" y="340"/>
                    <a:pt x="12" y="363"/>
                    <a:pt x="0" y="426"/>
                  </a:cubicBezTo>
                  <a:lnTo>
                    <a:pt x="598" y="42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cxnSp>
          <p:nvCxnSpPr>
            <p:cNvPr id="1554" name="Google Shape;1525;p40"/>
            <p:cNvCxnSpPr/>
            <p:nvPr/>
          </p:nvCxnSpPr>
          <p:spPr>
            <a:xfrm>
              <a:off x="1899720" y="2625480"/>
              <a:ext cx="1246680" cy="720"/>
            </a:xfrm>
            <a:prstGeom prst="straightConnector1">
              <a:avLst/>
            </a:prstGeom>
            <a:ln w="9525">
              <a:solidFill>
                <a:srgbClr val="fffef4"/>
              </a:solidFill>
              <a:round/>
            </a:ln>
          </p:spPr>
        </p:cxnSp>
        <p:sp>
          <p:nvSpPr>
            <p:cNvPr id="1555" name="Google Shape;1526;p40"/>
            <p:cNvSpPr/>
            <p:nvPr/>
          </p:nvSpPr>
          <p:spPr>
            <a:xfrm>
              <a:off x="2823480" y="1109880"/>
              <a:ext cx="219600" cy="153720"/>
            </a:xfrm>
            <a:custGeom>
              <a:avLst/>
              <a:gdLst>
                <a:gd name="textAreaLeft" fmla="*/ 0 w 219600"/>
                <a:gd name="textAreaRight" fmla="*/ 219960 w 219600"/>
                <a:gd name="textAreaTop" fmla="*/ 0 h 153720"/>
                <a:gd name="textAreaBottom" fmla="*/ 154080 h 153720"/>
              </a:gdLst>
              <a:ahLst/>
              <a:rect l="textAreaLeft" t="textAreaTop" r="textAreaRight" b="textAreaBottom"/>
              <a:pathLst>
                <a:path w="968" h="439">
                  <a:moveTo>
                    <a:pt x="882" y="266"/>
                  </a:moveTo>
                  <a:cubicBezTo>
                    <a:pt x="847" y="266"/>
                    <a:pt x="847" y="266"/>
                    <a:pt x="847" y="266"/>
                  </a:cubicBezTo>
                  <a:cubicBezTo>
                    <a:pt x="847" y="119"/>
                    <a:pt x="727" y="0"/>
                    <a:pt x="580" y="0"/>
                  </a:cubicBezTo>
                  <a:cubicBezTo>
                    <a:pt x="472" y="0"/>
                    <a:pt x="379" y="65"/>
                    <a:pt x="337" y="158"/>
                  </a:cubicBezTo>
                  <a:cubicBezTo>
                    <a:pt x="319" y="147"/>
                    <a:pt x="297" y="141"/>
                    <a:pt x="274" y="141"/>
                  </a:cubicBezTo>
                  <a:cubicBezTo>
                    <a:pt x="205" y="141"/>
                    <a:pt x="149" y="197"/>
                    <a:pt x="149" y="266"/>
                  </a:cubicBezTo>
                  <a:cubicBezTo>
                    <a:pt x="86" y="266"/>
                    <a:pt x="86" y="266"/>
                    <a:pt x="86" y="266"/>
                  </a:cubicBezTo>
                  <a:cubicBezTo>
                    <a:pt x="39" y="266"/>
                    <a:pt x="0" y="305"/>
                    <a:pt x="0" y="353"/>
                  </a:cubicBezTo>
                  <a:cubicBezTo>
                    <a:pt x="0" y="401"/>
                    <a:pt x="39" y="439"/>
                    <a:pt x="86" y="439"/>
                  </a:cubicBezTo>
                  <a:cubicBezTo>
                    <a:pt x="882" y="439"/>
                    <a:pt x="882" y="439"/>
                    <a:pt x="882" y="439"/>
                  </a:cubicBezTo>
                  <a:cubicBezTo>
                    <a:pt x="929" y="439"/>
                    <a:pt x="968" y="401"/>
                    <a:pt x="968" y="353"/>
                  </a:cubicBezTo>
                  <a:cubicBezTo>
                    <a:pt x="968" y="305"/>
                    <a:pt x="929" y="266"/>
                    <a:pt x="882" y="266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grpSp>
          <p:nvGrpSpPr>
            <p:cNvPr id="1556" name="Google Shape;1527;p40"/>
            <p:cNvGrpSpPr/>
            <p:nvPr/>
          </p:nvGrpSpPr>
          <p:grpSpPr>
            <a:xfrm>
              <a:off x="2574000" y="1482480"/>
              <a:ext cx="586800" cy="1142280"/>
              <a:chOff x="2574000" y="1482480"/>
              <a:chExt cx="586800" cy="1142280"/>
            </a:xfrm>
          </p:grpSpPr>
          <p:sp>
            <p:nvSpPr>
              <p:cNvPr id="1557" name="Google Shape;1528;p40"/>
              <p:cNvSpPr/>
              <p:nvPr/>
            </p:nvSpPr>
            <p:spPr>
              <a:xfrm flipH="1">
                <a:off x="2781720" y="1931760"/>
                <a:ext cx="227880" cy="693000"/>
              </a:xfrm>
              <a:prstGeom prst="rect">
                <a:avLst/>
              </a:pr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58" name="Google Shape;1529;p40"/>
              <p:cNvSpPr/>
              <p:nvPr/>
            </p:nvSpPr>
            <p:spPr>
              <a:xfrm flipH="1">
                <a:off x="2832120" y="1903320"/>
                <a:ext cx="267120" cy="291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80" bIns="-1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59" name="Google Shape;1530;p40"/>
              <p:cNvSpPr/>
              <p:nvPr/>
            </p:nvSpPr>
            <p:spPr>
              <a:xfrm flipH="1">
                <a:off x="2933280" y="1931760"/>
                <a:ext cx="227520" cy="693000"/>
              </a:xfrm>
              <a:custGeom>
                <a:avLst/>
                <a:gdLst>
                  <a:gd name="textAreaLeft" fmla="*/ 360 w 227520"/>
                  <a:gd name="textAreaRight" fmla="*/ 228240 w 227520"/>
                  <a:gd name="textAreaTop" fmla="*/ 0 h 693000"/>
                  <a:gd name="textAreaBottom" fmla="*/ 693360 h 693000"/>
                </a:gdLst>
                <a:ahLst/>
                <a:rect l="textAreaLeft" t="textAreaTop" r="textAreaRight" b="textAreaBottom"/>
                <a:pathLst>
                  <a:path w="463" h="913">
                    <a:moveTo>
                      <a:pt x="427" y="0"/>
                    </a:moveTo>
                    <a:lnTo>
                      <a:pt x="414" y="67"/>
                    </a:lnTo>
                    <a:lnTo>
                      <a:pt x="204" y="67"/>
                    </a:lnTo>
                    <a:lnTo>
                      <a:pt x="217" y="0"/>
                    </a:lnTo>
                    <a:lnTo>
                      <a:pt x="182" y="0"/>
                    </a:lnTo>
                    <a:lnTo>
                      <a:pt x="0" y="913"/>
                    </a:lnTo>
                    <a:lnTo>
                      <a:pt x="36" y="913"/>
                    </a:lnTo>
                    <a:lnTo>
                      <a:pt x="46" y="857"/>
                    </a:lnTo>
                    <a:lnTo>
                      <a:pt x="258" y="857"/>
                    </a:lnTo>
                    <a:lnTo>
                      <a:pt x="247" y="913"/>
                    </a:lnTo>
                    <a:lnTo>
                      <a:pt x="283" y="913"/>
                    </a:lnTo>
                    <a:lnTo>
                      <a:pt x="463" y="0"/>
                    </a:lnTo>
                    <a:lnTo>
                      <a:pt x="427" y="0"/>
                    </a:lnTo>
                    <a:close/>
                    <a:moveTo>
                      <a:pt x="410" y="93"/>
                    </a:moveTo>
                    <a:lnTo>
                      <a:pt x="393" y="176"/>
                    </a:lnTo>
                    <a:lnTo>
                      <a:pt x="182" y="176"/>
                    </a:lnTo>
                    <a:lnTo>
                      <a:pt x="198" y="93"/>
                    </a:lnTo>
                    <a:lnTo>
                      <a:pt x="410" y="93"/>
                    </a:lnTo>
                    <a:close/>
                    <a:moveTo>
                      <a:pt x="95" y="614"/>
                    </a:moveTo>
                    <a:lnTo>
                      <a:pt x="112" y="530"/>
                    </a:lnTo>
                    <a:lnTo>
                      <a:pt x="323" y="530"/>
                    </a:lnTo>
                    <a:lnTo>
                      <a:pt x="307" y="614"/>
                    </a:lnTo>
                    <a:lnTo>
                      <a:pt x="95" y="614"/>
                    </a:lnTo>
                    <a:close/>
                    <a:moveTo>
                      <a:pt x="301" y="639"/>
                    </a:moveTo>
                    <a:lnTo>
                      <a:pt x="284" y="723"/>
                    </a:lnTo>
                    <a:lnTo>
                      <a:pt x="73" y="723"/>
                    </a:lnTo>
                    <a:lnTo>
                      <a:pt x="89" y="639"/>
                    </a:lnTo>
                    <a:lnTo>
                      <a:pt x="301" y="639"/>
                    </a:lnTo>
                    <a:close/>
                    <a:moveTo>
                      <a:pt x="116" y="505"/>
                    </a:moveTo>
                    <a:lnTo>
                      <a:pt x="134" y="421"/>
                    </a:lnTo>
                    <a:lnTo>
                      <a:pt x="344" y="421"/>
                    </a:lnTo>
                    <a:lnTo>
                      <a:pt x="328" y="505"/>
                    </a:lnTo>
                    <a:lnTo>
                      <a:pt x="116" y="505"/>
                    </a:lnTo>
                    <a:close/>
                    <a:moveTo>
                      <a:pt x="139" y="394"/>
                    </a:moveTo>
                    <a:lnTo>
                      <a:pt x="155" y="312"/>
                    </a:lnTo>
                    <a:lnTo>
                      <a:pt x="366" y="312"/>
                    </a:lnTo>
                    <a:lnTo>
                      <a:pt x="350" y="394"/>
                    </a:lnTo>
                    <a:lnTo>
                      <a:pt x="139" y="394"/>
                    </a:lnTo>
                    <a:close/>
                    <a:moveTo>
                      <a:pt x="161" y="285"/>
                    </a:moveTo>
                    <a:lnTo>
                      <a:pt x="177" y="203"/>
                    </a:lnTo>
                    <a:lnTo>
                      <a:pt x="387" y="203"/>
                    </a:lnTo>
                    <a:lnTo>
                      <a:pt x="371" y="285"/>
                    </a:lnTo>
                    <a:lnTo>
                      <a:pt x="161" y="285"/>
                    </a:lnTo>
                    <a:close/>
                    <a:moveTo>
                      <a:pt x="52" y="832"/>
                    </a:moveTo>
                    <a:lnTo>
                      <a:pt x="69" y="748"/>
                    </a:lnTo>
                    <a:lnTo>
                      <a:pt x="280" y="748"/>
                    </a:lnTo>
                    <a:lnTo>
                      <a:pt x="264" y="832"/>
                    </a:lnTo>
                    <a:lnTo>
                      <a:pt x="52" y="832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60" name="Google Shape;1531;p40"/>
              <p:cNvSpPr/>
              <p:nvPr/>
            </p:nvSpPr>
            <p:spPr>
              <a:xfrm flipH="1">
                <a:off x="2778120" y="1825920"/>
                <a:ext cx="161280" cy="261720"/>
              </a:xfrm>
              <a:custGeom>
                <a:avLst/>
                <a:gdLst>
                  <a:gd name="textAreaLeft" fmla="*/ 360 w 161280"/>
                  <a:gd name="textAreaRight" fmla="*/ 162000 w 161280"/>
                  <a:gd name="textAreaTop" fmla="*/ 0 h 261720"/>
                  <a:gd name="textAreaBottom" fmla="*/ 262080 h 261720"/>
                </a:gdLst>
                <a:ahLst/>
                <a:rect l="textAreaLeft" t="textAreaTop" r="textAreaRight" b="textAreaBottom"/>
                <a:pathLst>
                  <a:path w="221" h="231">
                    <a:moveTo>
                      <a:pt x="6" y="0"/>
                    </a:moveTo>
                    <a:cubicBezTo>
                      <a:pt x="0" y="27"/>
                      <a:pt x="18" y="70"/>
                      <a:pt x="64" y="70"/>
                    </a:cubicBezTo>
                    <a:cubicBezTo>
                      <a:pt x="111" y="70"/>
                      <a:pt x="160" y="70"/>
                      <a:pt x="160" y="70"/>
                    </a:cubicBezTo>
                    <a:cubicBezTo>
                      <a:pt x="119" y="231"/>
                      <a:pt x="119" y="231"/>
                      <a:pt x="119" y="231"/>
                    </a:cubicBezTo>
                    <a:cubicBezTo>
                      <a:pt x="165" y="231"/>
                      <a:pt x="165" y="231"/>
                      <a:pt x="165" y="231"/>
                    </a:cubicBezTo>
                    <a:cubicBezTo>
                      <a:pt x="165" y="231"/>
                      <a:pt x="221" y="77"/>
                      <a:pt x="213" y="45"/>
                    </a:cubicBezTo>
                    <a:cubicBezTo>
                      <a:pt x="206" y="14"/>
                      <a:pt x="91" y="0"/>
                      <a:pt x="91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61" name="Google Shape;1532;p40"/>
              <p:cNvSpPr/>
              <p:nvPr/>
            </p:nvSpPr>
            <p:spPr>
              <a:xfrm flipH="1">
                <a:off x="2816640" y="2066760"/>
                <a:ext cx="44280" cy="107280"/>
              </a:xfrm>
              <a:custGeom>
                <a:avLst/>
                <a:gdLst>
                  <a:gd name="textAreaLeft" fmla="*/ -360 w 44280"/>
                  <a:gd name="textAreaRight" fmla="*/ 44280 w 44280"/>
                  <a:gd name="textAreaTop" fmla="*/ 0 h 107280"/>
                  <a:gd name="textAreaBottom" fmla="*/ 107640 h 107280"/>
                </a:gdLst>
                <a:ahLst/>
                <a:rect l="textAreaLeft" t="textAreaTop" r="textAreaRight" b="textAreaBottom"/>
                <a:pathLst>
                  <a:path w="61" h="95">
                    <a:moveTo>
                      <a:pt x="56" y="0"/>
                    </a:moveTo>
                    <a:cubicBezTo>
                      <a:pt x="45" y="35"/>
                      <a:pt x="45" y="35"/>
                      <a:pt x="45" y="35"/>
                    </a:cubicBezTo>
                    <a:cubicBezTo>
                      <a:pt x="43" y="43"/>
                      <a:pt x="43" y="51"/>
                      <a:pt x="47" y="58"/>
                    </a:cubicBezTo>
                    <a:cubicBezTo>
                      <a:pt x="53" y="70"/>
                      <a:pt x="61" y="88"/>
                      <a:pt x="58" y="91"/>
                    </a:cubicBezTo>
                    <a:cubicBezTo>
                      <a:pt x="53" y="95"/>
                      <a:pt x="39" y="90"/>
                      <a:pt x="29" y="83"/>
                    </a:cubicBezTo>
                    <a:cubicBezTo>
                      <a:pt x="19" y="76"/>
                      <a:pt x="0" y="53"/>
                      <a:pt x="3" y="47"/>
                    </a:cubicBezTo>
                    <a:cubicBezTo>
                      <a:pt x="7" y="41"/>
                      <a:pt x="16" y="37"/>
                      <a:pt x="16" y="37"/>
                    </a:cubicBezTo>
                    <a:cubicBezTo>
                      <a:pt x="28" y="0"/>
                      <a:pt x="28" y="0"/>
                      <a:pt x="28" y="0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b0878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62" name="Google Shape;1533;p40"/>
              <p:cNvSpPr/>
              <p:nvPr/>
            </p:nvSpPr>
            <p:spPr>
              <a:xfrm flipH="1">
                <a:off x="2816640" y="2108520"/>
                <a:ext cx="44280" cy="65880"/>
              </a:xfrm>
              <a:custGeom>
                <a:avLst/>
                <a:gdLst>
                  <a:gd name="textAreaLeft" fmla="*/ -360 w 44280"/>
                  <a:gd name="textAreaRight" fmla="*/ 44280 w 4428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61" h="58">
                    <a:moveTo>
                      <a:pt x="3" y="10"/>
                    </a:moveTo>
                    <a:cubicBezTo>
                      <a:pt x="0" y="16"/>
                      <a:pt x="19" y="39"/>
                      <a:pt x="29" y="46"/>
                    </a:cubicBezTo>
                    <a:cubicBezTo>
                      <a:pt x="39" y="53"/>
                      <a:pt x="53" y="58"/>
                      <a:pt x="58" y="54"/>
                    </a:cubicBezTo>
                    <a:cubicBezTo>
                      <a:pt x="61" y="51"/>
                      <a:pt x="53" y="33"/>
                      <a:pt x="47" y="21"/>
                    </a:cubicBezTo>
                    <a:cubicBezTo>
                      <a:pt x="45" y="18"/>
                      <a:pt x="44" y="15"/>
                      <a:pt x="44" y="11"/>
                    </a:cubicBezTo>
                    <a:cubicBezTo>
                      <a:pt x="36" y="12"/>
                      <a:pt x="29" y="15"/>
                      <a:pt x="29" y="15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7" y="4"/>
                      <a:pt x="3" y="1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63" name="Google Shape;1534;p40"/>
              <p:cNvSpPr/>
              <p:nvPr/>
            </p:nvSpPr>
            <p:spPr>
              <a:xfrm flipH="1">
                <a:off x="2809080" y="2056320"/>
                <a:ext cx="46800" cy="35280"/>
              </a:xfrm>
              <a:custGeom>
                <a:avLst/>
                <a:gdLst>
                  <a:gd name="textAreaLeft" fmla="*/ 360 w 46800"/>
                  <a:gd name="textAreaRight" fmla="*/ 47520 w 46800"/>
                  <a:gd name="textAreaTop" fmla="*/ 0 h 35280"/>
                  <a:gd name="textAreaBottom" fmla="*/ 35640 h 35280"/>
                </a:gdLst>
                <a:ahLst/>
                <a:rect l="textAreaLeft" t="textAreaTop" r="textAreaRight" b="textAreaBottom"/>
                <a:pathLst>
                  <a:path w="65" h="31">
                    <a:moveTo>
                      <a:pt x="8" y="0"/>
                    </a:moveTo>
                    <a:cubicBezTo>
                      <a:pt x="0" y="31"/>
                      <a:pt x="0" y="31"/>
                      <a:pt x="0" y="31"/>
                    </a:cubicBezTo>
                    <a:cubicBezTo>
                      <a:pt x="55" y="31"/>
                      <a:pt x="55" y="31"/>
                      <a:pt x="55" y="31"/>
                    </a:cubicBezTo>
                    <a:cubicBezTo>
                      <a:pt x="55" y="31"/>
                      <a:pt x="59" y="19"/>
                      <a:pt x="65" y="0"/>
                    </a:cubicBez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440" bIns="-1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64" name="Google Shape;1535;p40"/>
              <p:cNvSpPr/>
              <p:nvPr/>
            </p:nvSpPr>
            <p:spPr>
              <a:xfrm flipH="1">
                <a:off x="2754360" y="1611000"/>
                <a:ext cx="259920" cy="214560"/>
              </a:xfrm>
              <a:custGeom>
                <a:avLst/>
                <a:gdLst>
                  <a:gd name="textAreaLeft" fmla="*/ 360 w 259920"/>
                  <a:gd name="textAreaRight" fmla="*/ 260640 w 259920"/>
                  <a:gd name="textAreaTop" fmla="*/ 0 h 214560"/>
                  <a:gd name="textAreaBottom" fmla="*/ 214920 h 214560"/>
                </a:gdLst>
                <a:ahLst/>
                <a:rect l="textAreaLeft" t="textAreaTop" r="textAreaRight" b="textAreaBottom"/>
                <a:pathLst>
                  <a:path w="355" h="190">
                    <a:moveTo>
                      <a:pt x="229" y="2"/>
                    </a:moveTo>
                    <a:cubicBezTo>
                      <a:pt x="226" y="0"/>
                      <a:pt x="223" y="0"/>
                      <a:pt x="219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14" y="0"/>
                      <a:pt x="101" y="4"/>
                      <a:pt x="89" y="13"/>
                    </a:cubicBezTo>
                    <a:cubicBezTo>
                      <a:pt x="66" y="31"/>
                      <a:pt x="27" y="69"/>
                      <a:pt x="0" y="132"/>
                    </a:cubicBezTo>
                    <a:cubicBezTo>
                      <a:pt x="44" y="132"/>
                      <a:pt x="44" y="132"/>
                      <a:pt x="44" y="132"/>
                    </a:cubicBezTo>
                    <a:cubicBezTo>
                      <a:pt x="44" y="132"/>
                      <a:pt x="65" y="77"/>
                      <a:pt x="98" y="54"/>
                    </a:cubicBezTo>
                    <a:cubicBezTo>
                      <a:pt x="69" y="190"/>
                      <a:pt x="69" y="190"/>
                      <a:pt x="69" y="190"/>
                    </a:cubicBezTo>
                    <a:cubicBezTo>
                      <a:pt x="194" y="190"/>
                      <a:pt x="194" y="190"/>
                      <a:pt x="194" y="190"/>
                    </a:cubicBezTo>
                    <a:cubicBezTo>
                      <a:pt x="217" y="47"/>
                      <a:pt x="217" y="47"/>
                      <a:pt x="217" y="47"/>
                    </a:cubicBezTo>
                    <a:cubicBezTo>
                      <a:pt x="344" y="91"/>
                      <a:pt x="344" y="91"/>
                      <a:pt x="344" y="91"/>
                    </a:cubicBezTo>
                    <a:cubicBezTo>
                      <a:pt x="355" y="56"/>
                      <a:pt x="355" y="56"/>
                      <a:pt x="355" y="56"/>
                    </a:cubicBezTo>
                    <a:lnTo>
                      <a:pt x="229" y="2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65" name="Google Shape;1536;p40"/>
              <p:cNvSpPr/>
              <p:nvPr/>
            </p:nvSpPr>
            <p:spPr>
              <a:xfrm flipH="1">
                <a:off x="2828160" y="1825920"/>
                <a:ext cx="147960" cy="261720"/>
              </a:xfrm>
              <a:custGeom>
                <a:avLst/>
                <a:gdLst>
                  <a:gd name="textAreaLeft" fmla="*/ -360 w 147960"/>
                  <a:gd name="textAreaRight" fmla="*/ 147960 w 147960"/>
                  <a:gd name="textAreaTop" fmla="*/ 0 h 261720"/>
                  <a:gd name="textAreaBottom" fmla="*/ 262080 h 261720"/>
                </a:gdLst>
                <a:ahLst/>
                <a:rect l="textAreaLeft" t="textAreaTop" r="textAreaRight" b="textAreaBottom"/>
                <a:pathLst>
                  <a:path w="203" h="231">
                    <a:moveTo>
                      <a:pt x="18" y="0"/>
                    </a:moveTo>
                    <a:cubicBezTo>
                      <a:pt x="12" y="27"/>
                      <a:pt x="0" y="70"/>
                      <a:pt x="46" y="70"/>
                    </a:cubicBezTo>
                    <a:cubicBezTo>
                      <a:pt x="93" y="70"/>
                      <a:pt x="142" y="70"/>
                      <a:pt x="142" y="70"/>
                    </a:cubicBezTo>
                    <a:cubicBezTo>
                      <a:pt x="101" y="231"/>
                      <a:pt x="101" y="231"/>
                      <a:pt x="101" y="231"/>
                    </a:cubicBezTo>
                    <a:cubicBezTo>
                      <a:pt x="147" y="231"/>
                      <a:pt x="147" y="231"/>
                      <a:pt x="147" y="231"/>
                    </a:cubicBezTo>
                    <a:cubicBezTo>
                      <a:pt x="147" y="231"/>
                      <a:pt x="203" y="77"/>
                      <a:pt x="195" y="45"/>
                    </a:cubicBezTo>
                    <a:cubicBezTo>
                      <a:pt x="188" y="14"/>
                      <a:pt x="73" y="0"/>
                      <a:pt x="73" y="0"/>
                    </a:cubicBez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66" name="Google Shape;1537;p40"/>
              <p:cNvSpPr/>
              <p:nvPr/>
            </p:nvSpPr>
            <p:spPr>
              <a:xfrm flipH="1">
                <a:off x="2867040" y="2066760"/>
                <a:ext cx="44280" cy="107280"/>
              </a:xfrm>
              <a:custGeom>
                <a:avLst/>
                <a:gdLst>
                  <a:gd name="textAreaLeft" fmla="*/ -360 w 44280"/>
                  <a:gd name="textAreaRight" fmla="*/ 44280 w 44280"/>
                  <a:gd name="textAreaTop" fmla="*/ 0 h 107280"/>
                  <a:gd name="textAreaBottom" fmla="*/ 107640 h 107280"/>
                </a:gdLst>
                <a:ahLst/>
                <a:rect l="textAreaLeft" t="textAreaTop" r="textAreaRight" b="textAreaBottom"/>
                <a:pathLst>
                  <a:path w="61" h="95">
                    <a:moveTo>
                      <a:pt x="56" y="0"/>
                    </a:moveTo>
                    <a:cubicBezTo>
                      <a:pt x="45" y="35"/>
                      <a:pt x="45" y="35"/>
                      <a:pt x="45" y="35"/>
                    </a:cubicBezTo>
                    <a:cubicBezTo>
                      <a:pt x="43" y="43"/>
                      <a:pt x="43" y="51"/>
                      <a:pt x="47" y="58"/>
                    </a:cubicBezTo>
                    <a:cubicBezTo>
                      <a:pt x="53" y="70"/>
                      <a:pt x="61" y="88"/>
                      <a:pt x="58" y="91"/>
                    </a:cubicBezTo>
                    <a:cubicBezTo>
                      <a:pt x="53" y="95"/>
                      <a:pt x="39" y="90"/>
                      <a:pt x="29" y="83"/>
                    </a:cubicBezTo>
                    <a:cubicBezTo>
                      <a:pt x="19" y="76"/>
                      <a:pt x="0" y="53"/>
                      <a:pt x="3" y="47"/>
                    </a:cubicBezTo>
                    <a:cubicBezTo>
                      <a:pt x="7" y="41"/>
                      <a:pt x="16" y="37"/>
                      <a:pt x="16" y="37"/>
                    </a:cubicBezTo>
                    <a:cubicBezTo>
                      <a:pt x="28" y="0"/>
                      <a:pt x="28" y="0"/>
                      <a:pt x="28" y="0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b0878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67" name="Google Shape;1538;p40"/>
              <p:cNvSpPr/>
              <p:nvPr/>
            </p:nvSpPr>
            <p:spPr>
              <a:xfrm flipH="1">
                <a:off x="2867040" y="2108520"/>
                <a:ext cx="44280" cy="65880"/>
              </a:xfrm>
              <a:custGeom>
                <a:avLst/>
                <a:gdLst>
                  <a:gd name="textAreaLeft" fmla="*/ -360 w 44280"/>
                  <a:gd name="textAreaRight" fmla="*/ 44280 w 4428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61" h="58">
                    <a:moveTo>
                      <a:pt x="3" y="10"/>
                    </a:moveTo>
                    <a:cubicBezTo>
                      <a:pt x="0" y="16"/>
                      <a:pt x="19" y="39"/>
                      <a:pt x="29" y="46"/>
                    </a:cubicBezTo>
                    <a:cubicBezTo>
                      <a:pt x="39" y="53"/>
                      <a:pt x="53" y="58"/>
                      <a:pt x="58" y="54"/>
                    </a:cubicBezTo>
                    <a:cubicBezTo>
                      <a:pt x="61" y="51"/>
                      <a:pt x="53" y="33"/>
                      <a:pt x="47" y="21"/>
                    </a:cubicBezTo>
                    <a:cubicBezTo>
                      <a:pt x="45" y="18"/>
                      <a:pt x="44" y="15"/>
                      <a:pt x="44" y="11"/>
                    </a:cubicBezTo>
                    <a:cubicBezTo>
                      <a:pt x="36" y="12"/>
                      <a:pt x="29" y="15"/>
                      <a:pt x="29" y="15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7" y="4"/>
                      <a:pt x="3" y="1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240" bIns="212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68" name="Google Shape;1539;p40"/>
              <p:cNvSpPr/>
              <p:nvPr/>
            </p:nvSpPr>
            <p:spPr>
              <a:xfrm flipH="1">
                <a:off x="2985480" y="1751400"/>
                <a:ext cx="51120" cy="138600"/>
              </a:xfrm>
              <a:custGeom>
                <a:avLst/>
                <a:gdLst>
                  <a:gd name="textAreaLeft" fmla="*/ 360 w 51120"/>
                  <a:gd name="textAreaRight" fmla="*/ 51840 w 51120"/>
                  <a:gd name="textAreaTop" fmla="*/ 0 h 138600"/>
                  <a:gd name="textAreaBottom" fmla="*/ 138960 h 138600"/>
                </a:gdLst>
                <a:ahLst/>
                <a:rect l="textAreaLeft" t="textAreaTop" r="textAreaRight" b="textAreaBottom"/>
                <a:pathLst>
                  <a:path w="70" h="123">
                    <a:moveTo>
                      <a:pt x="70" y="1"/>
                    </a:moveTo>
                    <a:cubicBezTo>
                      <a:pt x="70" y="2"/>
                      <a:pt x="39" y="88"/>
                      <a:pt x="39" y="88"/>
                    </a:cubicBezTo>
                    <a:cubicBezTo>
                      <a:pt x="39" y="88"/>
                      <a:pt x="35" y="112"/>
                      <a:pt x="33" y="114"/>
                    </a:cubicBezTo>
                    <a:cubicBezTo>
                      <a:pt x="30" y="116"/>
                      <a:pt x="32" y="99"/>
                      <a:pt x="32" y="99"/>
                    </a:cubicBezTo>
                    <a:cubicBezTo>
                      <a:pt x="17" y="123"/>
                      <a:pt x="17" y="123"/>
                      <a:pt x="17" y="123"/>
                    </a:cubicBezTo>
                    <a:cubicBezTo>
                      <a:pt x="3" y="114"/>
                      <a:pt x="3" y="114"/>
                      <a:pt x="3" y="114"/>
                    </a:cubicBezTo>
                    <a:cubicBezTo>
                      <a:pt x="1" y="112"/>
                      <a:pt x="0" y="108"/>
                      <a:pt x="2" y="106"/>
                    </a:cubicBezTo>
                    <a:cubicBezTo>
                      <a:pt x="19" y="82"/>
                      <a:pt x="19" y="82"/>
                      <a:pt x="19" y="82"/>
                    </a:cubicBezTo>
                    <a:cubicBezTo>
                      <a:pt x="43" y="0"/>
                      <a:pt x="43" y="0"/>
                      <a:pt x="43" y="0"/>
                    </a:cubicBezTo>
                    <a:lnTo>
                      <a:pt x="70" y="1"/>
                    </a:lnTo>
                    <a:close/>
                  </a:path>
                </a:pathLst>
              </a:custGeom>
              <a:solidFill>
                <a:srgbClr val="b0878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69" name="Google Shape;1540;p40"/>
              <p:cNvSpPr/>
              <p:nvPr/>
            </p:nvSpPr>
            <p:spPr>
              <a:xfrm flipH="1">
                <a:off x="2973600" y="1736280"/>
                <a:ext cx="42840" cy="24480"/>
              </a:xfrm>
              <a:custGeom>
                <a:avLst/>
                <a:gdLst>
                  <a:gd name="textAreaLeft" fmla="*/ -360 w 42840"/>
                  <a:gd name="textAreaRight" fmla="*/ 42840 w 42840"/>
                  <a:gd name="textAreaTop" fmla="*/ 0 h 24480"/>
                  <a:gd name="textAreaBottom" fmla="*/ 24840 h 24480"/>
                </a:gdLst>
                <a:ahLst/>
                <a:rect l="textAreaLeft" t="textAreaTop" r="textAreaRight" b="textAreaBottom"/>
                <a:pathLst>
                  <a:path w="59" h="22">
                    <a:moveTo>
                      <a:pt x="10" y="0"/>
                    </a:moveTo>
                    <a:cubicBezTo>
                      <a:pt x="7" y="7"/>
                      <a:pt x="3" y="14"/>
                      <a:pt x="0" y="22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9" y="22"/>
                      <a:pt x="53" y="13"/>
                      <a:pt x="59" y="0"/>
                    </a:cubicBez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440" bIns="-1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70" name="Google Shape;1541;p40"/>
              <p:cNvSpPr/>
              <p:nvPr/>
            </p:nvSpPr>
            <p:spPr>
              <a:xfrm flipH="1">
                <a:off x="2859120" y="2056320"/>
                <a:ext cx="47520" cy="35280"/>
              </a:xfrm>
              <a:custGeom>
                <a:avLst/>
                <a:gdLst>
                  <a:gd name="textAreaLeft" fmla="*/ 360 w 47520"/>
                  <a:gd name="textAreaRight" fmla="*/ 48240 w 47520"/>
                  <a:gd name="textAreaTop" fmla="*/ 0 h 35280"/>
                  <a:gd name="textAreaBottom" fmla="*/ 35640 h 35280"/>
                </a:gdLst>
                <a:ahLst/>
                <a:rect l="textAreaLeft" t="textAreaTop" r="textAreaRight" b="textAreaBottom"/>
                <a:pathLst>
                  <a:path w="65" h="31">
                    <a:moveTo>
                      <a:pt x="8" y="0"/>
                    </a:moveTo>
                    <a:cubicBezTo>
                      <a:pt x="0" y="31"/>
                      <a:pt x="0" y="31"/>
                      <a:pt x="0" y="31"/>
                    </a:cubicBezTo>
                    <a:cubicBezTo>
                      <a:pt x="55" y="31"/>
                      <a:pt x="55" y="31"/>
                      <a:pt x="55" y="31"/>
                    </a:cubicBezTo>
                    <a:cubicBezTo>
                      <a:pt x="55" y="31"/>
                      <a:pt x="59" y="19"/>
                      <a:pt x="65" y="0"/>
                    </a:cubicBez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440" bIns="-1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71" name="Google Shape;1542;p40"/>
              <p:cNvSpPr/>
              <p:nvPr/>
            </p:nvSpPr>
            <p:spPr>
              <a:xfrm flipH="1">
                <a:off x="2882160" y="1487880"/>
                <a:ext cx="37440" cy="96120"/>
              </a:xfrm>
              <a:custGeom>
                <a:avLst/>
                <a:gdLst>
                  <a:gd name="textAreaLeft" fmla="*/ 360 w 37440"/>
                  <a:gd name="textAreaRight" fmla="*/ 38160 w 37440"/>
                  <a:gd name="textAreaTop" fmla="*/ 0 h 96120"/>
                  <a:gd name="textAreaBottom" fmla="*/ 96480 h 96120"/>
                </a:gdLst>
                <a:ahLst/>
                <a:rect l="textAreaLeft" t="textAreaTop" r="textAreaRight" b="textAreaBottom"/>
                <a:pathLst>
                  <a:path w="52" h="85">
                    <a:moveTo>
                      <a:pt x="25" y="85"/>
                    </a:move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4"/>
                      <a:pt x="0" y="50"/>
                      <a:pt x="13" y="25"/>
                    </a:cubicBezTo>
                    <a:cubicBezTo>
                      <a:pt x="26" y="0"/>
                      <a:pt x="52" y="30"/>
                      <a:pt x="52" y="30"/>
                    </a:cubicBezTo>
                    <a:lnTo>
                      <a:pt x="25" y="85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72" name="Google Shape;1543;p40"/>
              <p:cNvSpPr/>
              <p:nvPr/>
            </p:nvSpPr>
            <p:spPr>
              <a:xfrm flipH="1">
                <a:off x="2859840" y="1517040"/>
                <a:ext cx="56520" cy="123840"/>
              </a:xfrm>
              <a:custGeom>
                <a:avLst/>
                <a:gdLst>
                  <a:gd name="textAreaLeft" fmla="*/ -360 w 56520"/>
                  <a:gd name="textAreaRight" fmla="*/ 56520 w 56520"/>
                  <a:gd name="textAreaTop" fmla="*/ 0 h 123840"/>
                  <a:gd name="textAreaBottom" fmla="*/ 124200 h 123840"/>
                </a:gdLst>
                <a:ahLst/>
                <a:rect l="textAreaLeft" t="textAreaTop" r="textAreaRight" b="textAreaBottom"/>
                <a:pathLst>
                  <a:path w="78" h="110">
                    <a:moveTo>
                      <a:pt x="73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36" y="7"/>
                      <a:pt x="35" y="14"/>
                      <a:pt x="32" y="20"/>
                    </a:cubicBezTo>
                    <a:cubicBezTo>
                      <a:pt x="32" y="17"/>
                      <a:pt x="30" y="13"/>
                      <a:pt x="26" y="13"/>
                    </a:cubicBezTo>
                    <a:cubicBezTo>
                      <a:pt x="19" y="14"/>
                      <a:pt x="17" y="32"/>
                      <a:pt x="23" y="33"/>
                    </a:cubicBezTo>
                    <a:cubicBezTo>
                      <a:pt x="24" y="33"/>
                      <a:pt x="25" y="33"/>
                      <a:pt x="26" y="33"/>
                    </a:cubicBezTo>
                    <a:cubicBezTo>
                      <a:pt x="20" y="43"/>
                      <a:pt x="14" y="49"/>
                      <a:pt x="14" y="49"/>
                    </a:cubicBezTo>
                    <a:cubicBezTo>
                      <a:pt x="10" y="82"/>
                      <a:pt x="10" y="82"/>
                      <a:pt x="1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30" y="110"/>
                      <a:pt x="59" y="83"/>
                      <a:pt x="59" y="83"/>
                    </a:cubicBezTo>
                    <a:cubicBezTo>
                      <a:pt x="48" y="83"/>
                      <a:pt x="48" y="83"/>
                      <a:pt x="48" y="83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48" y="57"/>
                      <a:pt x="50" y="55"/>
                      <a:pt x="53" y="55"/>
                    </a:cubicBezTo>
                    <a:cubicBezTo>
                      <a:pt x="60" y="54"/>
                      <a:pt x="60" y="54"/>
                      <a:pt x="60" y="54"/>
                    </a:cubicBezTo>
                    <a:cubicBezTo>
                      <a:pt x="65" y="54"/>
                      <a:pt x="68" y="51"/>
                      <a:pt x="69" y="46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8" y="32"/>
                      <a:pt x="78" y="32"/>
                      <a:pt x="78" y="32"/>
                    </a:cubicBezTo>
                    <a:cubicBezTo>
                      <a:pt x="78" y="32"/>
                      <a:pt x="74" y="1"/>
                      <a:pt x="73" y="0"/>
                    </a:cubicBezTo>
                    <a:close/>
                  </a:path>
                </a:pathLst>
              </a:custGeom>
              <a:solidFill>
                <a:srgbClr val="b0878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73" name="Google Shape;1544;p40"/>
              <p:cNvSpPr/>
              <p:nvPr/>
            </p:nvSpPr>
            <p:spPr>
              <a:xfrm flipH="1">
                <a:off x="2846520" y="1482480"/>
                <a:ext cx="66960" cy="38880"/>
              </a:xfrm>
              <a:custGeom>
                <a:avLst/>
                <a:gdLst>
                  <a:gd name="textAreaLeft" fmla="*/ 360 w 66960"/>
                  <a:gd name="textAreaRight" fmla="*/ 67680 w 66960"/>
                  <a:gd name="textAreaTop" fmla="*/ 0 h 38880"/>
                  <a:gd name="textAreaBottom" fmla="*/ 39240 h 38880"/>
                </a:gdLst>
                <a:ahLst/>
                <a:rect l="textAreaLeft" t="textAreaTop" r="textAreaRight" b="textAreaBottom"/>
                <a:pathLst>
                  <a:path w="92" h="35">
                    <a:moveTo>
                      <a:pt x="2" y="32"/>
                    </a:moveTo>
                    <a:cubicBezTo>
                      <a:pt x="2" y="34"/>
                      <a:pt x="4" y="35"/>
                      <a:pt x="6" y="35"/>
                    </a:cubicBezTo>
                    <a:cubicBezTo>
                      <a:pt x="77" y="35"/>
                      <a:pt x="77" y="35"/>
                      <a:pt x="77" y="35"/>
                    </a:cubicBezTo>
                    <a:cubicBezTo>
                      <a:pt x="87" y="35"/>
                      <a:pt x="92" y="35"/>
                      <a:pt x="92" y="31"/>
                    </a:cubicBezTo>
                    <a:cubicBezTo>
                      <a:pt x="92" y="28"/>
                      <a:pt x="79" y="26"/>
                      <a:pt x="79" y="26"/>
                    </a:cubicBezTo>
                    <a:cubicBezTo>
                      <a:pt x="79" y="26"/>
                      <a:pt x="72" y="0"/>
                      <a:pt x="46" y="0"/>
                    </a:cubicBezTo>
                    <a:cubicBezTo>
                      <a:pt x="21" y="0"/>
                      <a:pt x="3" y="11"/>
                      <a:pt x="1" y="23"/>
                    </a:cubicBezTo>
                    <a:cubicBezTo>
                      <a:pt x="0" y="27"/>
                      <a:pt x="1" y="30"/>
                      <a:pt x="2" y="3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800" bIns="-18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74" name="Google Shape;1545;p40"/>
              <p:cNvSpPr/>
              <p:nvPr/>
            </p:nvSpPr>
            <p:spPr>
              <a:xfrm flipH="1">
                <a:off x="2573640" y="1655280"/>
                <a:ext cx="111240" cy="190440"/>
              </a:xfrm>
              <a:custGeom>
                <a:avLst/>
                <a:gdLst>
                  <a:gd name="textAreaLeft" fmla="*/ -360 w 111240"/>
                  <a:gd name="textAreaRight" fmla="*/ 111240 w 111240"/>
                  <a:gd name="textAreaTop" fmla="*/ 0 h 190440"/>
                  <a:gd name="textAreaBottom" fmla="*/ 190800 h 190440"/>
                </a:gdLst>
                <a:ahLst/>
                <a:rect l="textAreaLeft" t="textAreaTop" r="textAreaRight" b="textAreaBottom"/>
                <a:pathLst>
                  <a:path w="227" h="252">
                    <a:moveTo>
                      <a:pt x="61" y="15"/>
                    </a:moveTo>
                    <a:lnTo>
                      <a:pt x="214" y="54"/>
                    </a:lnTo>
                    <a:lnTo>
                      <a:pt x="166" y="239"/>
                    </a:lnTo>
                    <a:lnTo>
                      <a:pt x="13" y="198"/>
                    </a:lnTo>
                    <a:lnTo>
                      <a:pt x="61" y="15"/>
                    </a:lnTo>
                    <a:close/>
                    <a:moveTo>
                      <a:pt x="52" y="0"/>
                    </a:moveTo>
                    <a:lnTo>
                      <a:pt x="0" y="207"/>
                    </a:lnTo>
                    <a:lnTo>
                      <a:pt x="174" y="252"/>
                    </a:lnTo>
                    <a:lnTo>
                      <a:pt x="227" y="46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ff007a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75" name="Google Shape;1546;p40"/>
              <p:cNvSpPr/>
              <p:nvPr/>
            </p:nvSpPr>
            <p:spPr>
              <a:xfrm flipH="1">
                <a:off x="2573640" y="1655280"/>
                <a:ext cx="111240" cy="190440"/>
              </a:xfrm>
              <a:custGeom>
                <a:avLst/>
                <a:gdLst>
                  <a:gd name="textAreaLeft" fmla="*/ -360 w 111240"/>
                  <a:gd name="textAreaRight" fmla="*/ 111240 w 111240"/>
                  <a:gd name="textAreaTop" fmla="*/ 0 h 190440"/>
                  <a:gd name="textAreaBottom" fmla="*/ 190800 h 190440"/>
                </a:gdLst>
                <a:ahLst/>
                <a:rect l="textAreaLeft" t="textAreaTop" r="textAreaRight" b="textAreaBottom"/>
                <a:pathLst>
                  <a:path w="227" h="252">
                    <a:moveTo>
                      <a:pt x="61" y="15"/>
                    </a:moveTo>
                    <a:lnTo>
                      <a:pt x="214" y="54"/>
                    </a:lnTo>
                    <a:lnTo>
                      <a:pt x="166" y="239"/>
                    </a:lnTo>
                    <a:lnTo>
                      <a:pt x="13" y="198"/>
                    </a:lnTo>
                    <a:lnTo>
                      <a:pt x="61" y="15"/>
                    </a:lnTo>
                    <a:moveTo>
                      <a:pt x="52" y="0"/>
                    </a:moveTo>
                    <a:lnTo>
                      <a:pt x="0" y="207"/>
                    </a:lnTo>
                    <a:lnTo>
                      <a:pt x="174" y="252"/>
                    </a:lnTo>
                    <a:lnTo>
                      <a:pt x="227" y="46"/>
                    </a:lnTo>
                    <a:lnTo>
                      <a:pt x="52" y="0"/>
                    </a:lnTo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76" name="Google Shape;1547;p40"/>
              <p:cNvSpPr/>
              <p:nvPr/>
            </p:nvSpPr>
            <p:spPr>
              <a:xfrm flipH="1">
                <a:off x="2652480" y="1685520"/>
                <a:ext cx="100080" cy="74880"/>
              </a:xfrm>
              <a:custGeom>
                <a:avLst/>
                <a:gdLst>
                  <a:gd name="textAreaLeft" fmla="*/ 360 w 100080"/>
                  <a:gd name="textAreaRight" fmla="*/ 100800 w 100080"/>
                  <a:gd name="textAreaTop" fmla="*/ 0 h 74880"/>
                  <a:gd name="textAreaBottom" fmla="*/ 75240 h 74880"/>
                </a:gdLst>
                <a:ahLst/>
                <a:rect l="textAreaLeft" t="textAreaTop" r="textAreaRight" b="textAreaBottom"/>
                <a:pathLst>
                  <a:path w="137" h="66">
                    <a:moveTo>
                      <a:pt x="9" y="0"/>
                    </a:moveTo>
                    <a:cubicBezTo>
                      <a:pt x="94" y="36"/>
                      <a:pt x="94" y="36"/>
                      <a:pt x="94" y="36"/>
                    </a:cubicBezTo>
                    <a:cubicBezTo>
                      <a:pt x="94" y="36"/>
                      <a:pt x="109" y="30"/>
                      <a:pt x="123" y="29"/>
                    </a:cubicBezTo>
                    <a:cubicBezTo>
                      <a:pt x="137" y="28"/>
                      <a:pt x="132" y="35"/>
                      <a:pt x="125" y="36"/>
                    </a:cubicBezTo>
                    <a:cubicBezTo>
                      <a:pt x="118" y="36"/>
                      <a:pt x="111" y="39"/>
                      <a:pt x="111" y="39"/>
                    </a:cubicBezTo>
                    <a:cubicBezTo>
                      <a:pt x="104" y="66"/>
                      <a:pt x="104" y="66"/>
                      <a:pt x="104" y="66"/>
                    </a:cubicBezTo>
                    <a:cubicBezTo>
                      <a:pt x="89" y="54"/>
                      <a:pt x="89" y="54"/>
                      <a:pt x="89" y="54"/>
                    </a:cubicBezTo>
                    <a:cubicBezTo>
                      <a:pt x="0" y="27"/>
                      <a:pt x="0" y="27"/>
                      <a:pt x="0" y="27"/>
                    </a:cubicBez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b0878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0240" bIns="302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77" name="Google Shape;1548;p40"/>
              <p:cNvSpPr/>
              <p:nvPr/>
            </p:nvSpPr>
            <p:spPr>
              <a:xfrm flipH="1">
                <a:off x="2740680" y="1668960"/>
                <a:ext cx="25200" cy="57960"/>
              </a:xfrm>
              <a:custGeom>
                <a:avLst/>
                <a:gdLst>
                  <a:gd name="textAreaLeft" fmla="*/ 360 w 25200"/>
                  <a:gd name="textAreaRight" fmla="*/ 25920 w 25200"/>
                  <a:gd name="textAreaTop" fmla="*/ 0 h 57960"/>
                  <a:gd name="textAreaBottom" fmla="*/ 58320 h 57960"/>
                </a:gdLst>
                <a:ahLst/>
                <a:rect l="textAreaLeft" t="textAreaTop" r="textAreaRight" b="textAreaBottom"/>
                <a:pathLst>
                  <a:path w="35" h="52">
                    <a:moveTo>
                      <a:pt x="0" y="44"/>
                    </a:moveTo>
                    <a:cubicBezTo>
                      <a:pt x="21" y="52"/>
                      <a:pt x="21" y="52"/>
                      <a:pt x="21" y="52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9" y="12"/>
                      <a:pt x="4" y="31"/>
                      <a:pt x="0" y="4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3320" bIns="133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1578" name="Google Shape;1549;p40"/>
            <p:cNvGrpSpPr/>
            <p:nvPr/>
          </p:nvGrpSpPr>
          <p:grpSpPr>
            <a:xfrm>
              <a:off x="2080440" y="950760"/>
              <a:ext cx="100800" cy="156600"/>
              <a:chOff x="2080440" y="950760"/>
              <a:chExt cx="100800" cy="156600"/>
            </a:xfrm>
          </p:grpSpPr>
          <p:sp>
            <p:nvSpPr>
              <p:cNvPr id="1579" name="Google Shape;1550;p40"/>
              <p:cNvSpPr/>
              <p:nvPr/>
            </p:nvSpPr>
            <p:spPr>
              <a:xfrm>
                <a:off x="2124000" y="1026720"/>
                <a:ext cx="15120" cy="57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80" name="Google Shape;1551;p40"/>
              <p:cNvSpPr/>
              <p:nvPr/>
            </p:nvSpPr>
            <p:spPr>
              <a:xfrm>
                <a:off x="2145600" y="1026720"/>
                <a:ext cx="14760" cy="57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81" name="Google Shape;1552;p40"/>
              <p:cNvSpPr/>
              <p:nvPr/>
            </p:nvSpPr>
            <p:spPr>
              <a:xfrm>
                <a:off x="2166840" y="1026720"/>
                <a:ext cx="14400" cy="57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82" name="Google Shape;1553;p40"/>
              <p:cNvSpPr/>
              <p:nvPr/>
            </p:nvSpPr>
            <p:spPr>
              <a:xfrm>
                <a:off x="2102400" y="1026720"/>
                <a:ext cx="14400" cy="57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83" name="Google Shape;1554;p40"/>
              <p:cNvSpPr/>
              <p:nvPr/>
            </p:nvSpPr>
            <p:spPr>
              <a:xfrm>
                <a:off x="2080440" y="1026720"/>
                <a:ext cx="14760" cy="57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0" bIns="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84" name="Google Shape;1555;p40"/>
              <p:cNvSpPr/>
              <p:nvPr/>
            </p:nvSpPr>
            <p:spPr>
              <a:xfrm>
                <a:off x="2129400" y="1018440"/>
                <a:ext cx="3600" cy="230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80" bIns="-1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85" name="Google Shape;1556;p40"/>
              <p:cNvSpPr/>
              <p:nvPr/>
            </p:nvSpPr>
            <p:spPr>
              <a:xfrm>
                <a:off x="2129400" y="1051560"/>
                <a:ext cx="3600" cy="226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720" bIns="-7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86" name="Google Shape;1557;p40"/>
              <p:cNvSpPr/>
              <p:nvPr/>
            </p:nvSpPr>
            <p:spPr>
              <a:xfrm>
                <a:off x="2129400" y="1084320"/>
                <a:ext cx="3600" cy="230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80" bIns="-1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87" name="Google Shape;1558;p40"/>
              <p:cNvSpPr/>
              <p:nvPr/>
            </p:nvSpPr>
            <p:spPr>
              <a:xfrm>
                <a:off x="2129400" y="984240"/>
                <a:ext cx="3600" cy="2340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720" bIns="-7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588" name="Google Shape;1559;p40"/>
              <p:cNvSpPr/>
              <p:nvPr/>
            </p:nvSpPr>
            <p:spPr>
              <a:xfrm>
                <a:off x="2129400" y="950760"/>
                <a:ext cx="3600" cy="230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-1080" bIns="-1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PlaceHolder 1"/>
          <p:cNvSpPr>
            <a:spLocks noGrp="1"/>
          </p:cNvSpPr>
          <p:nvPr>
            <p:ph type="title"/>
          </p:nvPr>
        </p:nvSpPr>
        <p:spPr>
          <a:xfrm>
            <a:off x="1823760" y="2860200"/>
            <a:ext cx="1190520" cy="109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77500" lnSpcReduction="1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700" strike="noStrike" u="none">
                <a:solidFill>
                  <a:schemeClr val="dk1"/>
                </a:solidFill>
                <a:uFillTx/>
                <a:latin typeface="Plus Jakarta Sans ExtraBold"/>
                <a:ea typeface="Plus Jakarta Sans ExtraBold"/>
              </a:rPr>
              <a:t>Google Ads</a:t>
            </a:r>
            <a:endParaRPr b="0" lang="pt-BR" sz="3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90" name="PlaceHolder 2"/>
          <p:cNvSpPr>
            <a:spLocks noGrp="1"/>
          </p:cNvSpPr>
          <p:nvPr>
            <p:ph type="title"/>
          </p:nvPr>
        </p:nvSpPr>
        <p:spPr>
          <a:xfrm>
            <a:off x="1823760" y="2484360"/>
            <a:ext cx="509760" cy="58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55000" lnSpcReduction="1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700" strike="noStrike" u="none">
                <a:solidFill>
                  <a:schemeClr val="dk1"/>
                </a:solidFill>
                <a:uFillTx/>
                <a:latin typeface="Plus Jakarta Sans ExtraBold"/>
                <a:ea typeface="Plus Jakarta Sans ExtraBold"/>
              </a:rPr>
              <a:t>01</a:t>
            </a:r>
            <a:endParaRPr b="0" lang="pt-BR" sz="3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91" name="PlaceHolder 3"/>
          <p:cNvSpPr>
            <a:spLocks noGrp="1"/>
          </p:cNvSpPr>
          <p:nvPr>
            <p:ph type="subTitle"/>
          </p:nvPr>
        </p:nvSpPr>
        <p:spPr>
          <a:xfrm>
            <a:off x="1823760" y="4037760"/>
            <a:ext cx="1190520" cy="425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55000" lnSpcReduction="19999"/>
          </a:bodyPr>
          <a:p>
            <a:pPr indent="0" algn="ctr">
              <a:buNone/>
            </a:pPr>
            <a:endParaRPr b="0" lang="pt-BR" sz="161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592" name="Google Shape;1567;p41"/>
          <p:cNvGrpSpPr/>
          <p:nvPr/>
        </p:nvGrpSpPr>
        <p:grpSpPr>
          <a:xfrm>
            <a:off x="1967040" y="1419840"/>
            <a:ext cx="102600" cy="293400"/>
            <a:chOff x="1967040" y="1419840"/>
            <a:chExt cx="102600" cy="293400"/>
          </a:xfrm>
        </p:grpSpPr>
        <p:sp>
          <p:nvSpPr>
            <p:cNvPr id="1593" name="Google Shape;1568;p41"/>
            <p:cNvSpPr/>
            <p:nvPr/>
          </p:nvSpPr>
          <p:spPr>
            <a:xfrm>
              <a:off x="2011320" y="1562400"/>
              <a:ext cx="15480" cy="104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" bIns="468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94" name="Google Shape;1569;p41"/>
            <p:cNvSpPr/>
            <p:nvPr/>
          </p:nvSpPr>
          <p:spPr>
            <a:xfrm>
              <a:off x="2033280" y="1562400"/>
              <a:ext cx="15120" cy="104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" bIns="468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95" name="Google Shape;1570;p41"/>
            <p:cNvSpPr/>
            <p:nvPr/>
          </p:nvSpPr>
          <p:spPr>
            <a:xfrm>
              <a:off x="2054880" y="1562400"/>
              <a:ext cx="14760" cy="104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" bIns="468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96" name="Google Shape;1571;p41"/>
            <p:cNvSpPr/>
            <p:nvPr/>
          </p:nvSpPr>
          <p:spPr>
            <a:xfrm>
              <a:off x="1989360" y="1562400"/>
              <a:ext cx="14760" cy="104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" bIns="468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97" name="Google Shape;1572;p41"/>
            <p:cNvSpPr/>
            <p:nvPr/>
          </p:nvSpPr>
          <p:spPr>
            <a:xfrm>
              <a:off x="1967040" y="1562400"/>
              <a:ext cx="15120" cy="104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" bIns="468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98" name="Google Shape;1573;p41"/>
            <p:cNvSpPr/>
            <p:nvPr/>
          </p:nvSpPr>
          <p:spPr>
            <a:xfrm>
              <a:off x="2017080" y="1546560"/>
              <a:ext cx="3600" cy="4356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9440" bIns="1944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599" name="Google Shape;1574;p41"/>
            <p:cNvSpPr/>
            <p:nvPr/>
          </p:nvSpPr>
          <p:spPr>
            <a:xfrm>
              <a:off x="2017080" y="1608840"/>
              <a:ext cx="3600" cy="421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720" bIns="1872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600" name="Google Shape;1575;p41"/>
            <p:cNvSpPr/>
            <p:nvPr/>
          </p:nvSpPr>
          <p:spPr>
            <a:xfrm>
              <a:off x="2017080" y="1669680"/>
              <a:ext cx="3600" cy="4356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9440" bIns="1944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601" name="Google Shape;1576;p41"/>
            <p:cNvSpPr/>
            <p:nvPr/>
          </p:nvSpPr>
          <p:spPr>
            <a:xfrm>
              <a:off x="2017080" y="1482840"/>
              <a:ext cx="3600" cy="4356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9440" bIns="1944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602" name="Google Shape;1577;p41"/>
            <p:cNvSpPr/>
            <p:nvPr/>
          </p:nvSpPr>
          <p:spPr>
            <a:xfrm>
              <a:off x="2017080" y="1419840"/>
              <a:ext cx="3600" cy="4356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9440" bIns="1944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  <p:grpSp>
        <p:nvGrpSpPr>
          <p:cNvPr id="1603" name="Google Shape;1578;p41"/>
          <p:cNvGrpSpPr/>
          <p:nvPr/>
        </p:nvGrpSpPr>
        <p:grpSpPr>
          <a:xfrm>
            <a:off x="546480" y="843120"/>
            <a:ext cx="2693520" cy="1856880"/>
            <a:chOff x="546480" y="843120"/>
            <a:chExt cx="2693520" cy="1856880"/>
          </a:xfrm>
        </p:grpSpPr>
        <p:grpSp>
          <p:nvGrpSpPr>
            <p:cNvPr id="1604" name="Google Shape;1579;p41"/>
            <p:cNvGrpSpPr/>
            <p:nvPr/>
          </p:nvGrpSpPr>
          <p:grpSpPr>
            <a:xfrm>
              <a:off x="624600" y="843120"/>
              <a:ext cx="2434320" cy="1856880"/>
              <a:chOff x="624600" y="843120"/>
              <a:chExt cx="2434320" cy="1856880"/>
            </a:xfrm>
          </p:grpSpPr>
          <p:sp>
            <p:nvSpPr>
              <p:cNvPr id="1605" name="Google Shape;1580;p41"/>
              <p:cNvSpPr/>
              <p:nvPr/>
            </p:nvSpPr>
            <p:spPr>
              <a:xfrm flipH="1">
                <a:off x="1629000" y="843120"/>
                <a:ext cx="1429560" cy="1856880"/>
              </a:xfrm>
              <a:custGeom>
                <a:avLst/>
                <a:gdLst>
                  <a:gd name="textAreaLeft" fmla="*/ -360 w 1429560"/>
                  <a:gd name="textAreaRight" fmla="*/ 1429560 w 1429560"/>
                  <a:gd name="textAreaTop" fmla="*/ 0 h 1856880"/>
                  <a:gd name="textAreaBottom" fmla="*/ 1857600 h 1856880"/>
                </a:gdLst>
                <a:ahLst/>
                <a:rect l="textAreaLeft" t="textAreaTop" r="textAreaRight" b="textAreaBottom"/>
                <a:pathLst>
                  <a:path w="637" h="931">
                    <a:moveTo>
                      <a:pt x="584" y="931"/>
                    </a:moveTo>
                    <a:cubicBezTo>
                      <a:pt x="0" y="931"/>
                      <a:pt x="0" y="931"/>
                      <a:pt x="0" y="931"/>
                    </a:cubicBezTo>
                    <a:cubicBezTo>
                      <a:pt x="0" y="319"/>
                      <a:pt x="0" y="319"/>
                      <a:pt x="0" y="319"/>
                    </a:cubicBezTo>
                    <a:cubicBezTo>
                      <a:pt x="0" y="143"/>
                      <a:pt x="142" y="0"/>
                      <a:pt x="318" y="0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494" y="0"/>
                      <a:pt x="637" y="143"/>
                      <a:pt x="637" y="319"/>
                    </a:cubicBezTo>
                    <a:cubicBezTo>
                      <a:pt x="637" y="879"/>
                      <a:pt x="637" y="879"/>
                      <a:pt x="637" y="879"/>
                    </a:cubicBezTo>
                    <a:cubicBezTo>
                      <a:pt x="637" y="907"/>
                      <a:pt x="613" y="931"/>
                      <a:pt x="584" y="93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06" name="Google Shape;1581;p41"/>
              <p:cNvSpPr/>
              <p:nvPr/>
            </p:nvSpPr>
            <p:spPr>
              <a:xfrm flipH="1">
                <a:off x="624600" y="843120"/>
                <a:ext cx="1431360" cy="1856880"/>
              </a:xfrm>
              <a:custGeom>
                <a:avLst/>
                <a:gdLst>
                  <a:gd name="textAreaLeft" fmla="*/ 360 w 1431360"/>
                  <a:gd name="textAreaRight" fmla="*/ 1432080 w 1431360"/>
                  <a:gd name="textAreaTop" fmla="*/ 0 h 1856880"/>
                  <a:gd name="textAreaBottom" fmla="*/ 1857600 h 1856880"/>
                </a:gdLst>
                <a:ahLst/>
                <a:rect l="textAreaLeft" t="textAreaTop" r="textAreaRight" b="textAreaBottom"/>
                <a:pathLst>
                  <a:path w="637" h="931">
                    <a:moveTo>
                      <a:pt x="584" y="931"/>
                    </a:moveTo>
                    <a:cubicBezTo>
                      <a:pt x="0" y="931"/>
                      <a:pt x="0" y="931"/>
                      <a:pt x="0" y="931"/>
                    </a:cubicBezTo>
                    <a:cubicBezTo>
                      <a:pt x="0" y="319"/>
                      <a:pt x="0" y="319"/>
                      <a:pt x="0" y="319"/>
                    </a:cubicBezTo>
                    <a:cubicBezTo>
                      <a:pt x="0" y="143"/>
                      <a:pt x="142" y="0"/>
                      <a:pt x="318" y="0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494" y="0"/>
                      <a:pt x="637" y="143"/>
                      <a:pt x="637" y="319"/>
                    </a:cubicBezTo>
                    <a:cubicBezTo>
                      <a:pt x="637" y="879"/>
                      <a:pt x="637" y="879"/>
                      <a:pt x="637" y="879"/>
                    </a:cubicBezTo>
                    <a:cubicBezTo>
                      <a:pt x="637" y="907"/>
                      <a:pt x="613" y="931"/>
                      <a:pt x="584" y="93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1607" name="Google Shape;1582;p41"/>
            <p:cNvGrpSpPr/>
            <p:nvPr/>
          </p:nvGrpSpPr>
          <p:grpSpPr>
            <a:xfrm>
              <a:off x="1286280" y="1263960"/>
              <a:ext cx="1576080" cy="1275480"/>
              <a:chOff x="1286280" y="1263960"/>
              <a:chExt cx="1576080" cy="1275480"/>
            </a:xfrm>
          </p:grpSpPr>
          <p:sp>
            <p:nvSpPr>
              <p:cNvPr id="1608" name="Google Shape;1583;p41"/>
              <p:cNvSpPr/>
              <p:nvPr/>
            </p:nvSpPr>
            <p:spPr>
              <a:xfrm>
                <a:off x="1549440" y="1654560"/>
                <a:ext cx="51120" cy="42840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760" bIns="5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09" name="Google Shape;1584;p41"/>
              <p:cNvSpPr/>
              <p:nvPr/>
            </p:nvSpPr>
            <p:spPr>
              <a:xfrm>
                <a:off x="2242800" y="1654560"/>
                <a:ext cx="52200" cy="42840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760" bIns="57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10" name="Google Shape;1585;p41"/>
              <p:cNvSpPr/>
              <p:nvPr/>
            </p:nvSpPr>
            <p:spPr>
              <a:xfrm>
                <a:off x="1861560" y="2165400"/>
                <a:ext cx="424800" cy="374040"/>
              </a:xfrm>
              <a:custGeom>
                <a:avLst/>
                <a:gdLst>
                  <a:gd name="textAreaLeft" fmla="*/ 0 w 424800"/>
                  <a:gd name="textAreaRight" fmla="*/ 425520 w 424800"/>
                  <a:gd name="textAreaTop" fmla="*/ 0 h 374040"/>
                  <a:gd name="textAreaBottom" fmla="*/ 374760 h 374040"/>
                </a:gdLst>
                <a:ahLst/>
                <a:rect l="textAreaLeft" t="textAreaTop" r="textAreaRight" b="textAreaBottom"/>
                <a:pathLst>
                  <a:path w="504" h="546">
                    <a:moveTo>
                      <a:pt x="504" y="546"/>
                    </a:moveTo>
                    <a:lnTo>
                      <a:pt x="0" y="546"/>
                    </a:lnTo>
                    <a:lnTo>
                      <a:pt x="95" y="0"/>
                    </a:lnTo>
                    <a:lnTo>
                      <a:pt x="411" y="0"/>
                    </a:lnTo>
                    <a:lnTo>
                      <a:pt x="504" y="546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11" name="Google Shape;1586;p41"/>
              <p:cNvSpPr/>
              <p:nvPr/>
            </p:nvSpPr>
            <p:spPr>
              <a:xfrm>
                <a:off x="1286280" y="1263960"/>
                <a:ext cx="1576080" cy="912600"/>
              </a:xfrm>
              <a:custGeom>
                <a:avLst/>
                <a:gdLst>
                  <a:gd name="textAreaLeft" fmla="*/ 0 w 1576080"/>
                  <a:gd name="textAreaRight" fmla="*/ 1576800 w 1576080"/>
                  <a:gd name="textAreaTop" fmla="*/ 0 h 912600"/>
                  <a:gd name="textAreaBottom" fmla="*/ 913320 h 912600"/>
                </a:gdLst>
                <a:ahLst/>
                <a:rect l="textAreaLeft" t="textAreaTop" r="textAreaRight" b="textAreaBottom"/>
                <a:pathLst>
                  <a:path w="963" h="685">
                    <a:moveTo>
                      <a:pt x="937" y="685"/>
                    </a:moveTo>
                    <a:cubicBezTo>
                      <a:pt x="26" y="685"/>
                      <a:pt x="26" y="685"/>
                      <a:pt x="26" y="685"/>
                    </a:cubicBezTo>
                    <a:cubicBezTo>
                      <a:pt x="11" y="685"/>
                      <a:pt x="0" y="673"/>
                      <a:pt x="0" y="659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2"/>
                      <a:pt x="11" y="0"/>
                      <a:pt x="26" y="0"/>
                    </a:cubicBezTo>
                    <a:cubicBezTo>
                      <a:pt x="937" y="0"/>
                      <a:pt x="937" y="0"/>
                      <a:pt x="937" y="0"/>
                    </a:cubicBezTo>
                    <a:cubicBezTo>
                      <a:pt x="951" y="0"/>
                      <a:pt x="963" y="12"/>
                      <a:pt x="963" y="26"/>
                    </a:cubicBezTo>
                    <a:cubicBezTo>
                      <a:pt x="963" y="659"/>
                      <a:pt x="963" y="659"/>
                      <a:pt x="963" y="659"/>
                    </a:cubicBezTo>
                    <a:cubicBezTo>
                      <a:pt x="963" y="673"/>
                      <a:pt x="951" y="685"/>
                      <a:pt x="937" y="685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12" name="Google Shape;1587;p41"/>
              <p:cNvSpPr/>
              <p:nvPr/>
            </p:nvSpPr>
            <p:spPr>
              <a:xfrm>
                <a:off x="1344240" y="1311120"/>
                <a:ext cx="1459440" cy="81900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13" name="Google Shape;1588;p41"/>
              <p:cNvSpPr/>
              <p:nvPr/>
            </p:nvSpPr>
            <p:spPr>
              <a:xfrm>
                <a:off x="2448000" y="1372320"/>
                <a:ext cx="357480" cy="515160"/>
              </a:xfrm>
              <a:custGeom>
                <a:avLst/>
                <a:gdLst>
                  <a:gd name="textAreaLeft" fmla="*/ 0 w 357480"/>
                  <a:gd name="textAreaRight" fmla="*/ 358200 w 357480"/>
                  <a:gd name="textAreaTop" fmla="*/ 0 h 515160"/>
                  <a:gd name="textAreaBottom" fmla="*/ 515880 h 515160"/>
                </a:gdLst>
                <a:ahLst/>
                <a:rect l="textAreaLeft" t="textAreaTop" r="textAreaRight" b="textAreaBottom"/>
                <a:pathLst>
                  <a:path w="219" h="387">
                    <a:moveTo>
                      <a:pt x="219" y="387"/>
                    </a:moveTo>
                    <a:cubicBezTo>
                      <a:pt x="14" y="387"/>
                      <a:pt x="14" y="387"/>
                      <a:pt x="14" y="387"/>
                    </a:cubicBezTo>
                    <a:cubicBezTo>
                      <a:pt x="6" y="387"/>
                      <a:pt x="0" y="380"/>
                      <a:pt x="0" y="37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19" y="0"/>
                      <a:pt x="219" y="0"/>
                      <a:pt x="219" y="0"/>
                    </a:cubicBezTo>
                    <a:lnTo>
                      <a:pt x="219" y="387"/>
                    </a:lnTo>
                    <a:close/>
                  </a:path>
                </a:pathLst>
              </a:custGeom>
              <a:solidFill>
                <a:srgbClr val="b5b5b5">
                  <a:alpha val="34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14" name="Google Shape;1589;p41"/>
              <p:cNvSpPr/>
              <p:nvPr/>
            </p:nvSpPr>
            <p:spPr>
              <a:xfrm>
                <a:off x="1344240" y="1311120"/>
                <a:ext cx="167400" cy="682200"/>
              </a:xfrm>
              <a:prstGeom prst="rect">
                <a:avLst/>
              </a:prstGeom>
              <a:solidFill>
                <a:srgbClr val="b5b5b5">
                  <a:alpha val="34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15" name="Google Shape;1590;p41"/>
              <p:cNvSpPr/>
              <p:nvPr/>
            </p:nvSpPr>
            <p:spPr>
              <a:xfrm>
                <a:off x="1344240" y="1311120"/>
                <a:ext cx="1459440" cy="6048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5840" bIns="158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16" name="Google Shape;1591;p41"/>
              <p:cNvSpPr/>
              <p:nvPr/>
            </p:nvSpPr>
            <p:spPr>
              <a:xfrm>
                <a:off x="2498400" y="1435320"/>
                <a:ext cx="254160" cy="20700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17" name="Google Shape;1592;p41"/>
              <p:cNvSpPr/>
              <p:nvPr/>
            </p:nvSpPr>
            <p:spPr>
              <a:xfrm>
                <a:off x="2498400" y="1744560"/>
                <a:ext cx="47880" cy="392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600" bIns="36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18" name="Google Shape;1593;p41"/>
              <p:cNvSpPr/>
              <p:nvPr/>
            </p:nvSpPr>
            <p:spPr>
              <a:xfrm>
                <a:off x="2566440" y="1744560"/>
                <a:ext cx="49320" cy="3924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600" bIns="36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19" name="Google Shape;1594;p41"/>
              <p:cNvSpPr/>
              <p:nvPr/>
            </p:nvSpPr>
            <p:spPr>
              <a:xfrm>
                <a:off x="2637000" y="1744560"/>
                <a:ext cx="48240" cy="3924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600" bIns="36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20" name="Google Shape;1595;p41"/>
              <p:cNvSpPr/>
              <p:nvPr/>
            </p:nvSpPr>
            <p:spPr>
              <a:xfrm>
                <a:off x="2707200" y="1744560"/>
                <a:ext cx="48240" cy="39240"/>
              </a:xfrm>
              <a:prstGeom prst="ellipse">
                <a:avLst/>
              </a:pr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600" bIns="36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21" name="Google Shape;1596;p41"/>
              <p:cNvSpPr/>
              <p:nvPr/>
            </p:nvSpPr>
            <p:spPr>
              <a:xfrm>
                <a:off x="2498400" y="1799640"/>
                <a:ext cx="47880" cy="3960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960" bIns="39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22" name="Google Shape;1597;p41"/>
              <p:cNvSpPr/>
              <p:nvPr/>
            </p:nvSpPr>
            <p:spPr>
              <a:xfrm>
                <a:off x="2566440" y="1799640"/>
                <a:ext cx="49320" cy="39600"/>
              </a:xfrm>
              <a:prstGeom prst="ellipse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960" bIns="39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23" name="Google Shape;1598;p41"/>
              <p:cNvSpPr/>
              <p:nvPr/>
            </p:nvSpPr>
            <p:spPr>
              <a:xfrm>
                <a:off x="2637000" y="1799640"/>
                <a:ext cx="48240" cy="3960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960" bIns="39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24" name="Google Shape;1599;p41"/>
              <p:cNvSpPr/>
              <p:nvPr/>
            </p:nvSpPr>
            <p:spPr>
              <a:xfrm>
                <a:off x="2707200" y="1799640"/>
                <a:ext cx="48240" cy="39600"/>
              </a:xfrm>
              <a:prstGeom prst="ellipse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960" bIns="39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25" name="Google Shape;1600;p41"/>
              <p:cNvSpPr/>
              <p:nvPr/>
            </p:nvSpPr>
            <p:spPr>
              <a:xfrm>
                <a:off x="1815120" y="1572120"/>
                <a:ext cx="519480" cy="129960"/>
              </a:xfrm>
              <a:custGeom>
                <a:avLst/>
                <a:gdLst>
                  <a:gd name="textAreaLeft" fmla="*/ 0 w 519480"/>
                  <a:gd name="textAreaRight" fmla="*/ 520200 w 519480"/>
                  <a:gd name="textAreaTop" fmla="*/ 0 h 129960"/>
                  <a:gd name="textAreaBottom" fmla="*/ 130680 h 129960"/>
                </a:gdLst>
                <a:ahLst/>
                <a:rect l="textAreaLeft" t="textAreaTop" r="textAreaRight" b="textAreaBottom"/>
                <a:pathLst>
                  <a:path w="317" h="98">
                    <a:moveTo>
                      <a:pt x="317" y="98"/>
                    </a:moveTo>
                    <a:cubicBezTo>
                      <a:pt x="0" y="98"/>
                      <a:pt x="0" y="98"/>
                      <a:pt x="0" y="9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9" y="0"/>
                      <a:pt x="269" y="0"/>
                      <a:pt x="269" y="0"/>
                    </a:cubicBezTo>
                    <a:cubicBezTo>
                      <a:pt x="295" y="0"/>
                      <a:pt x="317" y="22"/>
                      <a:pt x="317" y="48"/>
                    </a:cubicBezTo>
                    <a:lnTo>
                      <a:pt x="317" y="98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26" name="Google Shape;1601;p41"/>
              <p:cNvSpPr/>
              <p:nvPr/>
            </p:nvSpPr>
            <p:spPr>
              <a:xfrm>
                <a:off x="1730520" y="1702800"/>
                <a:ext cx="110520" cy="136440"/>
              </a:xfrm>
              <a:custGeom>
                <a:avLst/>
                <a:gdLst>
                  <a:gd name="textAreaLeft" fmla="*/ 0 w 110520"/>
                  <a:gd name="textAreaRight" fmla="*/ 111240 w 110520"/>
                  <a:gd name="textAreaTop" fmla="*/ 0 h 136440"/>
                  <a:gd name="textAreaBottom" fmla="*/ 137160 h 136440"/>
                </a:gdLst>
                <a:ahLst/>
                <a:rect l="textAreaLeft" t="textAreaTop" r="textAreaRight" b="textAreaBottom"/>
                <a:pathLst>
                  <a:path w="132" h="200">
                    <a:moveTo>
                      <a:pt x="132" y="0"/>
                    </a:moveTo>
                    <a:lnTo>
                      <a:pt x="116" y="0"/>
                    </a:lnTo>
                    <a:lnTo>
                      <a:pt x="0" y="200"/>
                    </a:lnTo>
                    <a:lnTo>
                      <a:pt x="15" y="20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27" name="Google Shape;1602;p41"/>
              <p:cNvSpPr/>
              <p:nvPr/>
            </p:nvSpPr>
            <p:spPr>
              <a:xfrm>
                <a:off x="1870200" y="1702800"/>
                <a:ext cx="109800" cy="136440"/>
              </a:xfrm>
              <a:custGeom>
                <a:avLst/>
                <a:gdLst>
                  <a:gd name="textAreaLeft" fmla="*/ 0 w 109800"/>
                  <a:gd name="textAreaRight" fmla="*/ 110520 w 109800"/>
                  <a:gd name="textAreaTop" fmla="*/ 0 h 136440"/>
                  <a:gd name="textAreaBottom" fmla="*/ 137160 h 136440"/>
                </a:gdLst>
                <a:ahLst/>
                <a:rect l="textAreaLeft" t="textAreaTop" r="textAreaRight" b="textAreaBottom"/>
                <a:pathLst>
                  <a:path w="131" h="200">
                    <a:moveTo>
                      <a:pt x="131" y="0"/>
                    </a:moveTo>
                    <a:lnTo>
                      <a:pt x="116" y="0"/>
                    </a:lnTo>
                    <a:lnTo>
                      <a:pt x="0" y="200"/>
                    </a:lnTo>
                    <a:lnTo>
                      <a:pt x="15" y="20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28" name="Google Shape;1603;p41"/>
              <p:cNvSpPr/>
              <p:nvPr/>
            </p:nvSpPr>
            <p:spPr>
              <a:xfrm>
                <a:off x="1758240" y="1702800"/>
                <a:ext cx="110880" cy="136440"/>
              </a:xfrm>
              <a:custGeom>
                <a:avLst/>
                <a:gdLst>
                  <a:gd name="textAreaLeft" fmla="*/ 0 w 110880"/>
                  <a:gd name="textAreaRight" fmla="*/ 111600 w 110880"/>
                  <a:gd name="textAreaTop" fmla="*/ 0 h 136440"/>
                  <a:gd name="textAreaBottom" fmla="*/ 137160 h 136440"/>
                </a:gdLst>
                <a:ahLst/>
                <a:rect l="textAreaLeft" t="textAreaTop" r="textAreaRight" b="textAreaBottom"/>
                <a:pathLst>
                  <a:path w="132" h="200">
                    <a:moveTo>
                      <a:pt x="132" y="0"/>
                    </a:moveTo>
                    <a:lnTo>
                      <a:pt x="116" y="0"/>
                    </a:lnTo>
                    <a:lnTo>
                      <a:pt x="0" y="200"/>
                    </a:lnTo>
                    <a:lnTo>
                      <a:pt x="15" y="20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29" name="Google Shape;1604;p41"/>
              <p:cNvSpPr/>
              <p:nvPr/>
            </p:nvSpPr>
            <p:spPr>
              <a:xfrm>
                <a:off x="1842120" y="1702800"/>
                <a:ext cx="109800" cy="136440"/>
              </a:xfrm>
              <a:custGeom>
                <a:avLst/>
                <a:gdLst>
                  <a:gd name="textAreaLeft" fmla="*/ 0 w 109800"/>
                  <a:gd name="textAreaRight" fmla="*/ 110520 w 109800"/>
                  <a:gd name="textAreaTop" fmla="*/ 0 h 136440"/>
                  <a:gd name="textAreaBottom" fmla="*/ 137160 h 136440"/>
                </a:gdLst>
                <a:ahLst/>
                <a:rect l="textAreaLeft" t="textAreaTop" r="textAreaRight" b="textAreaBottom"/>
                <a:pathLst>
                  <a:path w="131" h="200">
                    <a:moveTo>
                      <a:pt x="131" y="0"/>
                    </a:moveTo>
                    <a:lnTo>
                      <a:pt x="116" y="0"/>
                    </a:lnTo>
                    <a:lnTo>
                      <a:pt x="0" y="200"/>
                    </a:lnTo>
                    <a:lnTo>
                      <a:pt x="15" y="20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30" name="Google Shape;1605;p41"/>
              <p:cNvSpPr/>
              <p:nvPr/>
            </p:nvSpPr>
            <p:spPr>
              <a:xfrm>
                <a:off x="1814400" y="1702800"/>
                <a:ext cx="109800" cy="136440"/>
              </a:xfrm>
              <a:custGeom>
                <a:avLst/>
                <a:gdLst>
                  <a:gd name="textAreaLeft" fmla="*/ 0 w 109800"/>
                  <a:gd name="textAreaRight" fmla="*/ 110520 w 109800"/>
                  <a:gd name="textAreaTop" fmla="*/ 0 h 136440"/>
                  <a:gd name="textAreaBottom" fmla="*/ 137160 h 136440"/>
                </a:gdLst>
                <a:ahLst/>
                <a:rect l="textAreaLeft" t="textAreaTop" r="textAreaRight" b="textAreaBottom"/>
                <a:pathLst>
                  <a:path w="131" h="200">
                    <a:moveTo>
                      <a:pt x="131" y="0"/>
                    </a:moveTo>
                    <a:lnTo>
                      <a:pt x="116" y="0"/>
                    </a:lnTo>
                    <a:lnTo>
                      <a:pt x="0" y="200"/>
                    </a:lnTo>
                    <a:lnTo>
                      <a:pt x="15" y="20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31" name="Google Shape;1606;p41"/>
              <p:cNvSpPr/>
              <p:nvPr/>
            </p:nvSpPr>
            <p:spPr>
              <a:xfrm>
                <a:off x="1786320" y="1702800"/>
                <a:ext cx="110880" cy="136440"/>
              </a:xfrm>
              <a:custGeom>
                <a:avLst/>
                <a:gdLst>
                  <a:gd name="textAreaLeft" fmla="*/ 0 w 110880"/>
                  <a:gd name="textAreaRight" fmla="*/ 111600 w 110880"/>
                  <a:gd name="textAreaTop" fmla="*/ 0 h 136440"/>
                  <a:gd name="textAreaBottom" fmla="*/ 137160 h 136440"/>
                </a:gdLst>
                <a:ahLst/>
                <a:rect l="textAreaLeft" t="textAreaTop" r="textAreaRight" b="textAreaBottom"/>
                <a:pathLst>
                  <a:path w="132" h="200">
                    <a:moveTo>
                      <a:pt x="132" y="0"/>
                    </a:moveTo>
                    <a:lnTo>
                      <a:pt x="116" y="0"/>
                    </a:lnTo>
                    <a:lnTo>
                      <a:pt x="0" y="200"/>
                    </a:lnTo>
                    <a:lnTo>
                      <a:pt x="15" y="20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32" name="Google Shape;1607;p41"/>
              <p:cNvSpPr/>
              <p:nvPr/>
            </p:nvSpPr>
            <p:spPr>
              <a:xfrm>
                <a:off x="1716840" y="1702800"/>
                <a:ext cx="96480" cy="133560"/>
              </a:xfrm>
              <a:custGeom>
                <a:avLst/>
                <a:gdLst>
                  <a:gd name="textAreaLeft" fmla="*/ 0 w 96480"/>
                  <a:gd name="textAreaRight" fmla="*/ 97200 w 96480"/>
                  <a:gd name="textAreaTop" fmla="*/ 0 h 133560"/>
                  <a:gd name="textAreaBottom" fmla="*/ 134280 h 133560"/>
                </a:gdLst>
                <a:ahLst/>
                <a:rect l="textAreaLeft" t="textAreaTop" r="textAreaRight" b="textAreaBottom"/>
                <a:pathLst>
                  <a:path w="115" h="195">
                    <a:moveTo>
                      <a:pt x="115" y="0"/>
                    </a:moveTo>
                    <a:lnTo>
                      <a:pt x="99" y="0"/>
                    </a:lnTo>
                    <a:lnTo>
                      <a:pt x="0" y="169"/>
                    </a:lnTo>
                    <a:lnTo>
                      <a:pt x="0" y="195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33" name="Google Shape;1608;p41"/>
              <p:cNvSpPr/>
              <p:nvPr/>
            </p:nvSpPr>
            <p:spPr>
              <a:xfrm>
                <a:off x="1716840" y="1702800"/>
                <a:ext cx="13680" cy="16920"/>
              </a:xfrm>
              <a:custGeom>
                <a:avLst/>
                <a:gdLst>
                  <a:gd name="textAreaLeft" fmla="*/ 0 w 13680"/>
                  <a:gd name="textAreaRight" fmla="*/ 14400 w 13680"/>
                  <a:gd name="textAreaTop" fmla="*/ 0 h 16920"/>
                  <a:gd name="textAreaBottom" fmla="*/ 17640 h 16920"/>
                </a:gdLst>
                <a:ahLst/>
                <a:rect l="textAreaLeft" t="textAreaTop" r="textAreaRight" b="textAreaBottom"/>
                <a:pathLst>
                  <a:path w="16" h="26">
                    <a:moveTo>
                      <a:pt x="0" y="0"/>
                    </a:moveTo>
                    <a:lnTo>
                      <a:pt x="0" y="26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60" bIns="21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34" name="Google Shape;1609;p41"/>
              <p:cNvSpPr/>
              <p:nvPr/>
            </p:nvSpPr>
            <p:spPr>
              <a:xfrm>
                <a:off x="1716840" y="1702800"/>
                <a:ext cx="40680" cy="55080"/>
              </a:xfrm>
              <a:custGeom>
                <a:avLst/>
                <a:gdLst>
                  <a:gd name="textAreaLeft" fmla="*/ 0 w 40680"/>
                  <a:gd name="textAreaRight" fmla="*/ 41400 w 40680"/>
                  <a:gd name="textAreaTop" fmla="*/ 0 h 55080"/>
                  <a:gd name="textAreaBottom" fmla="*/ 55800 h 55080"/>
                </a:gdLst>
                <a:ahLst/>
                <a:rect l="textAreaLeft" t="textAreaTop" r="textAreaRight" b="textAreaBottom"/>
                <a:pathLst>
                  <a:path w="49" h="82">
                    <a:moveTo>
                      <a:pt x="49" y="0"/>
                    </a:moveTo>
                    <a:lnTo>
                      <a:pt x="33" y="0"/>
                    </a:lnTo>
                    <a:lnTo>
                      <a:pt x="0" y="57"/>
                    </a:lnTo>
                    <a:lnTo>
                      <a:pt x="0" y="82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0" bIns="108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35" name="Google Shape;1610;p41"/>
              <p:cNvSpPr/>
              <p:nvPr/>
            </p:nvSpPr>
            <p:spPr>
              <a:xfrm>
                <a:off x="1716840" y="1702800"/>
                <a:ext cx="68400" cy="93960"/>
              </a:xfrm>
              <a:custGeom>
                <a:avLst/>
                <a:gdLst>
                  <a:gd name="textAreaLeft" fmla="*/ 0 w 68400"/>
                  <a:gd name="textAreaRight" fmla="*/ 69120 w 68400"/>
                  <a:gd name="textAreaTop" fmla="*/ 0 h 93960"/>
                  <a:gd name="textAreaBottom" fmla="*/ 94680 h 93960"/>
                </a:gdLst>
                <a:ahLst/>
                <a:rect l="textAreaLeft" t="textAreaTop" r="textAreaRight" b="textAreaBottom"/>
                <a:pathLst>
                  <a:path w="82" h="138">
                    <a:moveTo>
                      <a:pt x="82" y="0"/>
                    </a:moveTo>
                    <a:lnTo>
                      <a:pt x="66" y="0"/>
                    </a:lnTo>
                    <a:lnTo>
                      <a:pt x="0" y="113"/>
                    </a:lnTo>
                    <a:lnTo>
                      <a:pt x="0" y="138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36" name="Google Shape;1611;p41"/>
              <p:cNvSpPr/>
              <p:nvPr/>
            </p:nvSpPr>
            <p:spPr>
              <a:xfrm>
                <a:off x="2174400" y="1817280"/>
                <a:ext cx="15480" cy="21960"/>
              </a:xfrm>
              <a:custGeom>
                <a:avLst/>
                <a:gdLst>
                  <a:gd name="textAreaLeft" fmla="*/ 0 w 15480"/>
                  <a:gd name="textAreaRight" fmla="*/ 16200 w 15480"/>
                  <a:gd name="textAreaTop" fmla="*/ 0 h 21960"/>
                  <a:gd name="textAreaBottom" fmla="*/ 22680 h 21960"/>
                </a:gdLst>
                <a:ahLst/>
                <a:rect l="textAreaLeft" t="textAreaTop" r="textAreaRight" b="textAreaBottom"/>
                <a:pathLst>
                  <a:path w="19" h="33">
                    <a:moveTo>
                      <a:pt x="19" y="28"/>
                    </a:moveTo>
                    <a:lnTo>
                      <a:pt x="19" y="0"/>
                    </a:lnTo>
                    <a:lnTo>
                      <a:pt x="0" y="33"/>
                    </a:lnTo>
                    <a:lnTo>
                      <a:pt x="16" y="33"/>
                    </a:lnTo>
                    <a:lnTo>
                      <a:pt x="19" y="28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880" bIns="28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37" name="Google Shape;1612;p41"/>
              <p:cNvSpPr/>
              <p:nvPr/>
            </p:nvSpPr>
            <p:spPr>
              <a:xfrm>
                <a:off x="2064600" y="1702800"/>
                <a:ext cx="109080" cy="136440"/>
              </a:xfrm>
              <a:custGeom>
                <a:avLst/>
                <a:gdLst>
                  <a:gd name="textAreaLeft" fmla="*/ 0 w 109080"/>
                  <a:gd name="textAreaRight" fmla="*/ 109800 w 109080"/>
                  <a:gd name="textAreaTop" fmla="*/ 0 h 136440"/>
                  <a:gd name="textAreaBottom" fmla="*/ 137160 h 136440"/>
                </a:gdLst>
                <a:ahLst/>
                <a:rect l="textAreaLeft" t="textAreaTop" r="textAreaRight" b="textAreaBottom"/>
                <a:pathLst>
                  <a:path w="130" h="200">
                    <a:moveTo>
                      <a:pt x="130" y="0"/>
                    </a:moveTo>
                    <a:lnTo>
                      <a:pt x="116" y="0"/>
                    </a:lnTo>
                    <a:lnTo>
                      <a:pt x="0" y="200"/>
                    </a:lnTo>
                    <a:lnTo>
                      <a:pt x="14" y="200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38" name="Google Shape;1613;p41"/>
              <p:cNvSpPr/>
              <p:nvPr/>
            </p:nvSpPr>
            <p:spPr>
              <a:xfrm>
                <a:off x="1897920" y="1702800"/>
                <a:ext cx="109800" cy="136440"/>
              </a:xfrm>
              <a:custGeom>
                <a:avLst/>
                <a:gdLst>
                  <a:gd name="textAreaLeft" fmla="*/ 0 w 109800"/>
                  <a:gd name="textAreaRight" fmla="*/ 110520 w 109800"/>
                  <a:gd name="textAreaTop" fmla="*/ 0 h 136440"/>
                  <a:gd name="textAreaBottom" fmla="*/ 137160 h 136440"/>
                </a:gdLst>
                <a:ahLst/>
                <a:rect l="textAreaLeft" t="textAreaTop" r="textAreaRight" b="textAreaBottom"/>
                <a:pathLst>
                  <a:path w="131" h="200">
                    <a:moveTo>
                      <a:pt x="131" y="0"/>
                    </a:moveTo>
                    <a:lnTo>
                      <a:pt x="116" y="0"/>
                    </a:lnTo>
                    <a:lnTo>
                      <a:pt x="0" y="200"/>
                    </a:lnTo>
                    <a:lnTo>
                      <a:pt x="15" y="20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39" name="Google Shape;1614;p41"/>
              <p:cNvSpPr/>
              <p:nvPr/>
            </p:nvSpPr>
            <p:spPr>
              <a:xfrm>
                <a:off x="2035800" y="1702800"/>
                <a:ext cx="109800" cy="136440"/>
              </a:xfrm>
              <a:custGeom>
                <a:avLst/>
                <a:gdLst>
                  <a:gd name="textAreaLeft" fmla="*/ 0 w 109800"/>
                  <a:gd name="textAreaRight" fmla="*/ 110520 w 109800"/>
                  <a:gd name="textAreaTop" fmla="*/ 0 h 136440"/>
                  <a:gd name="textAreaBottom" fmla="*/ 137160 h 136440"/>
                </a:gdLst>
                <a:ahLst/>
                <a:rect l="textAreaLeft" t="textAreaTop" r="textAreaRight" b="textAreaBottom"/>
                <a:pathLst>
                  <a:path w="130" h="200">
                    <a:moveTo>
                      <a:pt x="130" y="0"/>
                    </a:moveTo>
                    <a:lnTo>
                      <a:pt x="117" y="0"/>
                    </a:lnTo>
                    <a:lnTo>
                      <a:pt x="0" y="200"/>
                    </a:lnTo>
                    <a:lnTo>
                      <a:pt x="14" y="200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40" name="Google Shape;1615;p41"/>
              <p:cNvSpPr/>
              <p:nvPr/>
            </p:nvSpPr>
            <p:spPr>
              <a:xfrm>
                <a:off x="2118600" y="1740240"/>
                <a:ext cx="71280" cy="99000"/>
              </a:xfrm>
              <a:custGeom>
                <a:avLst/>
                <a:gdLst>
                  <a:gd name="textAreaLeft" fmla="*/ 0 w 71280"/>
                  <a:gd name="textAreaRight" fmla="*/ 72000 w 71280"/>
                  <a:gd name="textAreaTop" fmla="*/ 0 h 99000"/>
                  <a:gd name="textAreaBottom" fmla="*/ 99720 h 99000"/>
                </a:gdLst>
                <a:ahLst/>
                <a:rect l="textAreaLeft" t="textAreaTop" r="textAreaRight" b="textAreaBottom"/>
                <a:pathLst>
                  <a:path w="85" h="145">
                    <a:moveTo>
                      <a:pt x="85" y="27"/>
                    </a:moveTo>
                    <a:lnTo>
                      <a:pt x="85" y="0"/>
                    </a:lnTo>
                    <a:lnTo>
                      <a:pt x="0" y="145"/>
                    </a:lnTo>
                    <a:lnTo>
                      <a:pt x="16" y="145"/>
                    </a:lnTo>
                    <a:lnTo>
                      <a:pt x="85" y="27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41" name="Google Shape;1616;p41"/>
              <p:cNvSpPr/>
              <p:nvPr/>
            </p:nvSpPr>
            <p:spPr>
              <a:xfrm>
                <a:off x="2145600" y="1778760"/>
                <a:ext cx="44280" cy="60480"/>
              </a:xfrm>
              <a:custGeom>
                <a:avLst/>
                <a:gdLst>
                  <a:gd name="textAreaLeft" fmla="*/ 0 w 44280"/>
                  <a:gd name="textAreaRight" fmla="*/ 45000 w 44280"/>
                  <a:gd name="textAreaTop" fmla="*/ 0 h 60480"/>
                  <a:gd name="textAreaBottom" fmla="*/ 61200 h 60480"/>
                </a:gdLst>
                <a:ahLst/>
                <a:rect l="textAreaLeft" t="textAreaTop" r="textAreaRight" b="textAreaBottom"/>
                <a:pathLst>
                  <a:path w="52" h="89">
                    <a:moveTo>
                      <a:pt x="52" y="27"/>
                    </a:moveTo>
                    <a:lnTo>
                      <a:pt x="52" y="0"/>
                    </a:lnTo>
                    <a:lnTo>
                      <a:pt x="0" y="89"/>
                    </a:lnTo>
                    <a:lnTo>
                      <a:pt x="16" y="89"/>
                    </a:lnTo>
                    <a:lnTo>
                      <a:pt x="52" y="27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6200" bIns="16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42" name="Google Shape;1617;p41"/>
              <p:cNvSpPr/>
              <p:nvPr/>
            </p:nvSpPr>
            <p:spPr>
              <a:xfrm>
                <a:off x="2090880" y="1702800"/>
                <a:ext cx="99000" cy="136440"/>
              </a:xfrm>
              <a:custGeom>
                <a:avLst/>
                <a:gdLst>
                  <a:gd name="textAreaLeft" fmla="*/ 0 w 99000"/>
                  <a:gd name="textAreaRight" fmla="*/ 99720 w 99000"/>
                  <a:gd name="textAreaTop" fmla="*/ 0 h 136440"/>
                  <a:gd name="textAreaBottom" fmla="*/ 137160 h 136440"/>
                </a:gdLst>
                <a:ahLst/>
                <a:rect l="textAreaLeft" t="textAreaTop" r="textAreaRight" b="textAreaBottom"/>
                <a:pathLst>
                  <a:path w="118" h="200">
                    <a:moveTo>
                      <a:pt x="118" y="26"/>
                    </a:moveTo>
                    <a:lnTo>
                      <a:pt x="118" y="0"/>
                    </a:lnTo>
                    <a:lnTo>
                      <a:pt x="118" y="0"/>
                    </a:lnTo>
                    <a:lnTo>
                      <a:pt x="0" y="200"/>
                    </a:lnTo>
                    <a:lnTo>
                      <a:pt x="16" y="200"/>
                    </a:lnTo>
                    <a:lnTo>
                      <a:pt x="118" y="26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43" name="Google Shape;1618;p41"/>
              <p:cNvSpPr/>
              <p:nvPr/>
            </p:nvSpPr>
            <p:spPr>
              <a:xfrm>
                <a:off x="1924920" y="1702800"/>
                <a:ext cx="110880" cy="136440"/>
              </a:xfrm>
              <a:custGeom>
                <a:avLst/>
                <a:gdLst>
                  <a:gd name="textAreaLeft" fmla="*/ 0 w 110880"/>
                  <a:gd name="textAreaRight" fmla="*/ 111600 w 110880"/>
                  <a:gd name="textAreaTop" fmla="*/ 0 h 136440"/>
                  <a:gd name="textAreaBottom" fmla="*/ 137160 h 136440"/>
                </a:gdLst>
                <a:ahLst/>
                <a:rect l="textAreaLeft" t="textAreaTop" r="textAreaRight" b="textAreaBottom"/>
                <a:pathLst>
                  <a:path w="132" h="200">
                    <a:moveTo>
                      <a:pt x="132" y="0"/>
                    </a:moveTo>
                    <a:lnTo>
                      <a:pt x="117" y="0"/>
                    </a:lnTo>
                    <a:lnTo>
                      <a:pt x="0" y="200"/>
                    </a:lnTo>
                    <a:lnTo>
                      <a:pt x="16" y="20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44" name="Google Shape;1619;p41"/>
              <p:cNvSpPr/>
              <p:nvPr/>
            </p:nvSpPr>
            <p:spPr>
              <a:xfrm>
                <a:off x="2008800" y="1702800"/>
                <a:ext cx="110880" cy="136440"/>
              </a:xfrm>
              <a:custGeom>
                <a:avLst/>
                <a:gdLst>
                  <a:gd name="textAreaLeft" fmla="*/ 0 w 110880"/>
                  <a:gd name="textAreaRight" fmla="*/ 111600 w 110880"/>
                  <a:gd name="textAreaTop" fmla="*/ 0 h 136440"/>
                  <a:gd name="textAreaBottom" fmla="*/ 137160 h 136440"/>
                </a:gdLst>
                <a:ahLst/>
                <a:rect l="textAreaLeft" t="textAreaTop" r="textAreaRight" b="textAreaBottom"/>
                <a:pathLst>
                  <a:path w="132" h="200">
                    <a:moveTo>
                      <a:pt x="132" y="0"/>
                    </a:moveTo>
                    <a:lnTo>
                      <a:pt x="117" y="0"/>
                    </a:lnTo>
                    <a:lnTo>
                      <a:pt x="0" y="200"/>
                    </a:lnTo>
                    <a:lnTo>
                      <a:pt x="14" y="20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45" name="Google Shape;1620;p41"/>
              <p:cNvSpPr/>
              <p:nvPr/>
            </p:nvSpPr>
            <p:spPr>
              <a:xfrm>
                <a:off x="1953000" y="1702800"/>
                <a:ext cx="110880" cy="136440"/>
              </a:xfrm>
              <a:custGeom>
                <a:avLst/>
                <a:gdLst>
                  <a:gd name="textAreaLeft" fmla="*/ 0 w 110880"/>
                  <a:gd name="textAreaRight" fmla="*/ 111600 w 110880"/>
                  <a:gd name="textAreaTop" fmla="*/ 0 h 136440"/>
                  <a:gd name="textAreaBottom" fmla="*/ 137160 h 136440"/>
                </a:gdLst>
                <a:ahLst/>
                <a:rect l="textAreaLeft" t="textAreaTop" r="textAreaRight" b="textAreaBottom"/>
                <a:pathLst>
                  <a:path w="132" h="200">
                    <a:moveTo>
                      <a:pt x="132" y="0"/>
                    </a:moveTo>
                    <a:lnTo>
                      <a:pt x="117" y="0"/>
                    </a:lnTo>
                    <a:lnTo>
                      <a:pt x="0" y="200"/>
                    </a:lnTo>
                    <a:lnTo>
                      <a:pt x="16" y="20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46" name="Google Shape;1621;p41"/>
              <p:cNvSpPr/>
              <p:nvPr/>
            </p:nvSpPr>
            <p:spPr>
              <a:xfrm>
                <a:off x="1981080" y="1702800"/>
                <a:ext cx="109800" cy="136440"/>
              </a:xfrm>
              <a:custGeom>
                <a:avLst/>
                <a:gdLst>
                  <a:gd name="textAreaLeft" fmla="*/ 0 w 109800"/>
                  <a:gd name="textAreaRight" fmla="*/ 110520 w 109800"/>
                  <a:gd name="textAreaTop" fmla="*/ 0 h 136440"/>
                  <a:gd name="textAreaBottom" fmla="*/ 137160 h 136440"/>
                </a:gdLst>
                <a:ahLst/>
                <a:rect l="textAreaLeft" t="textAreaTop" r="textAreaRight" b="textAreaBottom"/>
                <a:pathLst>
                  <a:path w="132" h="200">
                    <a:moveTo>
                      <a:pt x="132" y="0"/>
                    </a:moveTo>
                    <a:lnTo>
                      <a:pt x="117" y="0"/>
                    </a:lnTo>
                    <a:lnTo>
                      <a:pt x="0" y="200"/>
                    </a:lnTo>
                    <a:lnTo>
                      <a:pt x="16" y="20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47" name="Google Shape;1622;p41"/>
              <p:cNvSpPr/>
              <p:nvPr/>
            </p:nvSpPr>
            <p:spPr>
              <a:xfrm>
                <a:off x="1777680" y="1868040"/>
                <a:ext cx="33840" cy="27720"/>
              </a:xfrm>
              <a:custGeom>
                <a:avLst/>
                <a:gdLst>
                  <a:gd name="textAreaLeft" fmla="*/ 0 w 33840"/>
                  <a:gd name="textAreaRight" fmla="*/ 34560 w 33840"/>
                  <a:gd name="textAreaTop" fmla="*/ 0 h 27720"/>
                  <a:gd name="textAreaBottom" fmla="*/ 28440 h 27720"/>
                </a:gdLst>
                <a:ahLst/>
                <a:rect l="textAreaLeft" t="textAreaTop" r="textAreaRight" b="textAreaBottom"/>
                <a:pathLst>
                  <a:path w="21" h="21">
                    <a:moveTo>
                      <a:pt x="19" y="10"/>
                    </a:move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4"/>
                      <a:pt x="15" y="18"/>
                      <a:pt x="10" y="18"/>
                    </a:cubicBezTo>
                    <a:cubicBezTo>
                      <a:pt x="6" y="18"/>
                      <a:pt x="3" y="14"/>
                      <a:pt x="3" y="10"/>
                    </a:cubicBezTo>
                    <a:cubicBezTo>
                      <a:pt x="3" y="6"/>
                      <a:pt x="6" y="3"/>
                      <a:pt x="10" y="3"/>
                    </a:cubicBezTo>
                    <a:cubicBezTo>
                      <a:pt x="15" y="3"/>
                      <a:pt x="18" y="6"/>
                      <a:pt x="18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1" y="4"/>
                      <a:pt x="16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16"/>
                      <a:pt x="5" y="21"/>
                      <a:pt x="10" y="21"/>
                    </a:cubicBezTo>
                    <a:cubicBezTo>
                      <a:pt x="16" y="21"/>
                      <a:pt x="21" y="16"/>
                      <a:pt x="21" y="10"/>
                    </a:cubicBezTo>
                    <a:lnTo>
                      <a:pt x="19" y="1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960" bIns="39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48" name="Google Shape;1623;p41"/>
              <p:cNvSpPr/>
              <p:nvPr/>
            </p:nvSpPr>
            <p:spPr>
              <a:xfrm>
                <a:off x="1837440" y="1868040"/>
                <a:ext cx="33480" cy="27720"/>
              </a:xfrm>
              <a:custGeom>
                <a:avLst/>
                <a:gdLst>
                  <a:gd name="textAreaLeft" fmla="*/ 0 w 33480"/>
                  <a:gd name="textAreaRight" fmla="*/ 34200 w 33480"/>
                  <a:gd name="textAreaTop" fmla="*/ 0 h 27720"/>
                  <a:gd name="textAreaBottom" fmla="*/ 28440 h 27720"/>
                </a:gdLst>
                <a:ahLst/>
                <a:rect l="textAreaLeft" t="textAreaTop" r="textAreaRight" b="textAreaBottom"/>
                <a:pathLst>
                  <a:path w="21" h="21">
                    <a:moveTo>
                      <a:pt x="20" y="10"/>
                    </a:move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4"/>
                      <a:pt x="15" y="18"/>
                      <a:pt x="11" y="18"/>
                    </a:cubicBezTo>
                    <a:cubicBezTo>
                      <a:pt x="7" y="18"/>
                      <a:pt x="3" y="14"/>
                      <a:pt x="3" y="10"/>
                    </a:cubicBezTo>
                    <a:cubicBezTo>
                      <a:pt x="3" y="6"/>
                      <a:pt x="7" y="3"/>
                      <a:pt x="11" y="3"/>
                    </a:cubicBezTo>
                    <a:cubicBezTo>
                      <a:pt x="15" y="3"/>
                      <a:pt x="18" y="6"/>
                      <a:pt x="18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1" y="4"/>
                      <a:pt x="17" y="0"/>
                      <a:pt x="11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16"/>
                      <a:pt x="5" y="21"/>
                      <a:pt x="11" y="21"/>
                    </a:cubicBezTo>
                    <a:cubicBezTo>
                      <a:pt x="17" y="21"/>
                      <a:pt x="21" y="16"/>
                      <a:pt x="21" y="10"/>
                    </a:cubicBezTo>
                    <a:lnTo>
                      <a:pt x="20" y="1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960" bIns="39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49" name="Google Shape;1624;p41"/>
              <p:cNvSpPr/>
              <p:nvPr/>
            </p:nvSpPr>
            <p:spPr>
              <a:xfrm>
                <a:off x="1896120" y="1868040"/>
                <a:ext cx="34560" cy="27720"/>
              </a:xfrm>
              <a:custGeom>
                <a:avLst/>
                <a:gdLst>
                  <a:gd name="textAreaLeft" fmla="*/ 0 w 34560"/>
                  <a:gd name="textAreaRight" fmla="*/ 35280 w 34560"/>
                  <a:gd name="textAreaTop" fmla="*/ 0 h 27720"/>
                  <a:gd name="textAreaBottom" fmla="*/ 28440 h 27720"/>
                </a:gdLst>
                <a:ahLst/>
                <a:rect l="textAreaLeft" t="textAreaTop" r="textAreaRight" b="textAreaBottom"/>
                <a:pathLst>
                  <a:path w="22" h="21">
                    <a:moveTo>
                      <a:pt x="20" y="10"/>
                    </a:move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4"/>
                      <a:pt x="15" y="18"/>
                      <a:pt x="11" y="18"/>
                    </a:cubicBezTo>
                    <a:cubicBezTo>
                      <a:pt x="7" y="18"/>
                      <a:pt x="4" y="14"/>
                      <a:pt x="4" y="10"/>
                    </a:cubicBezTo>
                    <a:cubicBezTo>
                      <a:pt x="4" y="6"/>
                      <a:pt x="7" y="3"/>
                      <a:pt x="11" y="3"/>
                    </a:cubicBezTo>
                    <a:cubicBezTo>
                      <a:pt x="15" y="3"/>
                      <a:pt x="18" y="6"/>
                      <a:pt x="18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4"/>
                      <a:pt x="17" y="0"/>
                      <a:pt x="11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16"/>
                      <a:pt x="5" y="21"/>
                      <a:pt x="11" y="21"/>
                    </a:cubicBezTo>
                    <a:cubicBezTo>
                      <a:pt x="17" y="21"/>
                      <a:pt x="22" y="16"/>
                      <a:pt x="22" y="10"/>
                    </a:cubicBezTo>
                    <a:lnTo>
                      <a:pt x="20" y="1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960" bIns="39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50" name="Google Shape;1625;p41"/>
              <p:cNvSpPr/>
              <p:nvPr/>
            </p:nvSpPr>
            <p:spPr>
              <a:xfrm>
                <a:off x="1955880" y="1868040"/>
                <a:ext cx="34560" cy="27720"/>
              </a:xfrm>
              <a:custGeom>
                <a:avLst/>
                <a:gdLst>
                  <a:gd name="textAreaLeft" fmla="*/ 0 w 34560"/>
                  <a:gd name="textAreaRight" fmla="*/ 35280 w 34560"/>
                  <a:gd name="textAreaTop" fmla="*/ 0 h 27720"/>
                  <a:gd name="textAreaBottom" fmla="*/ 28440 h 27720"/>
                </a:gdLst>
                <a:ahLst/>
                <a:rect l="textAreaLeft" t="textAreaTop" r="textAreaRight" b="textAreaBottom"/>
                <a:pathLst>
                  <a:path w="21" h="21">
                    <a:moveTo>
                      <a:pt x="19" y="10"/>
                    </a:move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4"/>
                      <a:pt x="14" y="18"/>
                      <a:pt x="10" y="18"/>
                    </a:cubicBezTo>
                    <a:cubicBezTo>
                      <a:pt x="6" y="18"/>
                      <a:pt x="3" y="14"/>
                      <a:pt x="3" y="10"/>
                    </a:cubicBezTo>
                    <a:cubicBezTo>
                      <a:pt x="3" y="6"/>
                      <a:pt x="6" y="3"/>
                      <a:pt x="10" y="3"/>
                    </a:cubicBezTo>
                    <a:cubicBezTo>
                      <a:pt x="14" y="3"/>
                      <a:pt x="18" y="6"/>
                      <a:pt x="18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1" y="4"/>
                      <a:pt x="16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16"/>
                      <a:pt x="5" y="21"/>
                      <a:pt x="10" y="21"/>
                    </a:cubicBezTo>
                    <a:cubicBezTo>
                      <a:pt x="16" y="21"/>
                      <a:pt x="21" y="16"/>
                      <a:pt x="21" y="10"/>
                    </a:cubicBezTo>
                    <a:lnTo>
                      <a:pt x="19" y="1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960" bIns="39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51" name="Google Shape;1626;p41"/>
              <p:cNvSpPr/>
              <p:nvPr/>
            </p:nvSpPr>
            <p:spPr>
              <a:xfrm>
                <a:off x="2015640" y="1868040"/>
                <a:ext cx="33840" cy="27720"/>
              </a:xfrm>
              <a:custGeom>
                <a:avLst/>
                <a:gdLst>
                  <a:gd name="textAreaLeft" fmla="*/ 0 w 33840"/>
                  <a:gd name="textAreaRight" fmla="*/ 34560 w 33840"/>
                  <a:gd name="textAreaTop" fmla="*/ 0 h 27720"/>
                  <a:gd name="textAreaBottom" fmla="*/ 28440 h 27720"/>
                </a:gdLst>
                <a:ahLst/>
                <a:rect l="textAreaLeft" t="textAreaTop" r="textAreaRight" b="textAreaBottom"/>
                <a:pathLst>
                  <a:path w="21" h="21">
                    <a:moveTo>
                      <a:pt x="20" y="10"/>
                    </a:move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4"/>
                      <a:pt x="15" y="18"/>
                      <a:pt x="11" y="18"/>
                    </a:cubicBezTo>
                    <a:cubicBezTo>
                      <a:pt x="7" y="18"/>
                      <a:pt x="3" y="14"/>
                      <a:pt x="3" y="10"/>
                    </a:cubicBezTo>
                    <a:cubicBezTo>
                      <a:pt x="3" y="6"/>
                      <a:pt x="7" y="3"/>
                      <a:pt x="11" y="3"/>
                    </a:cubicBezTo>
                    <a:cubicBezTo>
                      <a:pt x="15" y="3"/>
                      <a:pt x="18" y="6"/>
                      <a:pt x="18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1" y="4"/>
                      <a:pt x="16" y="0"/>
                      <a:pt x="11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16"/>
                      <a:pt x="5" y="21"/>
                      <a:pt x="11" y="21"/>
                    </a:cubicBezTo>
                    <a:cubicBezTo>
                      <a:pt x="16" y="21"/>
                      <a:pt x="21" y="16"/>
                      <a:pt x="21" y="10"/>
                    </a:cubicBezTo>
                    <a:lnTo>
                      <a:pt x="20" y="1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960" bIns="39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52" name="Google Shape;1627;p41"/>
              <p:cNvSpPr/>
              <p:nvPr/>
            </p:nvSpPr>
            <p:spPr>
              <a:xfrm>
                <a:off x="2074320" y="1868040"/>
                <a:ext cx="35640" cy="27720"/>
              </a:xfrm>
              <a:custGeom>
                <a:avLst/>
                <a:gdLst>
                  <a:gd name="textAreaLeft" fmla="*/ 0 w 35640"/>
                  <a:gd name="textAreaRight" fmla="*/ 36360 w 35640"/>
                  <a:gd name="textAreaTop" fmla="*/ 0 h 27720"/>
                  <a:gd name="textAreaBottom" fmla="*/ 28440 h 27720"/>
                </a:gdLst>
                <a:ahLst/>
                <a:rect l="textAreaLeft" t="textAreaTop" r="textAreaRight" b="textAreaBottom"/>
                <a:pathLst>
                  <a:path w="22" h="21">
                    <a:moveTo>
                      <a:pt x="20" y="10"/>
                    </a:move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4"/>
                      <a:pt x="15" y="18"/>
                      <a:pt x="11" y="18"/>
                    </a:cubicBezTo>
                    <a:cubicBezTo>
                      <a:pt x="7" y="18"/>
                      <a:pt x="4" y="14"/>
                      <a:pt x="4" y="10"/>
                    </a:cubicBezTo>
                    <a:cubicBezTo>
                      <a:pt x="4" y="6"/>
                      <a:pt x="7" y="3"/>
                      <a:pt x="11" y="3"/>
                    </a:cubicBezTo>
                    <a:cubicBezTo>
                      <a:pt x="15" y="3"/>
                      <a:pt x="18" y="6"/>
                      <a:pt x="18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4"/>
                      <a:pt x="17" y="0"/>
                      <a:pt x="11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16"/>
                      <a:pt x="5" y="21"/>
                      <a:pt x="11" y="21"/>
                    </a:cubicBezTo>
                    <a:cubicBezTo>
                      <a:pt x="17" y="21"/>
                      <a:pt x="22" y="16"/>
                      <a:pt x="22" y="10"/>
                    </a:cubicBezTo>
                    <a:lnTo>
                      <a:pt x="20" y="1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960" bIns="39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53" name="Google Shape;1628;p41"/>
              <p:cNvSpPr/>
              <p:nvPr/>
            </p:nvSpPr>
            <p:spPr>
              <a:xfrm>
                <a:off x="2065680" y="1702800"/>
                <a:ext cx="270720" cy="218160"/>
              </a:xfrm>
              <a:custGeom>
                <a:avLst/>
                <a:gdLst>
                  <a:gd name="textAreaLeft" fmla="*/ 0 w 270720"/>
                  <a:gd name="textAreaRight" fmla="*/ 271440 w 270720"/>
                  <a:gd name="textAreaTop" fmla="*/ 0 h 218160"/>
                  <a:gd name="textAreaBottom" fmla="*/ 218880 h 218160"/>
                </a:gdLst>
                <a:ahLst/>
                <a:rect l="textAreaLeft" t="textAreaTop" r="textAreaRight" b="textAreaBottom"/>
                <a:pathLst>
                  <a:path w="165" h="164">
                    <a:moveTo>
                      <a:pt x="165" y="164"/>
                    </a:moveTo>
                    <a:cubicBezTo>
                      <a:pt x="165" y="0"/>
                      <a:pt x="165" y="0"/>
                      <a:pt x="16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91"/>
                      <a:pt x="74" y="164"/>
                      <a:pt x="165" y="16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54" name="Google Shape;1629;p41"/>
              <p:cNvSpPr/>
              <p:nvPr/>
            </p:nvSpPr>
            <p:spPr>
              <a:xfrm>
                <a:off x="1571400" y="1336320"/>
                <a:ext cx="169560" cy="9360"/>
              </a:xfrm>
              <a:custGeom>
                <a:avLst/>
                <a:gdLst>
                  <a:gd name="textAreaLeft" fmla="*/ 0 w 169560"/>
                  <a:gd name="textAreaRight" fmla="*/ 170280 w 169560"/>
                  <a:gd name="textAreaTop" fmla="*/ 0 h 9360"/>
                  <a:gd name="textAreaBottom" fmla="*/ 10080 h 9360"/>
                </a:gdLst>
                <a:ahLst/>
                <a:rect l="textAreaLeft" t="textAreaTop" r="textAreaRight" b="textAreaBottom"/>
                <a:pathLst>
                  <a:path w="104" h="8">
                    <a:moveTo>
                      <a:pt x="10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3" y="0"/>
                      <a:pt x="104" y="2"/>
                      <a:pt x="104" y="4"/>
                    </a:cubicBezTo>
                    <a:cubicBezTo>
                      <a:pt x="104" y="6"/>
                      <a:pt x="103" y="8"/>
                      <a:pt x="100" y="8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" bIns="1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55" name="Google Shape;1630;p41"/>
              <p:cNvSpPr/>
              <p:nvPr/>
            </p:nvSpPr>
            <p:spPr>
              <a:xfrm>
                <a:off x="1804680" y="1336320"/>
                <a:ext cx="169560" cy="9360"/>
              </a:xfrm>
              <a:custGeom>
                <a:avLst/>
                <a:gdLst>
                  <a:gd name="textAreaLeft" fmla="*/ 0 w 169560"/>
                  <a:gd name="textAreaRight" fmla="*/ 170280 w 169560"/>
                  <a:gd name="textAreaTop" fmla="*/ 0 h 9360"/>
                  <a:gd name="textAreaBottom" fmla="*/ 10080 h 9360"/>
                </a:gdLst>
                <a:ahLst/>
                <a:rect l="textAreaLeft" t="textAreaTop" r="textAreaRight" b="textAreaBottom"/>
                <a:pathLst>
                  <a:path w="104" h="8">
                    <a:moveTo>
                      <a:pt x="10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3" y="0"/>
                      <a:pt x="104" y="2"/>
                      <a:pt x="104" y="4"/>
                    </a:cubicBezTo>
                    <a:cubicBezTo>
                      <a:pt x="104" y="6"/>
                      <a:pt x="103" y="8"/>
                      <a:pt x="100" y="8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" bIns="1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56" name="Google Shape;1631;p41"/>
              <p:cNvSpPr/>
              <p:nvPr/>
            </p:nvSpPr>
            <p:spPr>
              <a:xfrm>
                <a:off x="2035800" y="1336320"/>
                <a:ext cx="170640" cy="9360"/>
              </a:xfrm>
              <a:custGeom>
                <a:avLst/>
                <a:gdLst>
                  <a:gd name="textAreaLeft" fmla="*/ 0 w 170640"/>
                  <a:gd name="textAreaRight" fmla="*/ 171360 w 170640"/>
                  <a:gd name="textAreaTop" fmla="*/ 0 h 9360"/>
                  <a:gd name="textAreaBottom" fmla="*/ 10080 h 9360"/>
                </a:gdLst>
                <a:ahLst/>
                <a:rect l="textAreaLeft" t="textAreaTop" r="textAreaRight" b="textAreaBottom"/>
                <a:pathLst>
                  <a:path w="104" h="8">
                    <a:moveTo>
                      <a:pt x="10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3" y="0"/>
                      <a:pt x="104" y="2"/>
                      <a:pt x="104" y="4"/>
                    </a:cubicBezTo>
                    <a:cubicBezTo>
                      <a:pt x="104" y="6"/>
                      <a:pt x="103" y="8"/>
                      <a:pt x="100" y="8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" bIns="1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57" name="Google Shape;1632;p41"/>
              <p:cNvSpPr/>
              <p:nvPr/>
            </p:nvSpPr>
            <p:spPr>
              <a:xfrm>
                <a:off x="2269080" y="1336320"/>
                <a:ext cx="169560" cy="9360"/>
              </a:xfrm>
              <a:custGeom>
                <a:avLst/>
                <a:gdLst>
                  <a:gd name="textAreaLeft" fmla="*/ 0 w 169560"/>
                  <a:gd name="textAreaRight" fmla="*/ 170280 w 169560"/>
                  <a:gd name="textAreaTop" fmla="*/ 0 h 9360"/>
                  <a:gd name="textAreaBottom" fmla="*/ 10080 h 9360"/>
                </a:gdLst>
                <a:ahLst/>
                <a:rect l="textAreaLeft" t="textAreaTop" r="textAreaRight" b="textAreaBottom"/>
                <a:pathLst>
                  <a:path w="104" h="8">
                    <a:moveTo>
                      <a:pt x="10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3" y="0"/>
                      <a:pt x="104" y="2"/>
                      <a:pt x="104" y="4"/>
                    </a:cubicBezTo>
                    <a:cubicBezTo>
                      <a:pt x="104" y="6"/>
                      <a:pt x="103" y="8"/>
                      <a:pt x="100" y="8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" bIns="1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58" name="Google Shape;1633;p41"/>
              <p:cNvSpPr/>
              <p:nvPr/>
            </p:nvSpPr>
            <p:spPr>
              <a:xfrm>
                <a:off x="2502000" y="1336320"/>
                <a:ext cx="169560" cy="9360"/>
              </a:xfrm>
              <a:custGeom>
                <a:avLst/>
                <a:gdLst>
                  <a:gd name="textAreaLeft" fmla="*/ 0 w 169560"/>
                  <a:gd name="textAreaRight" fmla="*/ 170280 w 169560"/>
                  <a:gd name="textAreaTop" fmla="*/ 0 h 9360"/>
                  <a:gd name="textAreaBottom" fmla="*/ 10080 h 9360"/>
                </a:gdLst>
                <a:ahLst/>
                <a:rect l="textAreaLeft" t="textAreaTop" r="textAreaRight" b="textAreaBottom"/>
                <a:pathLst>
                  <a:path w="104" h="8">
                    <a:moveTo>
                      <a:pt x="10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3" y="0"/>
                      <a:pt x="104" y="2"/>
                      <a:pt x="104" y="4"/>
                    </a:cubicBezTo>
                    <a:cubicBezTo>
                      <a:pt x="104" y="6"/>
                      <a:pt x="103" y="8"/>
                      <a:pt x="100" y="8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" bIns="1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59" name="Google Shape;1634;p41"/>
              <p:cNvSpPr/>
              <p:nvPr/>
            </p:nvSpPr>
            <p:spPr>
              <a:xfrm>
                <a:off x="1377720" y="1336320"/>
                <a:ext cx="12600" cy="936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" bIns="1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60" name="Google Shape;1635;p41"/>
              <p:cNvSpPr/>
              <p:nvPr/>
            </p:nvSpPr>
            <p:spPr>
              <a:xfrm>
                <a:off x="1428840" y="1336320"/>
                <a:ext cx="12600" cy="936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" bIns="1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61" name="Google Shape;1636;p41"/>
              <p:cNvSpPr/>
              <p:nvPr/>
            </p:nvSpPr>
            <p:spPr>
              <a:xfrm>
                <a:off x="1479960" y="1336320"/>
                <a:ext cx="12600" cy="936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080" bIns="1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62" name="Google Shape;1637;p41"/>
              <p:cNvSpPr/>
              <p:nvPr/>
            </p:nvSpPr>
            <p:spPr>
              <a:xfrm>
                <a:off x="2484720" y="2079720"/>
                <a:ext cx="137880" cy="50400"/>
              </a:xfrm>
              <a:custGeom>
                <a:avLst/>
                <a:gdLst>
                  <a:gd name="textAreaLeft" fmla="*/ 0 w 137880"/>
                  <a:gd name="textAreaRight" fmla="*/ 138600 w 137880"/>
                  <a:gd name="textAreaTop" fmla="*/ 0 h 50400"/>
                  <a:gd name="textAreaBottom" fmla="*/ 51120 h 50400"/>
                </a:gdLst>
                <a:ahLst/>
                <a:rect l="textAreaLeft" t="textAreaTop" r="textAreaRight" b="textAreaBottom"/>
                <a:pathLst>
                  <a:path w="85" h="38">
                    <a:moveTo>
                      <a:pt x="85" y="38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3" y="3"/>
                      <a:pt x="18" y="0"/>
                      <a:pt x="23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3" y="0"/>
                      <a:pt x="85" y="2"/>
                      <a:pt x="85" y="4"/>
                    </a:cubicBezTo>
                    <a:lnTo>
                      <a:pt x="85" y="38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840" bIns="68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63" name="Google Shape;1638;p41"/>
              <p:cNvSpPr/>
              <p:nvPr/>
            </p:nvSpPr>
            <p:spPr>
              <a:xfrm>
                <a:off x="2559960" y="2079720"/>
                <a:ext cx="138600" cy="50400"/>
              </a:xfrm>
              <a:custGeom>
                <a:avLst/>
                <a:gdLst>
                  <a:gd name="textAreaLeft" fmla="*/ 0 w 138600"/>
                  <a:gd name="textAreaRight" fmla="*/ 139320 w 138600"/>
                  <a:gd name="textAreaTop" fmla="*/ 0 h 50400"/>
                  <a:gd name="textAreaBottom" fmla="*/ 51120 h 50400"/>
                </a:gdLst>
                <a:ahLst/>
                <a:rect l="textAreaLeft" t="textAreaTop" r="textAreaRight" b="textAreaBottom"/>
                <a:pathLst>
                  <a:path w="85" h="38">
                    <a:moveTo>
                      <a:pt x="85" y="38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3" y="3"/>
                      <a:pt x="18" y="0"/>
                      <a:pt x="23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3" y="0"/>
                      <a:pt x="85" y="2"/>
                      <a:pt x="85" y="4"/>
                    </a:cubicBezTo>
                    <a:lnTo>
                      <a:pt x="85" y="38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840" bIns="68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1664" name="Google Shape;1639;p41"/>
            <p:cNvGrpSpPr/>
            <p:nvPr/>
          </p:nvGrpSpPr>
          <p:grpSpPr>
            <a:xfrm>
              <a:off x="1160280" y="1512360"/>
              <a:ext cx="624960" cy="1031400"/>
              <a:chOff x="1160280" y="1512360"/>
              <a:chExt cx="624960" cy="1031400"/>
            </a:xfrm>
          </p:grpSpPr>
          <p:sp>
            <p:nvSpPr>
              <p:cNvPr id="1665" name="Google Shape;1640;p41"/>
              <p:cNvSpPr/>
              <p:nvPr/>
            </p:nvSpPr>
            <p:spPr>
              <a:xfrm flipH="1">
                <a:off x="1505160" y="2400840"/>
                <a:ext cx="162720" cy="139320"/>
              </a:xfrm>
              <a:custGeom>
                <a:avLst/>
                <a:gdLst>
                  <a:gd name="textAreaLeft" fmla="*/ 360 w 162720"/>
                  <a:gd name="textAreaRight" fmla="*/ 163440 w 162720"/>
                  <a:gd name="textAreaTop" fmla="*/ 0 h 139320"/>
                  <a:gd name="textAreaBottom" fmla="*/ 140040 h 139320"/>
                </a:gdLst>
                <a:ahLst/>
                <a:rect l="textAreaLeft" t="textAreaTop" r="textAreaRight" b="textAreaBottom"/>
                <a:pathLst>
                  <a:path w="98" h="103">
                    <a:moveTo>
                      <a:pt x="63" y="0"/>
                    </a:moveTo>
                    <a:cubicBezTo>
                      <a:pt x="63" y="0"/>
                      <a:pt x="68" y="57"/>
                      <a:pt x="66" y="66"/>
                    </a:cubicBezTo>
                    <a:cubicBezTo>
                      <a:pt x="64" y="74"/>
                      <a:pt x="2" y="87"/>
                      <a:pt x="1" y="96"/>
                    </a:cubicBezTo>
                    <a:cubicBezTo>
                      <a:pt x="0" y="103"/>
                      <a:pt x="57" y="102"/>
                      <a:pt x="89" y="99"/>
                    </a:cubicBezTo>
                    <a:cubicBezTo>
                      <a:pt x="94" y="98"/>
                      <a:pt x="98" y="93"/>
                      <a:pt x="96" y="89"/>
                    </a:cubicBezTo>
                    <a:cubicBezTo>
                      <a:pt x="94" y="80"/>
                      <a:pt x="90" y="66"/>
                      <a:pt x="90" y="58"/>
                    </a:cubicBezTo>
                    <a:cubicBezTo>
                      <a:pt x="90" y="45"/>
                      <a:pt x="94" y="0"/>
                      <a:pt x="94" y="0"/>
                    </a:cubicBez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f0a4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66" name="Google Shape;1641;p41"/>
              <p:cNvSpPr/>
              <p:nvPr/>
            </p:nvSpPr>
            <p:spPr>
              <a:xfrm flipH="1">
                <a:off x="1505160" y="2497320"/>
                <a:ext cx="162720" cy="42840"/>
              </a:xfrm>
              <a:custGeom>
                <a:avLst/>
                <a:gdLst>
                  <a:gd name="textAreaLeft" fmla="*/ 360 w 162720"/>
                  <a:gd name="textAreaRight" fmla="*/ 163440 w 162720"/>
                  <a:gd name="textAreaTop" fmla="*/ 0 h 42840"/>
                  <a:gd name="textAreaBottom" fmla="*/ 43560 h 42840"/>
                </a:gdLst>
                <a:ahLst/>
                <a:rect l="textAreaLeft" t="textAreaTop" r="textAreaRight" b="textAreaBottom"/>
                <a:pathLst>
                  <a:path w="98" h="32">
                    <a:moveTo>
                      <a:pt x="89" y="28"/>
                    </a:moveTo>
                    <a:cubicBezTo>
                      <a:pt x="94" y="27"/>
                      <a:pt x="98" y="22"/>
                      <a:pt x="96" y="18"/>
                    </a:cubicBezTo>
                    <a:cubicBezTo>
                      <a:pt x="95" y="13"/>
                      <a:pt x="93" y="8"/>
                      <a:pt x="92" y="2"/>
                    </a:cubicBezTo>
                    <a:cubicBezTo>
                      <a:pt x="75" y="5"/>
                      <a:pt x="65" y="2"/>
                      <a:pt x="59" y="0"/>
                    </a:cubicBezTo>
                    <a:cubicBezTo>
                      <a:pt x="43" y="8"/>
                      <a:pt x="2" y="18"/>
                      <a:pt x="1" y="25"/>
                    </a:cubicBezTo>
                    <a:cubicBezTo>
                      <a:pt x="0" y="32"/>
                      <a:pt x="57" y="31"/>
                      <a:pt x="89" y="28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5400" bIns="54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67" name="Google Shape;1642;p41"/>
              <p:cNvSpPr/>
              <p:nvPr/>
            </p:nvSpPr>
            <p:spPr>
              <a:xfrm flipH="1">
                <a:off x="1173600" y="2379600"/>
                <a:ext cx="156240" cy="164160"/>
              </a:xfrm>
              <a:custGeom>
                <a:avLst/>
                <a:gdLst>
                  <a:gd name="textAreaLeft" fmla="*/ 360 w 156240"/>
                  <a:gd name="textAreaRight" fmla="*/ 157680 w 156240"/>
                  <a:gd name="textAreaTop" fmla="*/ 0 h 164160"/>
                  <a:gd name="textAreaBottom" fmla="*/ 164880 h 164160"/>
                </a:gdLst>
                <a:ahLst/>
                <a:rect l="textAreaLeft" t="textAreaTop" r="textAreaRight" b="textAreaBottom"/>
                <a:pathLst>
                  <a:path w="94" h="121">
                    <a:moveTo>
                      <a:pt x="39" y="7"/>
                    </a:moveTo>
                    <a:cubicBezTo>
                      <a:pt x="39" y="7"/>
                      <a:pt x="57" y="61"/>
                      <a:pt x="57" y="70"/>
                    </a:cubicBezTo>
                    <a:cubicBezTo>
                      <a:pt x="57" y="79"/>
                      <a:pt x="0" y="106"/>
                      <a:pt x="1" y="114"/>
                    </a:cubicBezTo>
                    <a:cubicBezTo>
                      <a:pt x="1" y="121"/>
                      <a:pt x="57" y="108"/>
                      <a:pt x="88" y="97"/>
                    </a:cubicBezTo>
                    <a:cubicBezTo>
                      <a:pt x="92" y="95"/>
                      <a:pt x="94" y="90"/>
                      <a:pt x="92" y="86"/>
                    </a:cubicBezTo>
                    <a:cubicBezTo>
                      <a:pt x="87" y="78"/>
                      <a:pt x="81" y="65"/>
                      <a:pt x="79" y="57"/>
                    </a:cubicBezTo>
                    <a:cubicBezTo>
                      <a:pt x="76" y="45"/>
                      <a:pt x="69" y="0"/>
                      <a:pt x="69" y="0"/>
                    </a:cubicBezTo>
                    <a:lnTo>
                      <a:pt x="39" y="7"/>
                    </a:lnTo>
                    <a:close/>
                  </a:path>
                </a:pathLst>
              </a:custGeom>
              <a:solidFill>
                <a:srgbClr val="f0a4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68" name="Google Shape;1643;p41"/>
              <p:cNvSpPr/>
              <p:nvPr/>
            </p:nvSpPr>
            <p:spPr>
              <a:xfrm flipH="1">
                <a:off x="1173600" y="2477880"/>
                <a:ext cx="156240" cy="65880"/>
              </a:xfrm>
              <a:custGeom>
                <a:avLst/>
                <a:gdLst>
                  <a:gd name="textAreaLeft" fmla="*/ 360 w 156240"/>
                  <a:gd name="textAreaRight" fmla="*/ 157680 w 156240"/>
                  <a:gd name="textAreaTop" fmla="*/ 0 h 65880"/>
                  <a:gd name="textAreaBottom" fmla="*/ 66600 h 65880"/>
                </a:gdLst>
                <a:ahLst/>
                <a:rect l="textAreaLeft" t="textAreaTop" r="textAreaRight" b="textAreaBottom"/>
                <a:pathLst>
                  <a:path w="94" h="49">
                    <a:moveTo>
                      <a:pt x="88" y="25"/>
                    </a:moveTo>
                    <a:cubicBezTo>
                      <a:pt x="92" y="23"/>
                      <a:pt x="94" y="18"/>
                      <a:pt x="92" y="14"/>
                    </a:cubicBezTo>
                    <a:cubicBezTo>
                      <a:pt x="90" y="10"/>
                      <a:pt x="87" y="5"/>
                      <a:pt x="84" y="0"/>
                    </a:cubicBezTo>
                    <a:cubicBezTo>
                      <a:pt x="69" y="6"/>
                      <a:pt x="58" y="6"/>
                      <a:pt x="52" y="5"/>
                    </a:cubicBezTo>
                    <a:cubicBezTo>
                      <a:pt x="38" y="16"/>
                      <a:pt x="0" y="36"/>
                      <a:pt x="1" y="42"/>
                    </a:cubicBezTo>
                    <a:cubicBezTo>
                      <a:pt x="1" y="49"/>
                      <a:pt x="57" y="36"/>
                      <a:pt x="88" y="25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1600" bIns="216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69" name="Google Shape;1644;p41"/>
              <p:cNvSpPr/>
              <p:nvPr/>
            </p:nvSpPr>
            <p:spPr>
              <a:xfrm flipH="1">
                <a:off x="1197720" y="1882080"/>
                <a:ext cx="393840" cy="521640"/>
              </a:xfrm>
              <a:custGeom>
                <a:avLst/>
                <a:gdLst>
                  <a:gd name="textAreaLeft" fmla="*/ 360 w 393840"/>
                  <a:gd name="textAreaRight" fmla="*/ 394560 w 393840"/>
                  <a:gd name="textAreaTop" fmla="*/ 0 h 521640"/>
                  <a:gd name="textAreaBottom" fmla="*/ 522360 h 521640"/>
                </a:gdLst>
                <a:ahLst/>
                <a:rect l="textAreaLeft" t="textAreaTop" r="textAreaRight" b="textAreaBottom"/>
                <a:pathLst>
                  <a:path w="236" h="384">
                    <a:moveTo>
                      <a:pt x="187" y="0"/>
                    </a:moveTo>
                    <a:cubicBezTo>
                      <a:pt x="187" y="0"/>
                      <a:pt x="200" y="71"/>
                      <a:pt x="200" y="138"/>
                    </a:cubicBezTo>
                    <a:cubicBezTo>
                      <a:pt x="200" y="205"/>
                      <a:pt x="223" y="353"/>
                      <a:pt x="236" y="384"/>
                    </a:cubicBezTo>
                    <a:cubicBezTo>
                      <a:pt x="191" y="384"/>
                      <a:pt x="191" y="384"/>
                      <a:pt x="191" y="384"/>
                    </a:cubicBezTo>
                    <a:cubicBezTo>
                      <a:pt x="191" y="384"/>
                      <a:pt x="146" y="293"/>
                      <a:pt x="134" y="217"/>
                    </a:cubicBezTo>
                    <a:cubicBezTo>
                      <a:pt x="126" y="167"/>
                      <a:pt x="118" y="111"/>
                      <a:pt x="118" y="111"/>
                    </a:cubicBezTo>
                    <a:cubicBezTo>
                      <a:pt x="61" y="255"/>
                      <a:pt x="61" y="255"/>
                      <a:pt x="61" y="255"/>
                    </a:cubicBezTo>
                    <a:cubicBezTo>
                      <a:pt x="53" y="384"/>
                      <a:pt x="53" y="384"/>
                      <a:pt x="53" y="384"/>
                    </a:cubicBezTo>
                    <a:cubicBezTo>
                      <a:pt x="12" y="384"/>
                      <a:pt x="12" y="384"/>
                      <a:pt x="12" y="384"/>
                    </a:cubicBezTo>
                    <a:cubicBezTo>
                      <a:pt x="12" y="384"/>
                      <a:pt x="0" y="285"/>
                      <a:pt x="12" y="214"/>
                    </a:cubicBezTo>
                    <a:cubicBezTo>
                      <a:pt x="24" y="144"/>
                      <a:pt x="88" y="0"/>
                      <a:pt x="88" y="0"/>
                    </a:cubicBezTo>
                    <a:lnTo>
                      <a:pt x="187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70" name="Google Shape;1645;p41"/>
              <p:cNvSpPr/>
              <p:nvPr/>
            </p:nvSpPr>
            <p:spPr>
              <a:xfrm flipH="1">
                <a:off x="1220760" y="1913400"/>
                <a:ext cx="84960" cy="489600"/>
              </a:xfrm>
              <a:custGeom>
                <a:avLst/>
                <a:gdLst>
                  <a:gd name="textAreaLeft" fmla="*/ 360 w 84960"/>
                  <a:gd name="textAreaRight" fmla="*/ 86400 w 84960"/>
                  <a:gd name="textAreaTop" fmla="*/ 0 h 489600"/>
                  <a:gd name="textAreaBottom" fmla="*/ 490320 h 489600"/>
                </a:gdLst>
                <a:ahLst/>
                <a:rect l="textAreaLeft" t="textAreaTop" r="textAreaRight" b="textAreaBottom"/>
                <a:pathLst>
                  <a:path w="51" h="361">
                    <a:moveTo>
                      <a:pt x="0" y="0"/>
                    </a:moveTo>
                    <a:cubicBezTo>
                      <a:pt x="0" y="0"/>
                      <a:pt x="1" y="7"/>
                      <a:pt x="2" y="19"/>
                    </a:cubicBezTo>
                    <a:cubicBezTo>
                      <a:pt x="6" y="55"/>
                      <a:pt x="16" y="134"/>
                      <a:pt x="17" y="197"/>
                    </a:cubicBezTo>
                    <a:cubicBezTo>
                      <a:pt x="17" y="197"/>
                      <a:pt x="17" y="197"/>
                      <a:pt x="17" y="197"/>
                    </a:cubicBezTo>
                    <a:cubicBezTo>
                      <a:pt x="49" y="361"/>
                      <a:pt x="49" y="361"/>
                      <a:pt x="49" y="361"/>
                    </a:cubicBezTo>
                    <a:cubicBezTo>
                      <a:pt x="51" y="361"/>
                      <a:pt x="51" y="361"/>
                      <a:pt x="51" y="361"/>
                    </a:cubicBezTo>
                    <a:cubicBezTo>
                      <a:pt x="19" y="197"/>
                      <a:pt x="19" y="197"/>
                      <a:pt x="19" y="197"/>
                    </a:cubicBezTo>
                    <a:cubicBezTo>
                      <a:pt x="18" y="197"/>
                      <a:pt x="18" y="197"/>
                      <a:pt x="18" y="197"/>
                    </a:cubicBezTo>
                    <a:cubicBezTo>
                      <a:pt x="19" y="197"/>
                      <a:pt x="19" y="197"/>
                      <a:pt x="19" y="197"/>
                    </a:cubicBezTo>
                    <a:cubicBezTo>
                      <a:pt x="17" y="113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71" name="Google Shape;1646;p41"/>
              <p:cNvSpPr/>
              <p:nvPr/>
            </p:nvSpPr>
            <p:spPr>
              <a:xfrm flipH="1">
                <a:off x="1436760" y="1668240"/>
                <a:ext cx="348480" cy="216720"/>
              </a:xfrm>
              <a:custGeom>
                <a:avLst/>
                <a:gdLst>
                  <a:gd name="textAreaLeft" fmla="*/ 360 w 348480"/>
                  <a:gd name="textAreaRight" fmla="*/ 349920 w 348480"/>
                  <a:gd name="textAreaTop" fmla="*/ 0 h 216720"/>
                  <a:gd name="textAreaBottom" fmla="*/ 217440 h 216720"/>
                </a:gdLst>
                <a:ahLst/>
                <a:rect l="textAreaLeft" t="textAreaTop" r="textAreaRight" b="textAreaBottom"/>
                <a:pathLst>
                  <a:path w="209" h="160">
                    <a:moveTo>
                      <a:pt x="200" y="0"/>
                    </a:moveTo>
                    <a:cubicBezTo>
                      <a:pt x="144" y="109"/>
                      <a:pt x="144" y="109"/>
                      <a:pt x="144" y="109"/>
                    </a:cubicBezTo>
                    <a:cubicBezTo>
                      <a:pt x="51" y="142"/>
                      <a:pt x="51" y="142"/>
                      <a:pt x="51" y="142"/>
                    </a:cubicBezTo>
                    <a:cubicBezTo>
                      <a:pt x="51" y="142"/>
                      <a:pt x="36" y="129"/>
                      <a:pt x="26" y="128"/>
                    </a:cubicBezTo>
                    <a:cubicBezTo>
                      <a:pt x="15" y="127"/>
                      <a:pt x="0" y="130"/>
                      <a:pt x="1" y="133"/>
                    </a:cubicBezTo>
                    <a:cubicBezTo>
                      <a:pt x="2" y="135"/>
                      <a:pt x="19" y="134"/>
                      <a:pt x="19" y="134"/>
                    </a:cubicBezTo>
                    <a:cubicBezTo>
                      <a:pt x="19" y="134"/>
                      <a:pt x="2" y="141"/>
                      <a:pt x="1" y="146"/>
                    </a:cubicBezTo>
                    <a:cubicBezTo>
                      <a:pt x="1" y="150"/>
                      <a:pt x="9" y="155"/>
                      <a:pt x="16" y="154"/>
                    </a:cubicBezTo>
                    <a:cubicBezTo>
                      <a:pt x="23" y="154"/>
                      <a:pt x="42" y="160"/>
                      <a:pt x="52" y="154"/>
                    </a:cubicBezTo>
                    <a:cubicBezTo>
                      <a:pt x="52" y="154"/>
                      <a:pt x="151" y="146"/>
                      <a:pt x="165" y="131"/>
                    </a:cubicBezTo>
                    <a:cubicBezTo>
                      <a:pt x="180" y="117"/>
                      <a:pt x="209" y="59"/>
                      <a:pt x="209" y="59"/>
                    </a:cubicBezTo>
                    <a:lnTo>
                      <a:pt x="200" y="0"/>
                    </a:lnTo>
                    <a:close/>
                  </a:path>
                </a:pathLst>
              </a:custGeom>
              <a:solidFill>
                <a:srgbClr val="f0a4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72" name="Google Shape;1647;p41"/>
              <p:cNvSpPr/>
              <p:nvPr/>
            </p:nvSpPr>
            <p:spPr>
              <a:xfrm flipH="1">
                <a:off x="1251720" y="1648080"/>
                <a:ext cx="228240" cy="248040"/>
              </a:xfrm>
              <a:custGeom>
                <a:avLst/>
                <a:gdLst>
                  <a:gd name="textAreaLeft" fmla="*/ 360 w 228240"/>
                  <a:gd name="textAreaRight" fmla="*/ 228960 w 228240"/>
                  <a:gd name="textAreaTop" fmla="*/ 0 h 248040"/>
                  <a:gd name="textAreaBottom" fmla="*/ 248760 h 248040"/>
                </a:gdLst>
                <a:ahLst/>
                <a:rect l="textAreaLeft" t="textAreaTop" r="textAreaRight" b="textAreaBottom"/>
                <a:pathLst>
                  <a:path w="138" h="183">
                    <a:moveTo>
                      <a:pt x="56" y="4"/>
                    </a:moveTo>
                    <a:cubicBezTo>
                      <a:pt x="93" y="0"/>
                      <a:pt x="113" y="13"/>
                      <a:pt x="113" y="13"/>
                    </a:cubicBezTo>
                    <a:cubicBezTo>
                      <a:pt x="113" y="13"/>
                      <a:pt x="115" y="92"/>
                      <a:pt x="122" y="116"/>
                    </a:cubicBezTo>
                    <a:cubicBezTo>
                      <a:pt x="128" y="140"/>
                      <a:pt x="138" y="159"/>
                      <a:pt x="133" y="171"/>
                    </a:cubicBezTo>
                    <a:cubicBezTo>
                      <a:pt x="128" y="183"/>
                      <a:pt x="119" y="183"/>
                      <a:pt x="105" y="183"/>
                    </a:cubicBezTo>
                    <a:cubicBezTo>
                      <a:pt x="92" y="183"/>
                      <a:pt x="54" y="183"/>
                      <a:pt x="35" y="183"/>
                    </a:cubicBezTo>
                    <a:cubicBezTo>
                      <a:pt x="17" y="183"/>
                      <a:pt x="8" y="180"/>
                      <a:pt x="10" y="163"/>
                    </a:cubicBezTo>
                    <a:cubicBezTo>
                      <a:pt x="12" y="145"/>
                      <a:pt x="15" y="100"/>
                      <a:pt x="10" y="86"/>
                    </a:cubicBezTo>
                    <a:cubicBezTo>
                      <a:pt x="5" y="73"/>
                      <a:pt x="0" y="56"/>
                      <a:pt x="6" y="40"/>
                    </a:cubicBezTo>
                    <a:cubicBezTo>
                      <a:pt x="13" y="24"/>
                      <a:pt x="18" y="15"/>
                      <a:pt x="18" y="15"/>
                    </a:cubicBezTo>
                    <a:cubicBezTo>
                      <a:pt x="18" y="15"/>
                      <a:pt x="34" y="7"/>
                      <a:pt x="56" y="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73" name="Google Shape;1648;p41"/>
              <p:cNvSpPr/>
              <p:nvPr/>
            </p:nvSpPr>
            <p:spPr>
              <a:xfrm flipH="1">
                <a:off x="1184040" y="1764360"/>
                <a:ext cx="190080" cy="15372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74" name="Google Shape;1649;p41"/>
              <p:cNvSpPr/>
              <p:nvPr/>
            </p:nvSpPr>
            <p:spPr>
              <a:xfrm flipH="1">
                <a:off x="1197720" y="1778760"/>
                <a:ext cx="187920" cy="1526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75" name="Google Shape;1650;p41"/>
              <p:cNvSpPr/>
              <p:nvPr/>
            </p:nvSpPr>
            <p:spPr>
              <a:xfrm flipH="1">
                <a:off x="1211040" y="1791720"/>
                <a:ext cx="187920" cy="152640"/>
              </a:xfrm>
              <a:prstGeom prst="rect">
                <a:avLst/>
              </a:pr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76" name="Google Shape;1651;p41"/>
              <p:cNvSpPr/>
              <p:nvPr/>
            </p:nvSpPr>
            <p:spPr>
              <a:xfrm flipH="1">
                <a:off x="1159920" y="1664640"/>
                <a:ext cx="195480" cy="291600"/>
              </a:xfrm>
              <a:custGeom>
                <a:avLst/>
                <a:gdLst>
                  <a:gd name="textAreaLeft" fmla="*/ -360 w 195480"/>
                  <a:gd name="textAreaRight" fmla="*/ 195480 w 195480"/>
                  <a:gd name="textAreaTop" fmla="*/ 0 h 291600"/>
                  <a:gd name="textAreaBottom" fmla="*/ 292320 h 291600"/>
                </a:gdLst>
                <a:ahLst/>
                <a:rect l="textAreaLeft" t="textAreaTop" r="textAreaRight" b="textAreaBottom"/>
                <a:pathLst>
                  <a:path w="117" h="215">
                    <a:moveTo>
                      <a:pt x="30" y="4"/>
                    </a:moveTo>
                    <a:cubicBezTo>
                      <a:pt x="32" y="0"/>
                      <a:pt x="38" y="0"/>
                      <a:pt x="41" y="3"/>
                    </a:cubicBezTo>
                    <a:cubicBezTo>
                      <a:pt x="57" y="21"/>
                      <a:pt x="101" y="72"/>
                      <a:pt x="108" y="95"/>
                    </a:cubicBezTo>
                    <a:cubicBezTo>
                      <a:pt x="117" y="123"/>
                      <a:pt x="49" y="197"/>
                      <a:pt x="49" y="197"/>
                    </a:cubicBezTo>
                    <a:cubicBezTo>
                      <a:pt x="49" y="197"/>
                      <a:pt x="31" y="213"/>
                      <a:pt x="18" y="214"/>
                    </a:cubicBezTo>
                    <a:cubicBezTo>
                      <a:pt x="5" y="215"/>
                      <a:pt x="16" y="203"/>
                      <a:pt x="16" y="203"/>
                    </a:cubicBezTo>
                    <a:cubicBezTo>
                      <a:pt x="16" y="203"/>
                      <a:pt x="7" y="208"/>
                      <a:pt x="3" y="207"/>
                    </a:cubicBezTo>
                    <a:cubicBezTo>
                      <a:pt x="0" y="207"/>
                      <a:pt x="23" y="186"/>
                      <a:pt x="36" y="189"/>
                    </a:cubicBezTo>
                    <a:cubicBezTo>
                      <a:pt x="79" y="104"/>
                      <a:pt x="79" y="104"/>
                      <a:pt x="79" y="104"/>
                    </a:cubicBezTo>
                    <a:cubicBezTo>
                      <a:pt x="79" y="104"/>
                      <a:pt x="48" y="65"/>
                      <a:pt x="33" y="47"/>
                    </a:cubicBezTo>
                    <a:cubicBezTo>
                      <a:pt x="20" y="32"/>
                      <a:pt x="24" y="15"/>
                      <a:pt x="30" y="4"/>
                    </a:cubicBezTo>
                    <a:close/>
                  </a:path>
                </a:pathLst>
              </a:custGeom>
              <a:solidFill>
                <a:srgbClr val="f0a4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77" name="Google Shape;1652;p41"/>
              <p:cNvSpPr/>
              <p:nvPr/>
            </p:nvSpPr>
            <p:spPr>
              <a:xfrm flipH="1">
                <a:off x="1360080" y="1545840"/>
                <a:ext cx="109080" cy="127080"/>
              </a:xfrm>
              <a:custGeom>
                <a:avLst/>
                <a:gdLst>
                  <a:gd name="textAreaLeft" fmla="*/ -360 w 109080"/>
                  <a:gd name="textAreaRight" fmla="*/ 109080 w 109080"/>
                  <a:gd name="textAreaTop" fmla="*/ 0 h 127080"/>
                  <a:gd name="textAreaBottom" fmla="*/ 127800 h 127080"/>
                </a:gdLst>
                <a:ahLst/>
                <a:rect l="textAreaLeft" t="textAreaTop" r="textAreaRight" b="textAreaBottom"/>
                <a:pathLst>
                  <a:path w="66" h="94">
                    <a:moveTo>
                      <a:pt x="11" y="8"/>
                    </a:moveTo>
                    <a:cubicBezTo>
                      <a:pt x="10" y="9"/>
                      <a:pt x="8" y="25"/>
                      <a:pt x="0" y="31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5" y="32"/>
                      <a:pt x="6" y="34"/>
                      <a:pt x="6" y="36"/>
                    </a:cubicBezTo>
                    <a:cubicBezTo>
                      <a:pt x="5" y="42"/>
                      <a:pt x="4" y="54"/>
                      <a:pt x="7" y="58"/>
                    </a:cubicBezTo>
                    <a:cubicBezTo>
                      <a:pt x="12" y="62"/>
                      <a:pt x="31" y="57"/>
                      <a:pt x="32" y="63"/>
                    </a:cubicBezTo>
                    <a:cubicBezTo>
                      <a:pt x="33" y="68"/>
                      <a:pt x="34" y="82"/>
                      <a:pt x="34" y="89"/>
                    </a:cubicBezTo>
                    <a:cubicBezTo>
                      <a:pt x="34" y="92"/>
                      <a:pt x="35" y="93"/>
                      <a:pt x="38" y="93"/>
                    </a:cubicBezTo>
                    <a:cubicBezTo>
                      <a:pt x="44" y="94"/>
                      <a:pt x="56" y="93"/>
                      <a:pt x="66" y="85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41" y="0"/>
                      <a:pt x="41" y="0"/>
                      <a:pt x="41" y="0"/>
                    </a:cubicBezTo>
                    <a:lnTo>
                      <a:pt x="11" y="8"/>
                    </a:lnTo>
                    <a:close/>
                  </a:path>
                </a:pathLst>
              </a:custGeom>
              <a:solidFill>
                <a:srgbClr val="f0a4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78" name="Google Shape;1653;p41"/>
              <p:cNvSpPr/>
              <p:nvPr/>
            </p:nvSpPr>
            <p:spPr>
              <a:xfrm flipH="1">
                <a:off x="1315800" y="1512360"/>
                <a:ext cx="158040" cy="128520"/>
              </a:xfrm>
              <a:custGeom>
                <a:avLst/>
                <a:gdLst>
                  <a:gd name="textAreaLeft" fmla="*/ -360 w 158040"/>
                  <a:gd name="textAreaRight" fmla="*/ 158040 w 158040"/>
                  <a:gd name="textAreaTop" fmla="*/ 0 h 128520"/>
                  <a:gd name="textAreaBottom" fmla="*/ 129240 h 128520"/>
                </a:gdLst>
                <a:ahLst/>
                <a:rect l="textAreaLeft" t="textAreaTop" r="textAreaRight" b="textAreaBottom"/>
                <a:pathLst>
                  <a:path w="95" h="95">
                    <a:moveTo>
                      <a:pt x="41" y="12"/>
                    </a:moveTo>
                    <a:cubicBezTo>
                      <a:pt x="39" y="13"/>
                      <a:pt x="37" y="13"/>
                      <a:pt x="35" y="12"/>
                    </a:cubicBezTo>
                    <a:cubicBezTo>
                      <a:pt x="26" y="11"/>
                      <a:pt x="0" y="8"/>
                      <a:pt x="2" y="29"/>
                    </a:cubicBezTo>
                    <a:cubicBezTo>
                      <a:pt x="3" y="37"/>
                      <a:pt x="16" y="39"/>
                      <a:pt x="26" y="39"/>
                    </a:cubicBezTo>
                    <a:cubicBezTo>
                      <a:pt x="33" y="39"/>
                      <a:pt x="39" y="45"/>
                      <a:pt x="39" y="52"/>
                    </a:cubicBezTo>
                    <a:cubicBezTo>
                      <a:pt x="38" y="59"/>
                      <a:pt x="38" y="68"/>
                      <a:pt x="39" y="75"/>
                    </a:cubicBezTo>
                    <a:cubicBezTo>
                      <a:pt x="40" y="91"/>
                      <a:pt x="42" y="93"/>
                      <a:pt x="62" y="92"/>
                    </a:cubicBezTo>
                    <a:cubicBezTo>
                      <a:pt x="81" y="92"/>
                      <a:pt x="89" y="95"/>
                      <a:pt x="91" y="82"/>
                    </a:cubicBezTo>
                    <a:cubicBezTo>
                      <a:pt x="95" y="61"/>
                      <a:pt x="89" y="0"/>
                      <a:pt x="41" y="12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cxnSp>
          <p:nvCxnSpPr>
            <p:cNvPr id="1679" name="Google Shape;1654;p41"/>
            <p:cNvCxnSpPr/>
            <p:nvPr/>
          </p:nvCxnSpPr>
          <p:spPr>
            <a:xfrm flipH="1">
              <a:off x="546480" y="2540160"/>
              <a:ext cx="2693880" cy="720"/>
            </a:xfrm>
            <a:prstGeom prst="straightConnector1">
              <a:avLst/>
            </a:prstGeom>
            <a:ln w="9525">
              <a:solidFill>
                <a:srgbClr val="fffef4"/>
              </a:solidFill>
              <a:round/>
            </a:ln>
          </p:spPr>
        </p:cxnSp>
        <p:sp>
          <p:nvSpPr>
            <p:cNvPr id="1680" name="Google Shape;1655;p41"/>
            <p:cNvSpPr/>
            <p:nvPr/>
          </p:nvSpPr>
          <p:spPr>
            <a:xfrm>
              <a:off x="898200" y="1311840"/>
              <a:ext cx="387000" cy="142200"/>
            </a:xfrm>
            <a:custGeom>
              <a:avLst/>
              <a:gdLst>
                <a:gd name="textAreaLeft" fmla="*/ 0 w 387000"/>
                <a:gd name="textAreaRight" fmla="*/ 387720 w 387000"/>
                <a:gd name="textAreaTop" fmla="*/ 0 h 142200"/>
                <a:gd name="textAreaBottom" fmla="*/ 142920 h 142200"/>
              </a:gdLst>
              <a:ahLst/>
              <a:rect l="textAreaLeft" t="textAreaTop" r="textAreaRight" b="textAreaBottom"/>
              <a:pathLst>
                <a:path w="749" h="340">
                  <a:moveTo>
                    <a:pt x="67" y="206"/>
                  </a:moveTo>
                  <a:cubicBezTo>
                    <a:pt x="94" y="206"/>
                    <a:pt x="94" y="206"/>
                    <a:pt x="94" y="206"/>
                  </a:cubicBezTo>
                  <a:cubicBezTo>
                    <a:pt x="94" y="92"/>
                    <a:pt x="186" y="0"/>
                    <a:pt x="300" y="0"/>
                  </a:cubicBezTo>
                  <a:cubicBezTo>
                    <a:pt x="384" y="0"/>
                    <a:pt x="456" y="50"/>
                    <a:pt x="488" y="122"/>
                  </a:cubicBezTo>
                  <a:cubicBezTo>
                    <a:pt x="502" y="114"/>
                    <a:pt x="519" y="109"/>
                    <a:pt x="536" y="109"/>
                  </a:cubicBezTo>
                  <a:cubicBezTo>
                    <a:pt x="590" y="109"/>
                    <a:pt x="633" y="153"/>
                    <a:pt x="633" y="206"/>
                  </a:cubicBezTo>
                  <a:cubicBezTo>
                    <a:pt x="682" y="206"/>
                    <a:pt x="682" y="206"/>
                    <a:pt x="682" y="206"/>
                  </a:cubicBezTo>
                  <a:cubicBezTo>
                    <a:pt x="719" y="206"/>
                    <a:pt x="749" y="236"/>
                    <a:pt x="749" y="273"/>
                  </a:cubicBezTo>
                  <a:cubicBezTo>
                    <a:pt x="749" y="310"/>
                    <a:pt x="719" y="340"/>
                    <a:pt x="682" y="340"/>
                  </a:cubicBezTo>
                  <a:cubicBezTo>
                    <a:pt x="67" y="340"/>
                    <a:pt x="67" y="340"/>
                    <a:pt x="67" y="340"/>
                  </a:cubicBezTo>
                  <a:cubicBezTo>
                    <a:pt x="30" y="340"/>
                    <a:pt x="0" y="310"/>
                    <a:pt x="0" y="273"/>
                  </a:cubicBezTo>
                  <a:cubicBezTo>
                    <a:pt x="0" y="236"/>
                    <a:pt x="30" y="206"/>
                    <a:pt x="67" y="206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grpSp>
          <p:nvGrpSpPr>
            <p:cNvPr id="1681" name="Google Shape;1656;p41"/>
            <p:cNvGrpSpPr/>
            <p:nvPr/>
          </p:nvGrpSpPr>
          <p:grpSpPr>
            <a:xfrm>
              <a:off x="551160" y="1888560"/>
              <a:ext cx="518400" cy="649080"/>
              <a:chOff x="551160" y="1888560"/>
              <a:chExt cx="518400" cy="649080"/>
            </a:xfrm>
          </p:grpSpPr>
          <p:sp>
            <p:nvSpPr>
              <p:cNvPr id="1682" name="Google Shape;1657;p41"/>
              <p:cNvSpPr/>
              <p:nvPr/>
            </p:nvSpPr>
            <p:spPr>
              <a:xfrm>
                <a:off x="677520" y="1888560"/>
                <a:ext cx="236880" cy="401760"/>
              </a:xfrm>
              <a:custGeom>
                <a:avLst/>
                <a:gdLst>
                  <a:gd name="textAreaLeft" fmla="*/ 0 w 236880"/>
                  <a:gd name="textAreaRight" fmla="*/ 237600 w 236880"/>
                  <a:gd name="textAreaTop" fmla="*/ 0 h 401760"/>
                  <a:gd name="textAreaBottom" fmla="*/ 402480 h 401760"/>
                </a:gdLst>
                <a:ahLst/>
                <a:rect l="textAreaLeft" t="textAreaTop" r="textAreaRight" b="textAreaBottom"/>
                <a:pathLst>
                  <a:path w="154" h="322">
                    <a:moveTo>
                      <a:pt x="37" y="11"/>
                    </a:moveTo>
                    <a:cubicBezTo>
                      <a:pt x="81" y="0"/>
                      <a:pt x="73" y="52"/>
                      <a:pt x="93" y="72"/>
                    </a:cubicBezTo>
                    <a:cubicBezTo>
                      <a:pt x="113" y="92"/>
                      <a:pt x="122" y="109"/>
                      <a:pt x="118" y="133"/>
                    </a:cubicBezTo>
                    <a:cubicBezTo>
                      <a:pt x="115" y="157"/>
                      <a:pt x="119" y="167"/>
                      <a:pt x="127" y="180"/>
                    </a:cubicBezTo>
                    <a:cubicBezTo>
                      <a:pt x="135" y="193"/>
                      <a:pt x="142" y="222"/>
                      <a:pt x="134" y="238"/>
                    </a:cubicBezTo>
                    <a:cubicBezTo>
                      <a:pt x="126" y="255"/>
                      <a:pt x="154" y="275"/>
                      <a:pt x="132" y="322"/>
                    </a:cubicBezTo>
                    <a:cubicBezTo>
                      <a:pt x="73" y="322"/>
                      <a:pt x="73" y="322"/>
                      <a:pt x="73" y="322"/>
                    </a:cubicBezTo>
                    <a:cubicBezTo>
                      <a:pt x="73" y="322"/>
                      <a:pt x="44" y="297"/>
                      <a:pt x="50" y="267"/>
                    </a:cubicBezTo>
                    <a:cubicBezTo>
                      <a:pt x="57" y="238"/>
                      <a:pt x="41" y="207"/>
                      <a:pt x="32" y="195"/>
                    </a:cubicBezTo>
                    <a:cubicBezTo>
                      <a:pt x="23" y="184"/>
                      <a:pt x="20" y="158"/>
                      <a:pt x="26" y="133"/>
                    </a:cubicBezTo>
                    <a:cubicBezTo>
                      <a:pt x="32" y="108"/>
                      <a:pt x="7" y="98"/>
                      <a:pt x="3" y="67"/>
                    </a:cubicBezTo>
                    <a:cubicBezTo>
                      <a:pt x="0" y="35"/>
                      <a:pt x="15" y="17"/>
                      <a:pt x="37" y="1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83" name="Google Shape;1658;p41"/>
              <p:cNvSpPr/>
              <p:nvPr/>
            </p:nvSpPr>
            <p:spPr>
              <a:xfrm>
                <a:off x="735120" y="1932840"/>
                <a:ext cx="100440" cy="357480"/>
              </a:xfrm>
              <a:custGeom>
                <a:avLst/>
                <a:gdLst>
                  <a:gd name="textAreaLeft" fmla="*/ 0 w 100440"/>
                  <a:gd name="textAreaRight" fmla="*/ 101160 w 100440"/>
                  <a:gd name="textAreaTop" fmla="*/ 0 h 357480"/>
                  <a:gd name="textAreaBottom" fmla="*/ 358200 h 357480"/>
                </a:gdLst>
                <a:ahLst/>
                <a:rect l="textAreaLeft" t="textAreaTop" r="textAreaRight" b="textAreaBottom"/>
                <a:pathLst>
                  <a:path w="65" h="287">
                    <a:moveTo>
                      <a:pt x="0" y="0"/>
                    </a:moveTo>
                    <a:cubicBezTo>
                      <a:pt x="0" y="35"/>
                      <a:pt x="26" y="98"/>
                      <a:pt x="40" y="148"/>
                    </a:cubicBezTo>
                    <a:cubicBezTo>
                      <a:pt x="55" y="197"/>
                      <a:pt x="65" y="257"/>
                      <a:pt x="64" y="287"/>
                    </a:cubicBez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84" name="Google Shape;1659;p41"/>
              <p:cNvSpPr/>
              <p:nvPr/>
            </p:nvSpPr>
            <p:spPr>
              <a:xfrm>
                <a:off x="706320" y="1963800"/>
                <a:ext cx="72360" cy="76320"/>
              </a:xfrm>
              <a:custGeom>
                <a:avLst/>
                <a:gdLst>
                  <a:gd name="textAreaLeft" fmla="*/ 0 w 72360"/>
                  <a:gd name="textAreaRight" fmla="*/ 73080 w 72360"/>
                  <a:gd name="textAreaTop" fmla="*/ 0 h 76320"/>
                  <a:gd name="textAreaBottom" fmla="*/ 77040 h 76320"/>
                </a:gdLst>
                <a:ahLst/>
                <a:rect l="textAreaLeft" t="textAreaTop" r="textAreaRight" b="textAreaBottom"/>
                <a:pathLst>
                  <a:path w="112" h="147">
                    <a:moveTo>
                      <a:pt x="112" y="0"/>
                    </a:moveTo>
                    <a:lnTo>
                      <a:pt x="95" y="147"/>
                    </a:lnTo>
                    <a:lnTo>
                      <a:pt x="0" y="24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2040" bIns="320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85" name="Google Shape;1660;p41"/>
              <p:cNvSpPr/>
              <p:nvPr/>
            </p:nvSpPr>
            <p:spPr>
              <a:xfrm>
                <a:off x="734400" y="2047320"/>
                <a:ext cx="84600" cy="88920"/>
              </a:xfrm>
              <a:custGeom>
                <a:avLst/>
                <a:gdLst>
                  <a:gd name="textAreaLeft" fmla="*/ 0 w 84600"/>
                  <a:gd name="textAreaRight" fmla="*/ 85320 w 84600"/>
                  <a:gd name="textAreaTop" fmla="*/ 0 h 88920"/>
                  <a:gd name="textAreaBottom" fmla="*/ 89640 h 88920"/>
                </a:gdLst>
                <a:ahLst/>
                <a:rect l="textAreaLeft" t="textAreaTop" r="textAreaRight" b="textAreaBottom"/>
                <a:pathLst>
                  <a:path w="133" h="171">
                    <a:moveTo>
                      <a:pt x="133" y="0"/>
                    </a:moveTo>
                    <a:lnTo>
                      <a:pt x="109" y="171"/>
                    </a:lnTo>
                    <a:lnTo>
                      <a:pt x="0" y="55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4640" bIns="446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86" name="Google Shape;1661;p41"/>
              <p:cNvSpPr/>
              <p:nvPr/>
            </p:nvSpPr>
            <p:spPr>
              <a:xfrm>
                <a:off x="772920" y="2145960"/>
                <a:ext cx="89640" cy="93600"/>
              </a:xfrm>
              <a:custGeom>
                <a:avLst/>
                <a:gdLst>
                  <a:gd name="textAreaLeft" fmla="*/ 0 w 89640"/>
                  <a:gd name="textAreaRight" fmla="*/ 90360 w 89640"/>
                  <a:gd name="textAreaTop" fmla="*/ 0 h 93600"/>
                  <a:gd name="textAreaBottom" fmla="*/ 94320 h 93600"/>
                </a:gdLst>
                <a:ahLst/>
                <a:rect l="textAreaLeft" t="textAreaTop" r="textAreaRight" b="textAreaBottom"/>
                <a:pathLst>
                  <a:path w="140" h="180">
                    <a:moveTo>
                      <a:pt x="140" y="0"/>
                    </a:moveTo>
                    <a:lnTo>
                      <a:pt x="88" y="180"/>
                    </a:lnTo>
                    <a:lnTo>
                      <a:pt x="0" y="47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87" name="Google Shape;1662;p41"/>
              <p:cNvSpPr/>
              <p:nvPr/>
            </p:nvSpPr>
            <p:spPr>
              <a:xfrm>
                <a:off x="843120" y="2053800"/>
                <a:ext cx="226440" cy="257400"/>
              </a:xfrm>
              <a:custGeom>
                <a:avLst/>
                <a:gdLst>
                  <a:gd name="textAreaLeft" fmla="*/ 0 w 226440"/>
                  <a:gd name="textAreaRight" fmla="*/ 227160 w 226440"/>
                  <a:gd name="textAreaTop" fmla="*/ 0 h 257400"/>
                  <a:gd name="textAreaBottom" fmla="*/ 258120 h 257400"/>
                </a:gdLst>
                <a:ahLst/>
                <a:rect l="textAreaLeft" t="textAreaTop" r="textAreaRight" b="textAreaBottom"/>
                <a:pathLst>
                  <a:path w="147" h="207">
                    <a:moveTo>
                      <a:pt x="9" y="207"/>
                    </a:moveTo>
                    <a:cubicBezTo>
                      <a:pt x="9" y="207"/>
                      <a:pt x="0" y="158"/>
                      <a:pt x="10" y="128"/>
                    </a:cubicBezTo>
                    <a:cubicBezTo>
                      <a:pt x="19" y="98"/>
                      <a:pt x="43" y="92"/>
                      <a:pt x="45" y="66"/>
                    </a:cubicBezTo>
                    <a:cubicBezTo>
                      <a:pt x="48" y="26"/>
                      <a:pt x="72" y="0"/>
                      <a:pt x="103" y="4"/>
                    </a:cubicBezTo>
                    <a:cubicBezTo>
                      <a:pt x="133" y="8"/>
                      <a:pt x="147" y="55"/>
                      <a:pt x="117" y="81"/>
                    </a:cubicBezTo>
                    <a:cubicBezTo>
                      <a:pt x="106" y="91"/>
                      <a:pt x="91" y="115"/>
                      <a:pt x="93" y="135"/>
                    </a:cubicBezTo>
                    <a:cubicBezTo>
                      <a:pt x="97" y="166"/>
                      <a:pt x="58" y="185"/>
                      <a:pt x="58" y="185"/>
                    </a:cubicBezTo>
                    <a:lnTo>
                      <a:pt x="9" y="207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88" name="Google Shape;1663;p41"/>
              <p:cNvSpPr/>
              <p:nvPr/>
            </p:nvSpPr>
            <p:spPr>
              <a:xfrm>
                <a:off x="894240" y="2100960"/>
                <a:ext cx="108720" cy="198000"/>
              </a:xfrm>
              <a:custGeom>
                <a:avLst/>
                <a:gdLst>
                  <a:gd name="textAreaLeft" fmla="*/ 0 w 108720"/>
                  <a:gd name="textAreaRight" fmla="*/ 109440 w 108720"/>
                  <a:gd name="textAreaTop" fmla="*/ 0 h 198000"/>
                  <a:gd name="textAreaBottom" fmla="*/ 198720 h 198000"/>
                </a:gdLst>
                <a:ahLst/>
                <a:rect l="textAreaLeft" t="textAreaTop" r="textAreaRight" b="textAreaBottom"/>
                <a:pathLst>
                  <a:path w="71" h="159">
                    <a:moveTo>
                      <a:pt x="71" y="0"/>
                    </a:moveTo>
                    <a:cubicBezTo>
                      <a:pt x="23" y="51"/>
                      <a:pt x="0" y="145"/>
                      <a:pt x="0" y="159"/>
                    </a:cubicBez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89" name="Google Shape;1664;p41"/>
              <p:cNvSpPr/>
              <p:nvPr/>
            </p:nvSpPr>
            <p:spPr>
              <a:xfrm>
                <a:off x="952920" y="2097720"/>
                <a:ext cx="65520" cy="50040"/>
              </a:xfrm>
              <a:custGeom>
                <a:avLst/>
                <a:gdLst>
                  <a:gd name="textAreaLeft" fmla="*/ 0 w 65520"/>
                  <a:gd name="textAreaRight" fmla="*/ 66240 w 65520"/>
                  <a:gd name="textAreaTop" fmla="*/ 0 h 50040"/>
                  <a:gd name="textAreaBottom" fmla="*/ 50760 h 50040"/>
                </a:gdLst>
                <a:ahLst/>
                <a:rect l="textAreaLeft" t="textAreaTop" r="textAreaRight" b="textAreaBottom"/>
                <a:pathLst>
                  <a:path w="102" h="96">
                    <a:moveTo>
                      <a:pt x="0" y="0"/>
                    </a:moveTo>
                    <a:lnTo>
                      <a:pt x="12" y="96"/>
                    </a:lnTo>
                    <a:lnTo>
                      <a:pt x="102" y="50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840" bIns="68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90" name="Google Shape;1665;p41"/>
              <p:cNvSpPr/>
              <p:nvPr/>
            </p:nvSpPr>
            <p:spPr>
              <a:xfrm>
                <a:off x="914400" y="2159640"/>
                <a:ext cx="71280" cy="50400"/>
              </a:xfrm>
              <a:custGeom>
                <a:avLst/>
                <a:gdLst>
                  <a:gd name="textAreaLeft" fmla="*/ 0 w 71280"/>
                  <a:gd name="textAreaRight" fmla="*/ 72000 w 71280"/>
                  <a:gd name="textAreaTop" fmla="*/ 0 h 50400"/>
                  <a:gd name="textAreaBottom" fmla="*/ 51120 h 50400"/>
                </a:gdLst>
                <a:ahLst/>
                <a:rect l="textAreaLeft" t="textAreaTop" r="textAreaRight" b="textAreaBottom"/>
                <a:pathLst>
                  <a:path w="111" h="97">
                    <a:moveTo>
                      <a:pt x="0" y="0"/>
                    </a:moveTo>
                    <a:lnTo>
                      <a:pt x="14" y="97"/>
                    </a:lnTo>
                    <a:lnTo>
                      <a:pt x="111" y="36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840" bIns="68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91" name="Google Shape;1666;p41"/>
              <p:cNvSpPr/>
              <p:nvPr/>
            </p:nvSpPr>
            <p:spPr>
              <a:xfrm>
                <a:off x="871200" y="2214360"/>
                <a:ext cx="93240" cy="58320"/>
              </a:xfrm>
              <a:custGeom>
                <a:avLst/>
                <a:gdLst>
                  <a:gd name="textAreaLeft" fmla="*/ 0 w 93240"/>
                  <a:gd name="textAreaRight" fmla="*/ 93960 w 93240"/>
                  <a:gd name="textAreaTop" fmla="*/ 0 h 58320"/>
                  <a:gd name="textAreaBottom" fmla="*/ 59040 h 58320"/>
                </a:gdLst>
                <a:ahLst/>
                <a:rect l="textAreaLeft" t="textAreaTop" r="textAreaRight" b="textAreaBottom"/>
                <a:pathLst>
                  <a:path w="145" h="112">
                    <a:moveTo>
                      <a:pt x="0" y="0"/>
                    </a:moveTo>
                    <a:lnTo>
                      <a:pt x="45" y="112"/>
                    </a:lnTo>
                    <a:lnTo>
                      <a:pt x="145" y="48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4040" bIns="140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92" name="Google Shape;1667;p41"/>
              <p:cNvSpPr/>
              <p:nvPr/>
            </p:nvSpPr>
            <p:spPr>
              <a:xfrm>
                <a:off x="551160" y="2080800"/>
                <a:ext cx="264240" cy="230400"/>
              </a:xfrm>
              <a:custGeom>
                <a:avLst/>
                <a:gdLst>
                  <a:gd name="textAreaLeft" fmla="*/ 0 w 264240"/>
                  <a:gd name="textAreaRight" fmla="*/ 264960 w 264240"/>
                  <a:gd name="textAreaTop" fmla="*/ 0 h 230400"/>
                  <a:gd name="textAreaBottom" fmla="*/ 231120 h 230400"/>
                </a:gdLst>
                <a:ahLst/>
                <a:rect l="textAreaLeft" t="textAreaTop" r="textAreaRight" b="textAreaBottom"/>
                <a:pathLst>
                  <a:path w="172" h="185">
                    <a:moveTo>
                      <a:pt x="172" y="185"/>
                    </a:moveTo>
                    <a:cubicBezTo>
                      <a:pt x="172" y="185"/>
                      <a:pt x="168" y="135"/>
                      <a:pt x="152" y="109"/>
                    </a:cubicBezTo>
                    <a:cubicBezTo>
                      <a:pt x="135" y="82"/>
                      <a:pt x="110" y="82"/>
                      <a:pt x="102" y="57"/>
                    </a:cubicBezTo>
                    <a:cubicBezTo>
                      <a:pt x="89" y="20"/>
                      <a:pt x="59" y="0"/>
                      <a:pt x="31" y="11"/>
                    </a:cubicBezTo>
                    <a:cubicBezTo>
                      <a:pt x="2" y="23"/>
                      <a:pt x="0" y="72"/>
                      <a:pt x="35" y="89"/>
                    </a:cubicBezTo>
                    <a:cubicBezTo>
                      <a:pt x="49" y="96"/>
                      <a:pt x="69" y="117"/>
                      <a:pt x="72" y="136"/>
                    </a:cubicBezTo>
                    <a:cubicBezTo>
                      <a:pt x="76" y="168"/>
                      <a:pt x="119" y="176"/>
                      <a:pt x="119" y="176"/>
                    </a:cubicBezTo>
                    <a:lnTo>
                      <a:pt x="172" y="185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93" name="Google Shape;1668;p41"/>
              <p:cNvSpPr/>
              <p:nvPr/>
            </p:nvSpPr>
            <p:spPr>
              <a:xfrm>
                <a:off x="610200" y="2137320"/>
                <a:ext cx="164520" cy="168840"/>
              </a:xfrm>
              <a:custGeom>
                <a:avLst/>
                <a:gdLst>
                  <a:gd name="textAreaLeft" fmla="*/ 0 w 164520"/>
                  <a:gd name="textAreaRight" fmla="*/ 165240 w 164520"/>
                  <a:gd name="textAreaTop" fmla="*/ 0 h 168840"/>
                  <a:gd name="textAreaBottom" fmla="*/ 169560 h 168840"/>
                </a:gdLst>
                <a:ahLst/>
                <a:rect l="textAreaLeft" t="textAreaTop" r="textAreaRight" b="textAreaBottom"/>
                <a:pathLst>
                  <a:path w="108" h="136">
                    <a:moveTo>
                      <a:pt x="0" y="0"/>
                    </a:moveTo>
                    <a:cubicBezTo>
                      <a:pt x="59" y="37"/>
                      <a:pt x="105" y="123"/>
                      <a:pt x="108" y="136"/>
                    </a:cubicBez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94" name="Google Shape;1669;p41"/>
              <p:cNvSpPr/>
              <p:nvPr/>
            </p:nvSpPr>
            <p:spPr>
              <a:xfrm>
                <a:off x="602280" y="2124360"/>
                <a:ext cx="61560" cy="49320"/>
              </a:xfrm>
              <a:custGeom>
                <a:avLst/>
                <a:gdLst>
                  <a:gd name="textAreaLeft" fmla="*/ 0 w 61560"/>
                  <a:gd name="textAreaRight" fmla="*/ 62280 w 61560"/>
                  <a:gd name="textAreaTop" fmla="*/ 0 h 49320"/>
                  <a:gd name="textAreaBottom" fmla="*/ 50040 h 49320"/>
                </a:gdLst>
                <a:ahLst/>
                <a:rect l="textAreaLeft" t="textAreaTop" r="textAreaRight" b="textAreaBottom"/>
                <a:pathLst>
                  <a:path w="97" h="95">
                    <a:moveTo>
                      <a:pt x="85" y="0"/>
                    </a:moveTo>
                    <a:lnTo>
                      <a:pt x="97" y="95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480" bIns="6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95" name="Google Shape;1670;p41"/>
              <p:cNvSpPr/>
              <p:nvPr/>
            </p:nvSpPr>
            <p:spPr>
              <a:xfrm>
                <a:off x="649440" y="2176200"/>
                <a:ext cx="68400" cy="50040"/>
              </a:xfrm>
              <a:custGeom>
                <a:avLst/>
                <a:gdLst>
                  <a:gd name="textAreaLeft" fmla="*/ 0 w 68400"/>
                  <a:gd name="textAreaRight" fmla="*/ 69120 w 68400"/>
                  <a:gd name="textAreaTop" fmla="*/ 0 h 50040"/>
                  <a:gd name="textAreaBottom" fmla="*/ 50760 h 50040"/>
                </a:gdLst>
                <a:ahLst/>
                <a:rect l="textAreaLeft" t="textAreaTop" r="textAreaRight" b="textAreaBottom"/>
                <a:pathLst>
                  <a:path w="107" h="97">
                    <a:moveTo>
                      <a:pt x="98" y="0"/>
                    </a:moveTo>
                    <a:lnTo>
                      <a:pt x="107" y="97"/>
                    </a:lnTo>
                    <a:lnTo>
                      <a:pt x="0" y="62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480" bIns="6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96" name="Google Shape;1671;p41"/>
              <p:cNvSpPr/>
              <p:nvPr/>
            </p:nvSpPr>
            <p:spPr>
              <a:xfrm>
                <a:off x="689040" y="2219760"/>
                <a:ext cx="82800" cy="62640"/>
              </a:xfrm>
              <a:custGeom>
                <a:avLst/>
                <a:gdLst>
                  <a:gd name="textAreaLeft" fmla="*/ 0 w 82800"/>
                  <a:gd name="textAreaRight" fmla="*/ 83520 w 82800"/>
                  <a:gd name="textAreaTop" fmla="*/ 0 h 62640"/>
                  <a:gd name="textAreaBottom" fmla="*/ 63360 h 62640"/>
                </a:gdLst>
                <a:ahLst/>
                <a:rect l="textAreaLeft" t="textAreaTop" r="textAreaRight" b="textAreaBottom"/>
                <a:pathLst>
                  <a:path w="130" h="121">
                    <a:moveTo>
                      <a:pt x="130" y="0"/>
                    </a:moveTo>
                    <a:lnTo>
                      <a:pt x="114" y="121"/>
                    </a:lnTo>
                    <a:lnTo>
                      <a:pt x="0" y="83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8360" bIns="183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97" name="Google Shape;1672;p41"/>
              <p:cNvSpPr/>
              <p:nvPr/>
            </p:nvSpPr>
            <p:spPr>
              <a:xfrm>
                <a:off x="657360" y="2280600"/>
                <a:ext cx="320760" cy="257040"/>
              </a:xfrm>
              <a:custGeom>
                <a:avLst/>
                <a:gdLst>
                  <a:gd name="textAreaLeft" fmla="*/ 0 w 320760"/>
                  <a:gd name="textAreaRight" fmla="*/ 321480 w 320760"/>
                  <a:gd name="textAreaTop" fmla="*/ 0 h 257040"/>
                  <a:gd name="textAreaBottom" fmla="*/ 257760 h 257040"/>
                </a:gdLst>
                <a:ahLst/>
                <a:rect l="textAreaLeft" t="textAreaTop" r="textAreaRight" b="textAreaBottom"/>
                <a:pathLst>
                  <a:path w="496" h="490">
                    <a:moveTo>
                      <a:pt x="439" y="490"/>
                    </a:moveTo>
                    <a:lnTo>
                      <a:pt x="57" y="490"/>
                    </a:lnTo>
                    <a:lnTo>
                      <a:pt x="0" y="0"/>
                    </a:lnTo>
                    <a:lnTo>
                      <a:pt x="496" y="0"/>
                    </a:lnTo>
                    <a:lnTo>
                      <a:pt x="439" y="49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698" name="Google Shape;1673;p41"/>
              <p:cNvSpPr/>
              <p:nvPr/>
            </p:nvSpPr>
            <p:spPr>
              <a:xfrm>
                <a:off x="649440" y="2277360"/>
                <a:ext cx="336240" cy="31680"/>
              </a:xfrm>
              <a:custGeom>
                <a:avLst/>
                <a:gdLst>
                  <a:gd name="textAreaLeft" fmla="*/ 0 w 336240"/>
                  <a:gd name="textAreaRight" fmla="*/ 336960 w 336240"/>
                  <a:gd name="textAreaTop" fmla="*/ 0 h 31680"/>
                  <a:gd name="textAreaBottom" fmla="*/ 32400 h 31680"/>
                </a:gdLst>
                <a:ahLst/>
                <a:rect l="textAreaLeft" t="textAreaTop" r="textAreaRight" b="textAreaBottom"/>
                <a:pathLst>
                  <a:path w="520" h="62">
                    <a:moveTo>
                      <a:pt x="7" y="62"/>
                    </a:moveTo>
                    <a:lnTo>
                      <a:pt x="513" y="62"/>
                    </a:lnTo>
                    <a:lnTo>
                      <a:pt x="520" y="0"/>
                    </a:lnTo>
                    <a:lnTo>
                      <a:pt x="0" y="0"/>
                    </a:lnTo>
                    <a:lnTo>
                      <a:pt x="7" y="62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960" bIns="39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sp>
          <p:nvSpPr>
            <p:cNvPr id="1699" name="Google Shape;1674;p41"/>
            <p:cNvSpPr/>
            <p:nvPr/>
          </p:nvSpPr>
          <p:spPr>
            <a:xfrm>
              <a:off x="2163960" y="1017000"/>
              <a:ext cx="387360" cy="142560"/>
            </a:xfrm>
            <a:custGeom>
              <a:avLst/>
              <a:gdLst>
                <a:gd name="textAreaLeft" fmla="*/ 0 w 387360"/>
                <a:gd name="textAreaRight" fmla="*/ 388080 w 387360"/>
                <a:gd name="textAreaTop" fmla="*/ 0 h 142560"/>
                <a:gd name="textAreaBottom" fmla="*/ 143280 h 142560"/>
              </a:gdLst>
              <a:ahLst/>
              <a:rect l="textAreaLeft" t="textAreaTop" r="textAreaRight" b="textAreaBottom"/>
              <a:pathLst>
                <a:path w="749" h="340">
                  <a:moveTo>
                    <a:pt x="67" y="206"/>
                  </a:moveTo>
                  <a:cubicBezTo>
                    <a:pt x="94" y="206"/>
                    <a:pt x="94" y="206"/>
                    <a:pt x="94" y="206"/>
                  </a:cubicBezTo>
                  <a:cubicBezTo>
                    <a:pt x="94" y="92"/>
                    <a:pt x="186" y="0"/>
                    <a:pt x="300" y="0"/>
                  </a:cubicBezTo>
                  <a:cubicBezTo>
                    <a:pt x="384" y="0"/>
                    <a:pt x="456" y="50"/>
                    <a:pt x="488" y="122"/>
                  </a:cubicBezTo>
                  <a:cubicBezTo>
                    <a:pt x="502" y="114"/>
                    <a:pt x="519" y="109"/>
                    <a:pt x="536" y="109"/>
                  </a:cubicBezTo>
                  <a:cubicBezTo>
                    <a:pt x="590" y="109"/>
                    <a:pt x="633" y="153"/>
                    <a:pt x="633" y="206"/>
                  </a:cubicBezTo>
                  <a:cubicBezTo>
                    <a:pt x="682" y="206"/>
                    <a:pt x="682" y="206"/>
                    <a:pt x="682" y="206"/>
                  </a:cubicBezTo>
                  <a:cubicBezTo>
                    <a:pt x="719" y="206"/>
                    <a:pt x="749" y="236"/>
                    <a:pt x="749" y="273"/>
                  </a:cubicBezTo>
                  <a:cubicBezTo>
                    <a:pt x="749" y="310"/>
                    <a:pt x="719" y="340"/>
                    <a:pt x="682" y="340"/>
                  </a:cubicBezTo>
                  <a:cubicBezTo>
                    <a:pt x="67" y="340"/>
                    <a:pt x="67" y="340"/>
                    <a:pt x="67" y="340"/>
                  </a:cubicBezTo>
                  <a:cubicBezTo>
                    <a:pt x="30" y="340"/>
                    <a:pt x="0" y="310"/>
                    <a:pt x="0" y="273"/>
                  </a:cubicBezTo>
                  <a:cubicBezTo>
                    <a:pt x="0" y="236"/>
                    <a:pt x="30" y="206"/>
                    <a:pt x="67" y="206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700" name="Google Shape;1675;p41"/>
            <p:cNvSpPr/>
            <p:nvPr/>
          </p:nvSpPr>
          <p:spPr>
            <a:xfrm>
              <a:off x="810360" y="1597680"/>
              <a:ext cx="289080" cy="234360"/>
            </a:xfrm>
            <a:custGeom>
              <a:avLst/>
              <a:gdLst>
                <a:gd name="textAreaLeft" fmla="*/ 0 w 289080"/>
                <a:gd name="textAreaRight" fmla="*/ 289800 w 289080"/>
                <a:gd name="textAreaTop" fmla="*/ 0 h 234360"/>
                <a:gd name="textAreaBottom" fmla="*/ 235080 h 234360"/>
              </a:gdLst>
              <a:ahLst/>
              <a:rect l="textAreaLeft" t="textAreaTop" r="textAreaRight" b="textAreaBottom"/>
              <a:pathLst>
                <a:path w="571" h="572">
                  <a:moveTo>
                    <a:pt x="566" y="340"/>
                  </a:moveTo>
                  <a:cubicBezTo>
                    <a:pt x="569" y="322"/>
                    <a:pt x="571" y="304"/>
                    <a:pt x="571" y="286"/>
                  </a:cubicBezTo>
                  <a:cubicBezTo>
                    <a:pt x="571" y="267"/>
                    <a:pt x="569" y="249"/>
                    <a:pt x="566" y="232"/>
                  </a:cubicBezTo>
                  <a:cubicBezTo>
                    <a:pt x="496" y="232"/>
                    <a:pt x="496" y="232"/>
                    <a:pt x="496" y="232"/>
                  </a:cubicBezTo>
                  <a:cubicBezTo>
                    <a:pt x="491" y="212"/>
                    <a:pt x="483" y="193"/>
                    <a:pt x="473" y="175"/>
                  </a:cubicBezTo>
                  <a:cubicBezTo>
                    <a:pt x="522" y="126"/>
                    <a:pt x="522" y="126"/>
                    <a:pt x="522" y="126"/>
                  </a:cubicBezTo>
                  <a:cubicBezTo>
                    <a:pt x="502" y="96"/>
                    <a:pt x="476" y="70"/>
                    <a:pt x="446" y="49"/>
                  </a:cubicBezTo>
                  <a:cubicBezTo>
                    <a:pt x="396" y="99"/>
                    <a:pt x="396" y="99"/>
                    <a:pt x="396" y="99"/>
                  </a:cubicBezTo>
                  <a:cubicBezTo>
                    <a:pt x="379" y="88"/>
                    <a:pt x="360" y="80"/>
                    <a:pt x="339" y="75"/>
                  </a:cubicBezTo>
                  <a:cubicBezTo>
                    <a:pt x="339" y="5"/>
                    <a:pt x="339" y="5"/>
                    <a:pt x="339" y="5"/>
                  </a:cubicBezTo>
                  <a:cubicBezTo>
                    <a:pt x="322" y="2"/>
                    <a:pt x="304" y="0"/>
                    <a:pt x="285" y="0"/>
                  </a:cubicBezTo>
                  <a:cubicBezTo>
                    <a:pt x="267" y="0"/>
                    <a:pt x="249" y="2"/>
                    <a:pt x="231" y="5"/>
                  </a:cubicBezTo>
                  <a:cubicBezTo>
                    <a:pt x="231" y="75"/>
                    <a:pt x="231" y="75"/>
                    <a:pt x="231" y="75"/>
                  </a:cubicBezTo>
                  <a:cubicBezTo>
                    <a:pt x="211" y="80"/>
                    <a:pt x="192" y="88"/>
                    <a:pt x="174" y="9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95" y="70"/>
                    <a:pt x="69" y="96"/>
                    <a:pt x="49" y="126"/>
                  </a:cubicBezTo>
                  <a:cubicBezTo>
                    <a:pt x="98" y="175"/>
                    <a:pt x="98" y="175"/>
                    <a:pt x="98" y="175"/>
                  </a:cubicBezTo>
                  <a:cubicBezTo>
                    <a:pt x="88" y="193"/>
                    <a:pt x="80" y="212"/>
                    <a:pt x="75" y="232"/>
                  </a:cubicBezTo>
                  <a:cubicBezTo>
                    <a:pt x="5" y="232"/>
                    <a:pt x="5" y="232"/>
                    <a:pt x="5" y="232"/>
                  </a:cubicBezTo>
                  <a:cubicBezTo>
                    <a:pt x="1" y="249"/>
                    <a:pt x="0" y="267"/>
                    <a:pt x="0" y="286"/>
                  </a:cubicBezTo>
                  <a:cubicBezTo>
                    <a:pt x="0" y="304"/>
                    <a:pt x="1" y="322"/>
                    <a:pt x="5" y="340"/>
                  </a:cubicBezTo>
                  <a:cubicBezTo>
                    <a:pt x="75" y="340"/>
                    <a:pt x="75" y="340"/>
                    <a:pt x="75" y="340"/>
                  </a:cubicBezTo>
                  <a:cubicBezTo>
                    <a:pt x="80" y="360"/>
                    <a:pt x="88" y="379"/>
                    <a:pt x="98" y="397"/>
                  </a:cubicBezTo>
                  <a:cubicBezTo>
                    <a:pt x="49" y="446"/>
                    <a:pt x="49" y="446"/>
                    <a:pt x="49" y="446"/>
                  </a:cubicBezTo>
                  <a:cubicBezTo>
                    <a:pt x="69" y="476"/>
                    <a:pt x="95" y="502"/>
                    <a:pt x="125" y="523"/>
                  </a:cubicBezTo>
                  <a:cubicBezTo>
                    <a:pt x="174" y="473"/>
                    <a:pt x="174" y="473"/>
                    <a:pt x="174" y="473"/>
                  </a:cubicBezTo>
                  <a:cubicBezTo>
                    <a:pt x="192" y="484"/>
                    <a:pt x="211" y="492"/>
                    <a:pt x="231" y="497"/>
                  </a:cubicBezTo>
                  <a:cubicBezTo>
                    <a:pt x="231" y="567"/>
                    <a:pt x="231" y="567"/>
                    <a:pt x="231" y="567"/>
                  </a:cubicBezTo>
                  <a:cubicBezTo>
                    <a:pt x="249" y="570"/>
                    <a:pt x="267" y="572"/>
                    <a:pt x="285" y="572"/>
                  </a:cubicBezTo>
                  <a:cubicBezTo>
                    <a:pt x="304" y="572"/>
                    <a:pt x="322" y="570"/>
                    <a:pt x="339" y="567"/>
                  </a:cubicBezTo>
                  <a:cubicBezTo>
                    <a:pt x="339" y="497"/>
                    <a:pt x="339" y="497"/>
                    <a:pt x="339" y="497"/>
                  </a:cubicBezTo>
                  <a:cubicBezTo>
                    <a:pt x="360" y="492"/>
                    <a:pt x="379" y="484"/>
                    <a:pt x="396" y="473"/>
                  </a:cubicBezTo>
                  <a:cubicBezTo>
                    <a:pt x="446" y="523"/>
                    <a:pt x="446" y="523"/>
                    <a:pt x="446" y="523"/>
                  </a:cubicBezTo>
                  <a:cubicBezTo>
                    <a:pt x="476" y="502"/>
                    <a:pt x="502" y="476"/>
                    <a:pt x="522" y="446"/>
                  </a:cubicBezTo>
                  <a:cubicBezTo>
                    <a:pt x="473" y="397"/>
                    <a:pt x="473" y="397"/>
                    <a:pt x="473" y="397"/>
                  </a:cubicBezTo>
                  <a:cubicBezTo>
                    <a:pt x="483" y="379"/>
                    <a:pt x="491" y="360"/>
                    <a:pt x="496" y="340"/>
                  </a:cubicBezTo>
                  <a:lnTo>
                    <a:pt x="566" y="340"/>
                  </a:lnTo>
                  <a:close/>
                  <a:moveTo>
                    <a:pt x="285" y="380"/>
                  </a:moveTo>
                  <a:cubicBezTo>
                    <a:pt x="234" y="380"/>
                    <a:pt x="192" y="338"/>
                    <a:pt x="192" y="286"/>
                  </a:cubicBezTo>
                  <a:cubicBezTo>
                    <a:pt x="192" y="234"/>
                    <a:pt x="234" y="192"/>
                    <a:pt x="285" y="192"/>
                  </a:cubicBezTo>
                  <a:cubicBezTo>
                    <a:pt x="337" y="192"/>
                    <a:pt x="379" y="234"/>
                    <a:pt x="379" y="286"/>
                  </a:cubicBezTo>
                  <a:cubicBezTo>
                    <a:pt x="379" y="338"/>
                    <a:pt x="337" y="380"/>
                    <a:pt x="285" y="38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1" name="PlaceHolder 1"/>
          <p:cNvSpPr>
            <a:spLocks noGrp="1"/>
          </p:cNvSpPr>
          <p:nvPr>
            <p:ph type="title"/>
          </p:nvPr>
        </p:nvSpPr>
        <p:spPr>
          <a:xfrm>
            <a:off x="584640" y="1349640"/>
            <a:ext cx="1292760" cy="1603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32500" lnSpcReduction="1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400" strike="noStrike" u="none">
                <a:solidFill>
                  <a:schemeClr val="dk1"/>
                </a:solidFill>
                <a:uFillTx/>
                <a:latin typeface="Plus Jakarta Sans ExtraBold"/>
                <a:ea typeface="Plus Jakarta Sans ExtraBold"/>
              </a:rPr>
              <a:t>Definição de objetivos de campanha</a:t>
            </a:r>
            <a:endParaRPr b="0" lang="pt-BR" sz="5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02" name="PlaceHolder 2"/>
          <p:cNvSpPr>
            <a:spLocks noGrp="1"/>
          </p:cNvSpPr>
          <p:nvPr>
            <p:ph type="subTitle"/>
          </p:nvPr>
        </p:nvSpPr>
        <p:spPr>
          <a:xfrm>
            <a:off x="584640" y="2885760"/>
            <a:ext cx="1292760" cy="1432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47500" lnSpcReduction="1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DM Sans"/>
                <a:ea typeface="DM Sans"/>
              </a:rPr>
              <a:t>Estabeleça metas claras e mensuráveis que você deseja alcançar com suas campanhas de Google Ads. Esses objetivos podem incluir aumento de visitas ao site, geração de leads, ou agendamento de consultas. A clareza nos objetivos ajudará na criação de campanhas mais eficazes e direcionadas.</a:t>
            </a: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703" name="Google Shape;1482;p40"/>
          <p:cNvGrpSpPr/>
          <p:nvPr/>
        </p:nvGrpSpPr>
        <p:grpSpPr>
          <a:xfrm>
            <a:off x="1878840" y="944640"/>
            <a:ext cx="1281960" cy="3286440"/>
            <a:chOff x="1878840" y="944640"/>
            <a:chExt cx="1281960" cy="3286440"/>
          </a:xfrm>
        </p:grpSpPr>
        <p:sp>
          <p:nvSpPr>
            <p:cNvPr id="1704" name="Google Shape;1483;p40"/>
            <p:cNvSpPr/>
            <p:nvPr/>
          </p:nvSpPr>
          <p:spPr>
            <a:xfrm flipH="1">
              <a:off x="1990080" y="944640"/>
              <a:ext cx="1061280" cy="3286440"/>
            </a:xfrm>
            <a:custGeom>
              <a:avLst/>
              <a:gdLst>
                <a:gd name="textAreaLeft" fmla="*/ 360 w 1061280"/>
                <a:gd name="textAreaRight" fmla="*/ 1062000 w 1061280"/>
                <a:gd name="textAreaTop" fmla="*/ 0 h 3286440"/>
                <a:gd name="textAreaBottom" fmla="*/ 3287160 h 3286440"/>
              </a:gdLst>
              <a:ahLst/>
              <a:rect l="textAreaLeft" t="textAreaTop" r="textAreaRight" b="textAreaBottom"/>
              <a:pathLst>
                <a:path w="1091" h="1011">
                  <a:moveTo>
                    <a:pt x="1011" y="1011"/>
                  </a:moveTo>
                  <a:cubicBezTo>
                    <a:pt x="80" y="1011"/>
                    <a:pt x="80" y="1011"/>
                    <a:pt x="80" y="1011"/>
                  </a:cubicBezTo>
                  <a:cubicBezTo>
                    <a:pt x="36" y="1011"/>
                    <a:pt x="0" y="975"/>
                    <a:pt x="0" y="93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571" y="0"/>
                    <a:pt x="571" y="0"/>
                    <a:pt x="571" y="0"/>
                  </a:cubicBezTo>
                  <a:cubicBezTo>
                    <a:pt x="858" y="0"/>
                    <a:pt x="1091" y="232"/>
                    <a:pt x="1091" y="520"/>
                  </a:cubicBezTo>
                  <a:cubicBezTo>
                    <a:pt x="1091" y="930"/>
                    <a:pt x="1091" y="930"/>
                    <a:pt x="1091" y="930"/>
                  </a:cubicBezTo>
                  <a:cubicBezTo>
                    <a:pt x="1091" y="975"/>
                    <a:pt x="1055" y="1011"/>
                    <a:pt x="1011" y="101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705" name="Google Shape;1484;p40"/>
            <p:cNvSpPr/>
            <p:nvPr/>
          </p:nvSpPr>
          <p:spPr>
            <a:xfrm>
              <a:off x="2425680" y="1087920"/>
              <a:ext cx="172800" cy="222840"/>
            </a:xfrm>
            <a:custGeom>
              <a:avLst/>
              <a:gdLst>
                <a:gd name="textAreaLeft" fmla="*/ 0 w 172800"/>
                <a:gd name="textAreaRight" fmla="*/ 173160 w 172800"/>
                <a:gd name="textAreaTop" fmla="*/ 0 h 222840"/>
                <a:gd name="textAreaBottom" fmla="*/ 223560 h 222840"/>
              </a:gdLst>
              <a:ahLst/>
              <a:rect l="textAreaLeft" t="textAreaTop" r="textAreaRight" b="textAreaBottom"/>
              <a:pathLst>
                <a:path w="749" h="340">
                  <a:moveTo>
                    <a:pt x="67" y="206"/>
                  </a:moveTo>
                  <a:cubicBezTo>
                    <a:pt x="94" y="206"/>
                    <a:pt x="94" y="206"/>
                    <a:pt x="94" y="206"/>
                  </a:cubicBezTo>
                  <a:cubicBezTo>
                    <a:pt x="94" y="92"/>
                    <a:pt x="186" y="0"/>
                    <a:pt x="300" y="0"/>
                  </a:cubicBezTo>
                  <a:cubicBezTo>
                    <a:pt x="384" y="0"/>
                    <a:pt x="456" y="50"/>
                    <a:pt x="488" y="122"/>
                  </a:cubicBezTo>
                  <a:cubicBezTo>
                    <a:pt x="502" y="114"/>
                    <a:pt x="519" y="109"/>
                    <a:pt x="536" y="109"/>
                  </a:cubicBezTo>
                  <a:cubicBezTo>
                    <a:pt x="590" y="109"/>
                    <a:pt x="633" y="153"/>
                    <a:pt x="633" y="206"/>
                  </a:cubicBezTo>
                  <a:cubicBezTo>
                    <a:pt x="682" y="206"/>
                    <a:pt x="682" y="206"/>
                    <a:pt x="682" y="206"/>
                  </a:cubicBezTo>
                  <a:cubicBezTo>
                    <a:pt x="719" y="206"/>
                    <a:pt x="749" y="236"/>
                    <a:pt x="749" y="273"/>
                  </a:cubicBezTo>
                  <a:cubicBezTo>
                    <a:pt x="749" y="310"/>
                    <a:pt x="719" y="340"/>
                    <a:pt x="682" y="340"/>
                  </a:cubicBezTo>
                  <a:cubicBezTo>
                    <a:pt x="67" y="340"/>
                    <a:pt x="67" y="340"/>
                    <a:pt x="67" y="340"/>
                  </a:cubicBezTo>
                  <a:cubicBezTo>
                    <a:pt x="30" y="340"/>
                    <a:pt x="0" y="310"/>
                    <a:pt x="0" y="273"/>
                  </a:cubicBezTo>
                  <a:cubicBezTo>
                    <a:pt x="0" y="236"/>
                    <a:pt x="30" y="206"/>
                    <a:pt x="67" y="206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grpSp>
          <p:nvGrpSpPr>
            <p:cNvPr id="1706" name="Google Shape;1485;p40"/>
            <p:cNvGrpSpPr/>
            <p:nvPr/>
          </p:nvGrpSpPr>
          <p:grpSpPr>
            <a:xfrm>
              <a:off x="1899720" y="1478160"/>
              <a:ext cx="1000080" cy="2162160"/>
              <a:chOff x="1899720" y="1478160"/>
              <a:chExt cx="1000080" cy="2162160"/>
            </a:xfrm>
          </p:grpSpPr>
          <p:sp>
            <p:nvSpPr>
              <p:cNvPr id="1707" name="Google Shape;1486;p40"/>
              <p:cNvSpPr/>
              <p:nvPr/>
            </p:nvSpPr>
            <p:spPr>
              <a:xfrm>
                <a:off x="1899720" y="1478160"/>
                <a:ext cx="1000080" cy="216216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08" name="Google Shape;1487;p40"/>
              <p:cNvSpPr/>
              <p:nvPr/>
            </p:nvSpPr>
            <p:spPr>
              <a:xfrm>
                <a:off x="2744640" y="1478160"/>
                <a:ext cx="155160" cy="21621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09" name="Google Shape;1488;p40"/>
              <p:cNvSpPr/>
              <p:nvPr/>
            </p:nvSpPr>
            <p:spPr>
              <a:xfrm>
                <a:off x="1899720" y="1478160"/>
                <a:ext cx="1000080" cy="18756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10" name="Google Shape;1489;p40"/>
              <p:cNvSpPr/>
              <p:nvPr/>
            </p:nvSpPr>
            <p:spPr>
              <a:xfrm>
                <a:off x="1941480" y="1543320"/>
                <a:ext cx="20520" cy="57600"/>
              </a:xfrm>
              <a:custGeom>
                <a:avLst/>
                <a:gdLst>
                  <a:gd name="textAreaLeft" fmla="*/ 0 w 20520"/>
                  <a:gd name="textAreaRight" fmla="*/ 20880 w 20520"/>
                  <a:gd name="textAreaTop" fmla="*/ 0 h 57600"/>
                  <a:gd name="textAreaBottom" fmla="*/ 58320 h 57600"/>
                </a:gdLst>
                <a:ahLst/>
                <a:rect l="textAreaLeft" t="textAreaTop" r="textAreaRight" b="textAreaBottom"/>
                <a:pathLst>
                  <a:path w="19" h="19">
                    <a:moveTo>
                      <a:pt x="17" y="10"/>
                    </a:move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3"/>
                      <a:pt x="12" y="15"/>
                      <a:pt x="9" y="15"/>
                    </a:cubicBezTo>
                    <a:cubicBezTo>
                      <a:pt x="6" y="15"/>
                      <a:pt x="4" y="13"/>
                      <a:pt x="4" y="10"/>
                    </a:cubicBezTo>
                    <a:cubicBezTo>
                      <a:pt x="4" y="7"/>
                      <a:pt x="6" y="4"/>
                      <a:pt x="9" y="4"/>
                    </a:cubicBezTo>
                    <a:cubicBezTo>
                      <a:pt x="12" y="4"/>
                      <a:pt x="15" y="7"/>
                      <a:pt x="15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4"/>
                      <a:pt x="15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5"/>
                      <a:pt x="4" y="19"/>
                      <a:pt x="9" y="19"/>
                    </a:cubicBezTo>
                    <a:cubicBezTo>
                      <a:pt x="15" y="19"/>
                      <a:pt x="19" y="15"/>
                      <a:pt x="19" y="10"/>
                    </a:cubicBezTo>
                    <a:lnTo>
                      <a:pt x="17" y="1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5560" bIns="255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11" name="Google Shape;1490;p40"/>
              <p:cNvSpPr/>
              <p:nvPr/>
            </p:nvSpPr>
            <p:spPr>
              <a:xfrm>
                <a:off x="1982880" y="1543320"/>
                <a:ext cx="20520" cy="57600"/>
              </a:xfrm>
              <a:custGeom>
                <a:avLst/>
                <a:gdLst>
                  <a:gd name="textAreaLeft" fmla="*/ 0 w 20520"/>
                  <a:gd name="textAreaRight" fmla="*/ 20880 w 20520"/>
                  <a:gd name="textAreaTop" fmla="*/ 0 h 57600"/>
                  <a:gd name="textAreaBottom" fmla="*/ 58320 h 57600"/>
                </a:gdLst>
                <a:ahLst/>
                <a:rect l="textAreaLeft" t="textAreaTop" r="textAreaRight" b="textAreaBottom"/>
                <a:pathLst>
                  <a:path w="19" h="19">
                    <a:moveTo>
                      <a:pt x="17" y="10"/>
                    </a:move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3"/>
                      <a:pt x="13" y="15"/>
                      <a:pt x="10" y="15"/>
                    </a:cubicBezTo>
                    <a:cubicBezTo>
                      <a:pt x="7" y="15"/>
                      <a:pt x="4" y="13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13" y="4"/>
                      <a:pt x="15" y="7"/>
                      <a:pt x="15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4"/>
                      <a:pt x="15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15"/>
                      <a:pt x="5" y="19"/>
                      <a:pt x="10" y="19"/>
                    </a:cubicBezTo>
                    <a:cubicBezTo>
                      <a:pt x="15" y="19"/>
                      <a:pt x="19" y="15"/>
                      <a:pt x="19" y="10"/>
                    </a:cubicBezTo>
                    <a:lnTo>
                      <a:pt x="17" y="1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5560" bIns="255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12" name="Google Shape;1491;p40"/>
              <p:cNvSpPr/>
              <p:nvPr/>
            </p:nvSpPr>
            <p:spPr>
              <a:xfrm>
                <a:off x="2028240" y="1543320"/>
                <a:ext cx="20160" cy="57600"/>
              </a:xfrm>
              <a:custGeom>
                <a:avLst/>
                <a:gdLst>
                  <a:gd name="textAreaLeft" fmla="*/ 0 w 20160"/>
                  <a:gd name="textAreaRight" fmla="*/ 20520 w 20160"/>
                  <a:gd name="textAreaTop" fmla="*/ 0 h 57600"/>
                  <a:gd name="textAreaBottom" fmla="*/ 58320 h 57600"/>
                </a:gdLst>
                <a:ahLst/>
                <a:rect l="textAreaLeft" t="textAreaTop" r="textAreaRight" b="textAreaBottom"/>
                <a:pathLst>
                  <a:path w="19" h="19">
                    <a:moveTo>
                      <a:pt x="17" y="10"/>
                    </a:move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3"/>
                      <a:pt x="12" y="15"/>
                      <a:pt x="9" y="15"/>
                    </a:cubicBezTo>
                    <a:cubicBezTo>
                      <a:pt x="6" y="15"/>
                      <a:pt x="4" y="13"/>
                      <a:pt x="4" y="10"/>
                    </a:cubicBezTo>
                    <a:cubicBezTo>
                      <a:pt x="4" y="7"/>
                      <a:pt x="6" y="4"/>
                      <a:pt x="9" y="4"/>
                    </a:cubicBezTo>
                    <a:cubicBezTo>
                      <a:pt x="12" y="4"/>
                      <a:pt x="15" y="7"/>
                      <a:pt x="15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4"/>
                      <a:pt x="14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5"/>
                      <a:pt x="4" y="19"/>
                      <a:pt x="9" y="19"/>
                    </a:cubicBezTo>
                    <a:cubicBezTo>
                      <a:pt x="14" y="19"/>
                      <a:pt x="19" y="15"/>
                      <a:pt x="19" y="10"/>
                    </a:cubicBezTo>
                    <a:lnTo>
                      <a:pt x="17" y="1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5560" bIns="255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13" name="Google Shape;1492;p40"/>
              <p:cNvSpPr/>
              <p:nvPr/>
            </p:nvSpPr>
            <p:spPr>
              <a:xfrm>
                <a:off x="2110680" y="1552680"/>
                <a:ext cx="138960" cy="38520"/>
              </a:xfrm>
              <a:custGeom>
                <a:avLst/>
                <a:gdLst>
                  <a:gd name="textAreaLeft" fmla="*/ 0 w 138960"/>
                  <a:gd name="textAreaRight" fmla="*/ 139320 w 138960"/>
                  <a:gd name="textAreaTop" fmla="*/ 0 h 38520"/>
                  <a:gd name="textAreaBottom" fmla="*/ 39240 h 38520"/>
                </a:gdLst>
                <a:ahLst/>
                <a:rect l="textAreaLeft" t="textAreaTop" r="textAreaRight" b="textAreaBottom"/>
                <a:pathLst>
                  <a:path w="129" h="13">
                    <a:moveTo>
                      <a:pt x="123" y="13"/>
                    </a:moveTo>
                    <a:cubicBezTo>
                      <a:pt x="6" y="13"/>
                      <a:pt x="6" y="13"/>
                      <a:pt x="6" y="13"/>
                    </a:cubicBezTo>
                    <a:cubicBezTo>
                      <a:pt x="2" y="13"/>
                      <a:pt x="0" y="10"/>
                      <a:pt x="0" y="7"/>
                    </a:cubicBezTo>
                    <a:cubicBezTo>
                      <a:pt x="0" y="3"/>
                      <a:pt x="2" y="0"/>
                      <a:pt x="6" y="0"/>
                    </a:cubicBezTo>
                    <a:cubicBezTo>
                      <a:pt x="123" y="0"/>
                      <a:pt x="123" y="0"/>
                      <a:pt x="123" y="0"/>
                    </a:cubicBezTo>
                    <a:cubicBezTo>
                      <a:pt x="126" y="0"/>
                      <a:pt x="129" y="3"/>
                      <a:pt x="129" y="7"/>
                    </a:cubicBezTo>
                    <a:cubicBezTo>
                      <a:pt x="129" y="10"/>
                      <a:pt x="126" y="13"/>
                      <a:pt x="123" y="13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7280" bIns="17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14" name="Google Shape;1493;p40"/>
              <p:cNvSpPr/>
              <p:nvPr/>
            </p:nvSpPr>
            <p:spPr>
              <a:xfrm>
                <a:off x="2288520" y="1552680"/>
                <a:ext cx="140040" cy="38520"/>
              </a:xfrm>
              <a:custGeom>
                <a:avLst/>
                <a:gdLst>
                  <a:gd name="textAreaLeft" fmla="*/ 0 w 140040"/>
                  <a:gd name="textAreaRight" fmla="*/ 140400 w 140040"/>
                  <a:gd name="textAreaTop" fmla="*/ 0 h 38520"/>
                  <a:gd name="textAreaBottom" fmla="*/ 39240 h 38520"/>
                </a:gdLst>
                <a:ahLst/>
                <a:rect l="textAreaLeft" t="textAreaTop" r="textAreaRight" b="textAreaBottom"/>
                <a:pathLst>
                  <a:path w="130" h="13">
                    <a:moveTo>
                      <a:pt x="124" y="13"/>
                    </a:moveTo>
                    <a:cubicBezTo>
                      <a:pt x="7" y="13"/>
                      <a:pt x="7" y="13"/>
                      <a:pt x="7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7" y="0"/>
                      <a:pt x="130" y="3"/>
                      <a:pt x="130" y="7"/>
                    </a:cubicBezTo>
                    <a:cubicBezTo>
                      <a:pt x="130" y="10"/>
                      <a:pt x="127" y="13"/>
                      <a:pt x="124" y="13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7280" bIns="17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15" name="Google Shape;1494;p40"/>
              <p:cNvSpPr/>
              <p:nvPr/>
            </p:nvSpPr>
            <p:spPr>
              <a:xfrm>
                <a:off x="2468160" y="1552680"/>
                <a:ext cx="140040" cy="38520"/>
              </a:xfrm>
              <a:custGeom>
                <a:avLst/>
                <a:gdLst>
                  <a:gd name="textAreaLeft" fmla="*/ 0 w 140040"/>
                  <a:gd name="textAreaRight" fmla="*/ 140400 w 140040"/>
                  <a:gd name="textAreaTop" fmla="*/ 0 h 38520"/>
                  <a:gd name="textAreaBottom" fmla="*/ 39240 h 38520"/>
                </a:gdLst>
                <a:ahLst/>
                <a:rect l="textAreaLeft" t="textAreaTop" r="textAreaRight" b="textAreaBottom"/>
                <a:pathLst>
                  <a:path w="130" h="13">
                    <a:moveTo>
                      <a:pt x="123" y="13"/>
                    </a:moveTo>
                    <a:cubicBezTo>
                      <a:pt x="6" y="13"/>
                      <a:pt x="6" y="13"/>
                      <a:pt x="6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23" y="0"/>
                      <a:pt x="123" y="0"/>
                      <a:pt x="123" y="0"/>
                    </a:cubicBezTo>
                    <a:cubicBezTo>
                      <a:pt x="127" y="0"/>
                      <a:pt x="130" y="3"/>
                      <a:pt x="130" y="7"/>
                    </a:cubicBezTo>
                    <a:cubicBezTo>
                      <a:pt x="130" y="10"/>
                      <a:pt x="127" y="13"/>
                      <a:pt x="123" y="13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7280" bIns="17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16" name="Google Shape;1495;p40"/>
              <p:cNvSpPr/>
              <p:nvPr/>
            </p:nvSpPr>
            <p:spPr>
              <a:xfrm>
                <a:off x="2646360" y="1552680"/>
                <a:ext cx="140400" cy="38520"/>
              </a:xfrm>
              <a:custGeom>
                <a:avLst/>
                <a:gdLst>
                  <a:gd name="textAreaLeft" fmla="*/ 0 w 140400"/>
                  <a:gd name="textAreaRight" fmla="*/ 140760 w 140400"/>
                  <a:gd name="textAreaTop" fmla="*/ 0 h 38520"/>
                  <a:gd name="textAreaBottom" fmla="*/ 39240 h 38520"/>
                </a:gdLst>
                <a:ahLst/>
                <a:rect l="textAreaLeft" t="textAreaTop" r="textAreaRight" b="textAreaBottom"/>
                <a:pathLst>
                  <a:path w="130" h="13">
                    <a:moveTo>
                      <a:pt x="124" y="13"/>
                    </a:moveTo>
                    <a:cubicBezTo>
                      <a:pt x="7" y="13"/>
                      <a:pt x="7" y="13"/>
                      <a:pt x="7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7" y="0"/>
                      <a:pt x="130" y="3"/>
                      <a:pt x="130" y="7"/>
                    </a:cubicBezTo>
                    <a:cubicBezTo>
                      <a:pt x="130" y="10"/>
                      <a:pt x="127" y="13"/>
                      <a:pt x="124" y="13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7280" bIns="17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sp>
          <p:nvSpPr>
            <p:cNvPr id="1717" name="Google Shape;1496;p40"/>
            <p:cNvSpPr/>
            <p:nvPr/>
          </p:nvSpPr>
          <p:spPr>
            <a:xfrm>
              <a:off x="2325960" y="2404800"/>
              <a:ext cx="244080" cy="696240"/>
            </a:xfrm>
            <a:custGeom>
              <a:avLst/>
              <a:gdLst>
                <a:gd name="textAreaLeft" fmla="*/ 0 w 244080"/>
                <a:gd name="textAreaRight" fmla="*/ 244440 w 244080"/>
                <a:gd name="textAreaTop" fmla="*/ 0 h 696240"/>
                <a:gd name="textAreaBottom" fmla="*/ 696960 h 696240"/>
              </a:gdLst>
              <a:ahLst/>
              <a:rect l="textAreaLeft" t="textAreaTop" r="textAreaRight" b="textAreaBottom"/>
              <a:pathLst>
                <a:path w="571" h="572">
                  <a:moveTo>
                    <a:pt x="566" y="340"/>
                  </a:moveTo>
                  <a:cubicBezTo>
                    <a:pt x="569" y="322"/>
                    <a:pt x="571" y="304"/>
                    <a:pt x="571" y="286"/>
                  </a:cubicBezTo>
                  <a:cubicBezTo>
                    <a:pt x="571" y="267"/>
                    <a:pt x="569" y="249"/>
                    <a:pt x="566" y="232"/>
                  </a:cubicBezTo>
                  <a:cubicBezTo>
                    <a:pt x="496" y="232"/>
                    <a:pt x="496" y="232"/>
                    <a:pt x="496" y="232"/>
                  </a:cubicBezTo>
                  <a:cubicBezTo>
                    <a:pt x="491" y="212"/>
                    <a:pt x="483" y="193"/>
                    <a:pt x="473" y="175"/>
                  </a:cubicBezTo>
                  <a:cubicBezTo>
                    <a:pt x="522" y="126"/>
                    <a:pt x="522" y="126"/>
                    <a:pt x="522" y="126"/>
                  </a:cubicBezTo>
                  <a:cubicBezTo>
                    <a:pt x="502" y="96"/>
                    <a:pt x="476" y="70"/>
                    <a:pt x="446" y="49"/>
                  </a:cubicBezTo>
                  <a:cubicBezTo>
                    <a:pt x="396" y="99"/>
                    <a:pt x="396" y="99"/>
                    <a:pt x="396" y="99"/>
                  </a:cubicBezTo>
                  <a:cubicBezTo>
                    <a:pt x="379" y="88"/>
                    <a:pt x="360" y="80"/>
                    <a:pt x="339" y="75"/>
                  </a:cubicBezTo>
                  <a:cubicBezTo>
                    <a:pt x="339" y="5"/>
                    <a:pt x="339" y="5"/>
                    <a:pt x="339" y="5"/>
                  </a:cubicBezTo>
                  <a:cubicBezTo>
                    <a:pt x="322" y="2"/>
                    <a:pt x="304" y="0"/>
                    <a:pt x="285" y="0"/>
                  </a:cubicBezTo>
                  <a:cubicBezTo>
                    <a:pt x="267" y="0"/>
                    <a:pt x="249" y="2"/>
                    <a:pt x="231" y="5"/>
                  </a:cubicBezTo>
                  <a:cubicBezTo>
                    <a:pt x="231" y="75"/>
                    <a:pt x="231" y="75"/>
                    <a:pt x="231" y="75"/>
                  </a:cubicBezTo>
                  <a:cubicBezTo>
                    <a:pt x="211" y="80"/>
                    <a:pt x="192" y="88"/>
                    <a:pt x="174" y="9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95" y="70"/>
                    <a:pt x="69" y="96"/>
                    <a:pt x="49" y="126"/>
                  </a:cubicBezTo>
                  <a:cubicBezTo>
                    <a:pt x="98" y="175"/>
                    <a:pt x="98" y="175"/>
                    <a:pt x="98" y="175"/>
                  </a:cubicBezTo>
                  <a:cubicBezTo>
                    <a:pt x="88" y="193"/>
                    <a:pt x="80" y="212"/>
                    <a:pt x="75" y="232"/>
                  </a:cubicBezTo>
                  <a:cubicBezTo>
                    <a:pt x="5" y="232"/>
                    <a:pt x="5" y="232"/>
                    <a:pt x="5" y="232"/>
                  </a:cubicBezTo>
                  <a:cubicBezTo>
                    <a:pt x="1" y="249"/>
                    <a:pt x="0" y="267"/>
                    <a:pt x="0" y="286"/>
                  </a:cubicBezTo>
                  <a:cubicBezTo>
                    <a:pt x="0" y="304"/>
                    <a:pt x="1" y="322"/>
                    <a:pt x="5" y="340"/>
                  </a:cubicBezTo>
                  <a:cubicBezTo>
                    <a:pt x="75" y="340"/>
                    <a:pt x="75" y="340"/>
                    <a:pt x="75" y="340"/>
                  </a:cubicBezTo>
                  <a:cubicBezTo>
                    <a:pt x="80" y="360"/>
                    <a:pt x="88" y="379"/>
                    <a:pt x="98" y="397"/>
                  </a:cubicBezTo>
                  <a:cubicBezTo>
                    <a:pt x="49" y="446"/>
                    <a:pt x="49" y="446"/>
                    <a:pt x="49" y="446"/>
                  </a:cubicBezTo>
                  <a:cubicBezTo>
                    <a:pt x="69" y="476"/>
                    <a:pt x="95" y="502"/>
                    <a:pt x="125" y="523"/>
                  </a:cubicBezTo>
                  <a:cubicBezTo>
                    <a:pt x="174" y="473"/>
                    <a:pt x="174" y="473"/>
                    <a:pt x="174" y="473"/>
                  </a:cubicBezTo>
                  <a:cubicBezTo>
                    <a:pt x="192" y="484"/>
                    <a:pt x="211" y="492"/>
                    <a:pt x="231" y="497"/>
                  </a:cubicBezTo>
                  <a:cubicBezTo>
                    <a:pt x="231" y="567"/>
                    <a:pt x="231" y="567"/>
                    <a:pt x="231" y="567"/>
                  </a:cubicBezTo>
                  <a:cubicBezTo>
                    <a:pt x="249" y="570"/>
                    <a:pt x="267" y="572"/>
                    <a:pt x="285" y="572"/>
                  </a:cubicBezTo>
                  <a:cubicBezTo>
                    <a:pt x="304" y="572"/>
                    <a:pt x="322" y="570"/>
                    <a:pt x="339" y="567"/>
                  </a:cubicBezTo>
                  <a:cubicBezTo>
                    <a:pt x="339" y="497"/>
                    <a:pt x="339" y="497"/>
                    <a:pt x="339" y="497"/>
                  </a:cubicBezTo>
                  <a:cubicBezTo>
                    <a:pt x="360" y="492"/>
                    <a:pt x="379" y="484"/>
                    <a:pt x="396" y="473"/>
                  </a:cubicBezTo>
                  <a:cubicBezTo>
                    <a:pt x="446" y="523"/>
                    <a:pt x="446" y="523"/>
                    <a:pt x="446" y="523"/>
                  </a:cubicBezTo>
                  <a:cubicBezTo>
                    <a:pt x="476" y="502"/>
                    <a:pt x="502" y="476"/>
                    <a:pt x="522" y="446"/>
                  </a:cubicBezTo>
                  <a:cubicBezTo>
                    <a:pt x="473" y="397"/>
                    <a:pt x="473" y="397"/>
                    <a:pt x="473" y="397"/>
                  </a:cubicBezTo>
                  <a:cubicBezTo>
                    <a:pt x="483" y="379"/>
                    <a:pt x="491" y="360"/>
                    <a:pt x="496" y="340"/>
                  </a:cubicBezTo>
                  <a:lnTo>
                    <a:pt x="566" y="340"/>
                  </a:lnTo>
                  <a:close/>
                  <a:moveTo>
                    <a:pt x="285" y="380"/>
                  </a:moveTo>
                  <a:cubicBezTo>
                    <a:pt x="234" y="380"/>
                    <a:pt x="192" y="338"/>
                    <a:pt x="192" y="286"/>
                  </a:cubicBezTo>
                  <a:cubicBezTo>
                    <a:pt x="192" y="234"/>
                    <a:pt x="234" y="192"/>
                    <a:pt x="285" y="192"/>
                  </a:cubicBezTo>
                  <a:cubicBezTo>
                    <a:pt x="337" y="192"/>
                    <a:pt x="379" y="234"/>
                    <a:pt x="379" y="286"/>
                  </a:cubicBezTo>
                  <a:cubicBezTo>
                    <a:pt x="379" y="338"/>
                    <a:pt x="337" y="380"/>
                    <a:pt x="285" y="38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718" name="Google Shape;1497;p40"/>
            <p:cNvSpPr/>
            <p:nvPr/>
          </p:nvSpPr>
          <p:spPr>
            <a:xfrm>
              <a:off x="1961280" y="2290680"/>
              <a:ext cx="451800" cy="844920"/>
            </a:xfrm>
            <a:custGeom>
              <a:avLst/>
              <a:gdLst>
                <a:gd name="textAreaLeft" fmla="*/ 0 w 451800"/>
                <a:gd name="textAreaRight" fmla="*/ 452160 w 451800"/>
                <a:gd name="textAreaTop" fmla="*/ 0 h 844920"/>
                <a:gd name="textAreaBottom" fmla="*/ 845640 h 844920"/>
              </a:gdLst>
              <a:ahLst/>
              <a:rect l="textAreaLeft" t="textAreaTop" r="textAreaRight" b="textAreaBottom"/>
              <a:pathLst>
                <a:path w="433" h="284">
                  <a:moveTo>
                    <a:pt x="415" y="284"/>
                  </a:moveTo>
                  <a:cubicBezTo>
                    <a:pt x="17" y="284"/>
                    <a:pt x="17" y="284"/>
                    <a:pt x="17" y="284"/>
                  </a:cubicBezTo>
                  <a:cubicBezTo>
                    <a:pt x="8" y="284"/>
                    <a:pt x="0" y="277"/>
                    <a:pt x="0" y="26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415" y="0"/>
                    <a:pt x="415" y="0"/>
                    <a:pt x="415" y="0"/>
                  </a:cubicBezTo>
                  <a:cubicBezTo>
                    <a:pt x="425" y="0"/>
                    <a:pt x="433" y="7"/>
                    <a:pt x="433" y="17"/>
                  </a:cubicBezTo>
                  <a:cubicBezTo>
                    <a:pt x="433" y="267"/>
                    <a:pt x="433" y="267"/>
                    <a:pt x="433" y="267"/>
                  </a:cubicBezTo>
                  <a:cubicBezTo>
                    <a:pt x="433" y="277"/>
                    <a:pt x="425" y="284"/>
                    <a:pt x="415" y="284"/>
                  </a:cubicBezTo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719" name="Google Shape;1498;p40"/>
            <p:cNvSpPr/>
            <p:nvPr/>
          </p:nvSpPr>
          <p:spPr>
            <a:xfrm>
              <a:off x="2009160" y="2439360"/>
              <a:ext cx="355680" cy="97200"/>
            </a:xfrm>
            <a:custGeom>
              <a:avLst/>
              <a:gdLst>
                <a:gd name="textAreaLeft" fmla="*/ 0 w 355680"/>
                <a:gd name="textAreaRight" fmla="*/ 356040 w 355680"/>
                <a:gd name="textAreaTop" fmla="*/ 0 h 97200"/>
                <a:gd name="textAreaBottom" fmla="*/ 97920 h 97200"/>
              </a:gdLst>
              <a:ahLst/>
              <a:rect l="textAreaLeft" t="textAreaTop" r="textAreaRight" b="textAreaBottom"/>
              <a:pathLst>
                <a:path w="341" h="33">
                  <a:moveTo>
                    <a:pt x="324" y="33"/>
                  </a:moveTo>
                  <a:cubicBezTo>
                    <a:pt x="16" y="33"/>
                    <a:pt x="16" y="33"/>
                    <a:pt x="16" y="33"/>
                  </a:cubicBezTo>
                  <a:cubicBezTo>
                    <a:pt x="7" y="33"/>
                    <a:pt x="0" y="26"/>
                    <a:pt x="0" y="17"/>
                  </a:cubicBezTo>
                  <a:cubicBezTo>
                    <a:pt x="0" y="8"/>
                    <a:pt x="7" y="0"/>
                    <a:pt x="16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34" y="0"/>
                    <a:pt x="341" y="8"/>
                    <a:pt x="341" y="17"/>
                  </a:cubicBezTo>
                  <a:cubicBezTo>
                    <a:pt x="341" y="26"/>
                    <a:pt x="334" y="33"/>
                    <a:pt x="324" y="33"/>
                  </a:cubicBezTo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720" name="Google Shape;1499;p40"/>
            <p:cNvSpPr/>
            <p:nvPr/>
          </p:nvSpPr>
          <p:spPr>
            <a:xfrm>
              <a:off x="2009160" y="2660040"/>
              <a:ext cx="93960" cy="267120"/>
            </a:xfrm>
            <a:custGeom>
              <a:avLst/>
              <a:gdLst>
                <a:gd name="textAreaLeft" fmla="*/ 0 w 93960"/>
                <a:gd name="textAreaRight" fmla="*/ 94320 w 93960"/>
                <a:gd name="textAreaTop" fmla="*/ 0 h 267120"/>
                <a:gd name="textAreaBottom" fmla="*/ 267840 h 267120"/>
              </a:gdLst>
              <a:ahLst/>
              <a:rect l="textAreaLeft" t="textAreaTop" r="textAreaRight" b="textAreaBottom"/>
              <a:pathLst>
                <a:path w="90" h="90">
                  <a:moveTo>
                    <a:pt x="79" y="90"/>
                  </a:moveTo>
                  <a:cubicBezTo>
                    <a:pt x="10" y="90"/>
                    <a:pt x="10" y="90"/>
                    <a:pt x="10" y="90"/>
                  </a:cubicBezTo>
                  <a:cubicBezTo>
                    <a:pt x="5" y="90"/>
                    <a:pt x="0" y="85"/>
                    <a:pt x="0" y="7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5" y="0"/>
                    <a:pt x="90" y="4"/>
                    <a:pt x="90" y="10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0" y="85"/>
                    <a:pt x="85" y="90"/>
                    <a:pt x="79" y="9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721" name="Google Shape;1500;p40"/>
            <p:cNvSpPr/>
            <p:nvPr/>
          </p:nvSpPr>
          <p:spPr>
            <a:xfrm>
              <a:off x="2028240" y="2713680"/>
              <a:ext cx="74880" cy="213480"/>
            </a:xfrm>
            <a:custGeom>
              <a:avLst/>
              <a:gdLst>
                <a:gd name="textAreaLeft" fmla="*/ 0 w 74880"/>
                <a:gd name="textAreaRight" fmla="*/ 75240 w 74880"/>
                <a:gd name="textAreaTop" fmla="*/ 0 h 213480"/>
                <a:gd name="textAreaBottom" fmla="*/ 214200 h 213480"/>
              </a:gdLst>
              <a:ahLst/>
              <a:rect l="textAreaLeft" t="textAreaTop" r="textAreaRight" b="textAreaBottom"/>
              <a:pathLst>
                <a:path w="140" h="140">
                  <a:moveTo>
                    <a:pt x="43" y="140"/>
                  </a:moveTo>
                  <a:lnTo>
                    <a:pt x="0" y="140"/>
                  </a:lnTo>
                  <a:lnTo>
                    <a:pt x="0" y="0"/>
                  </a:lnTo>
                  <a:lnTo>
                    <a:pt x="140" y="0"/>
                  </a:lnTo>
                  <a:lnTo>
                    <a:pt x="140" y="43"/>
                  </a:lnTo>
                  <a:lnTo>
                    <a:pt x="43" y="43"/>
                  </a:lnTo>
                  <a:lnTo>
                    <a:pt x="43" y="14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722" name="Google Shape;1501;p40"/>
            <p:cNvSpPr/>
            <p:nvPr/>
          </p:nvSpPr>
          <p:spPr>
            <a:xfrm>
              <a:off x="2009160" y="2963160"/>
              <a:ext cx="93960" cy="23760"/>
            </a:xfrm>
            <a:custGeom>
              <a:avLst/>
              <a:gdLst>
                <a:gd name="textAreaLeft" fmla="*/ 0 w 93960"/>
                <a:gd name="textAreaRight" fmla="*/ 94320 w 93960"/>
                <a:gd name="textAreaTop" fmla="*/ 0 h 23760"/>
                <a:gd name="textAreaBottom" fmla="*/ 24480 h 23760"/>
              </a:gdLst>
              <a:ahLst/>
              <a:rect l="textAreaLeft" t="textAreaTop" r="textAreaRight" b="textAreaBottom"/>
              <a:pathLst>
                <a:path w="90" h="8">
                  <a:moveTo>
                    <a:pt x="8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8" y="0"/>
                    <a:pt x="90" y="1"/>
                    <a:pt x="90" y="4"/>
                  </a:cubicBezTo>
                  <a:cubicBezTo>
                    <a:pt x="90" y="6"/>
                    <a:pt x="88" y="8"/>
                    <a:pt x="85" y="8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0800" bIns="108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723" name="Google Shape;1502;p40"/>
            <p:cNvSpPr/>
            <p:nvPr/>
          </p:nvSpPr>
          <p:spPr>
            <a:xfrm>
              <a:off x="2140560" y="2660040"/>
              <a:ext cx="92880" cy="267120"/>
            </a:xfrm>
            <a:custGeom>
              <a:avLst/>
              <a:gdLst>
                <a:gd name="textAreaLeft" fmla="*/ 0 w 92880"/>
                <a:gd name="textAreaRight" fmla="*/ 93240 w 92880"/>
                <a:gd name="textAreaTop" fmla="*/ 0 h 267120"/>
                <a:gd name="textAreaBottom" fmla="*/ 267840 h 267120"/>
              </a:gdLst>
              <a:ahLst/>
              <a:rect l="textAreaLeft" t="textAreaTop" r="textAreaRight" b="textAreaBottom"/>
              <a:pathLst>
                <a:path w="89" h="90">
                  <a:moveTo>
                    <a:pt x="79" y="90"/>
                  </a:moveTo>
                  <a:cubicBezTo>
                    <a:pt x="10" y="90"/>
                    <a:pt x="10" y="90"/>
                    <a:pt x="10" y="90"/>
                  </a:cubicBezTo>
                  <a:cubicBezTo>
                    <a:pt x="4" y="90"/>
                    <a:pt x="0" y="85"/>
                    <a:pt x="0" y="7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5" y="0"/>
                    <a:pt x="89" y="4"/>
                    <a:pt x="89" y="10"/>
                  </a:cubicBezTo>
                  <a:cubicBezTo>
                    <a:pt x="89" y="79"/>
                    <a:pt x="89" y="79"/>
                    <a:pt x="89" y="79"/>
                  </a:cubicBezTo>
                  <a:cubicBezTo>
                    <a:pt x="89" y="85"/>
                    <a:pt x="85" y="90"/>
                    <a:pt x="79" y="9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724" name="Google Shape;1503;p40"/>
            <p:cNvSpPr/>
            <p:nvPr/>
          </p:nvSpPr>
          <p:spPr>
            <a:xfrm>
              <a:off x="2158560" y="2713680"/>
              <a:ext cx="74880" cy="213480"/>
            </a:xfrm>
            <a:custGeom>
              <a:avLst/>
              <a:gdLst>
                <a:gd name="textAreaLeft" fmla="*/ 0 w 74880"/>
                <a:gd name="textAreaRight" fmla="*/ 75240 w 74880"/>
                <a:gd name="textAreaTop" fmla="*/ 0 h 213480"/>
                <a:gd name="textAreaBottom" fmla="*/ 214200 h 213480"/>
              </a:gdLst>
              <a:ahLst/>
              <a:rect l="textAreaLeft" t="textAreaTop" r="textAreaRight" b="textAreaBottom"/>
              <a:pathLst>
                <a:path w="72" h="72">
                  <a:moveTo>
                    <a:pt x="23" y="72"/>
                  </a:moveTo>
                  <a:cubicBezTo>
                    <a:pt x="0" y="72"/>
                    <a:pt x="0" y="72"/>
                    <a:pt x="0" y="7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5" y="0"/>
                    <a:pt x="33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28" y="22"/>
                    <a:pt x="23" y="27"/>
                    <a:pt x="23" y="32"/>
                  </a:cubicBezTo>
                  <a:lnTo>
                    <a:pt x="23" y="72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725" name="Google Shape;1504;p40"/>
            <p:cNvSpPr/>
            <p:nvPr/>
          </p:nvSpPr>
          <p:spPr>
            <a:xfrm>
              <a:off x="2140560" y="2963160"/>
              <a:ext cx="92880" cy="23760"/>
            </a:xfrm>
            <a:custGeom>
              <a:avLst/>
              <a:gdLst>
                <a:gd name="textAreaLeft" fmla="*/ 0 w 92880"/>
                <a:gd name="textAreaRight" fmla="*/ 93240 w 92880"/>
                <a:gd name="textAreaTop" fmla="*/ 0 h 23760"/>
                <a:gd name="textAreaBottom" fmla="*/ 24480 h 23760"/>
              </a:gdLst>
              <a:ahLst/>
              <a:rect l="textAreaLeft" t="textAreaTop" r="textAreaRight" b="textAreaBottom"/>
              <a:pathLst>
                <a:path w="89" h="8">
                  <a:moveTo>
                    <a:pt x="8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7" y="0"/>
                    <a:pt x="89" y="1"/>
                    <a:pt x="89" y="4"/>
                  </a:cubicBezTo>
                  <a:cubicBezTo>
                    <a:pt x="89" y="6"/>
                    <a:pt x="87" y="8"/>
                    <a:pt x="85" y="8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0800" bIns="108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726" name="Google Shape;1505;p40"/>
            <p:cNvSpPr/>
            <p:nvPr/>
          </p:nvSpPr>
          <p:spPr>
            <a:xfrm>
              <a:off x="2271600" y="2660040"/>
              <a:ext cx="93240" cy="267120"/>
            </a:xfrm>
            <a:custGeom>
              <a:avLst/>
              <a:gdLst>
                <a:gd name="textAreaLeft" fmla="*/ 0 w 93240"/>
                <a:gd name="textAreaRight" fmla="*/ 93600 w 93240"/>
                <a:gd name="textAreaTop" fmla="*/ 0 h 267120"/>
                <a:gd name="textAreaBottom" fmla="*/ 267840 h 267120"/>
              </a:gdLst>
              <a:ahLst/>
              <a:rect l="textAreaLeft" t="textAreaTop" r="textAreaRight" b="textAreaBottom"/>
              <a:pathLst>
                <a:path w="90" h="90">
                  <a:moveTo>
                    <a:pt x="80" y="90"/>
                  </a:moveTo>
                  <a:cubicBezTo>
                    <a:pt x="11" y="90"/>
                    <a:pt x="11" y="90"/>
                    <a:pt x="11" y="90"/>
                  </a:cubicBezTo>
                  <a:cubicBezTo>
                    <a:pt x="5" y="90"/>
                    <a:pt x="0" y="85"/>
                    <a:pt x="0" y="7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5" y="0"/>
                    <a:pt x="90" y="4"/>
                    <a:pt x="90" y="10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0" y="85"/>
                    <a:pt x="85" y="90"/>
                    <a:pt x="80" y="9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727" name="Google Shape;1506;p40"/>
            <p:cNvSpPr/>
            <p:nvPr/>
          </p:nvSpPr>
          <p:spPr>
            <a:xfrm>
              <a:off x="2271600" y="2963160"/>
              <a:ext cx="93240" cy="23760"/>
            </a:xfrm>
            <a:custGeom>
              <a:avLst/>
              <a:gdLst>
                <a:gd name="textAreaLeft" fmla="*/ 0 w 93240"/>
                <a:gd name="textAreaRight" fmla="*/ 93600 w 93240"/>
                <a:gd name="textAreaTop" fmla="*/ 0 h 23760"/>
                <a:gd name="textAreaBottom" fmla="*/ 24480 h 23760"/>
              </a:gdLst>
              <a:ahLst/>
              <a:rect l="textAreaLeft" t="textAreaTop" r="textAreaRight" b="textAreaBottom"/>
              <a:pathLst>
                <a:path w="90" h="8">
                  <a:moveTo>
                    <a:pt x="8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8" y="0"/>
                    <a:pt x="90" y="1"/>
                    <a:pt x="90" y="4"/>
                  </a:cubicBezTo>
                  <a:cubicBezTo>
                    <a:pt x="90" y="6"/>
                    <a:pt x="88" y="8"/>
                    <a:pt x="86" y="8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0800" bIns="108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728" name="Google Shape;1507;p40"/>
            <p:cNvSpPr/>
            <p:nvPr/>
          </p:nvSpPr>
          <p:spPr>
            <a:xfrm>
              <a:off x="2289960" y="2713680"/>
              <a:ext cx="74880" cy="213480"/>
            </a:xfrm>
            <a:custGeom>
              <a:avLst/>
              <a:gdLst>
                <a:gd name="textAreaLeft" fmla="*/ 0 w 74880"/>
                <a:gd name="textAreaRight" fmla="*/ 75240 w 74880"/>
                <a:gd name="textAreaTop" fmla="*/ 0 h 213480"/>
                <a:gd name="textAreaBottom" fmla="*/ 214200 h 213480"/>
              </a:gdLst>
              <a:ahLst/>
              <a:rect l="textAreaLeft" t="textAreaTop" r="textAreaRight" b="textAreaBottom"/>
              <a:pathLst>
                <a:path w="140" h="140">
                  <a:moveTo>
                    <a:pt x="45" y="140"/>
                  </a:moveTo>
                  <a:lnTo>
                    <a:pt x="0" y="140"/>
                  </a:lnTo>
                  <a:lnTo>
                    <a:pt x="0" y="66"/>
                  </a:lnTo>
                  <a:lnTo>
                    <a:pt x="66" y="0"/>
                  </a:lnTo>
                  <a:lnTo>
                    <a:pt x="140" y="0"/>
                  </a:lnTo>
                  <a:lnTo>
                    <a:pt x="140" y="43"/>
                  </a:lnTo>
                  <a:lnTo>
                    <a:pt x="86" y="43"/>
                  </a:lnTo>
                  <a:lnTo>
                    <a:pt x="45" y="83"/>
                  </a:lnTo>
                  <a:lnTo>
                    <a:pt x="45" y="14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729" name="Google Shape;1508;p40"/>
            <p:cNvSpPr/>
            <p:nvPr/>
          </p:nvSpPr>
          <p:spPr>
            <a:xfrm>
              <a:off x="2029320" y="2477520"/>
              <a:ext cx="190800" cy="26640"/>
            </a:xfrm>
            <a:custGeom>
              <a:avLst/>
              <a:gdLst>
                <a:gd name="textAreaLeft" fmla="*/ 0 w 190800"/>
                <a:gd name="textAreaRight" fmla="*/ 191160 w 190800"/>
                <a:gd name="textAreaTop" fmla="*/ 0 h 26640"/>
                <a:gd name="textAreaBottom" fmla="*/ 27360 h 26640"/>
              </a:gdLst>
              <a:ahLst/>
              <a:rect l="textAreaLeft" t="textAreaTop" r="textAreaRight" b="textAreaBottom"/>
              <a:pathLst>
                <a:path w="183" h="9">
                  <a:moveTo>
                    <a:pt x="179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179" y="9"/>
                    <a:pt x="179" y="9"/>
                    <a:pt x="179" y="9"/>
                  </a:cubicBezTo>
                  <a:cubicBezTo>
                    <a:pt x="181" y="9"/>
                    <a:pt x="183" y="7"/>
                    <a:pt x="183" y="5"/>
                  </a:cubicBezTo>
                  <a:cubicBezTo>
                    <a:pt x="183" y="2"/>
                    <a:pt x="181" y="0"/>
                    <a:pt x="179" y="0"/>
                  </a:cubicBezTo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1880" bIns="1188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730" name="Google Shape;1509;p40"/>
            <p:cNvSpPr/>
            <p:nvPr/>
          </p:nvSpPr>
          <p:spPr>
            <a:xfrm>
              <a:off x="2327760" y="2474640"/>
              <a:ext cx="12960" cy="32760"/>
            </a:xfrm>
            <a:custGeom>
              <a:avLst/>
              <a:gdLst>
                <a:gd name="textAreaLeft" fmla="*/ 0 w 12960"/>
                <a:gd name="textAreaRight" fmla="*/ 13320 w 12960"/>
                <a:gd name="textAreaTop" fmla="*/ 0 h 32760"/>
                <a:gd name="textAreaBottom" fmla="*/ 33480 h 32760"/>
              </a:gdLst>
              <a:ahLst/>
              <a:rect l="textAreaLeft" t="textAreaTop" r="textAreaRight" b="textAreaBottom"/>
              <a:pathLst>
                <a:path w="25" h="22">
                  <a:moveTo>
                    <a:pt x="0" y="0"/>
                  </a:moveTo>
                  <a:lnTo>
                    <a:pt x="25" y="0"/>
                  </a:lnTo>
                  <a:lnTo>
                    <a:pt x="12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4760" bIns="1476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731" name="Google Shape;1510;p40"/>
            <p:cNvSpPr/>
            <p:nvPr/>
          </p:nvSpPr>
          <p:spPr>
            <a:xfrm>
              <a:off x="2242440" y="1719720"/>
              <a:ext cx="292320" cy="718560"/>
            </a:xfrm>
            <a:custGeom>
              <a:avLst/>
              <a:gdLst>
                <a:gd name="textAreaLeft" fmla="*/ 0 w 292320"/>
                <a:gd name="textAreaRight" fmla="*/ 292680 w 292320"/>
                <a:gd name="textAreaTop" fmla="*/ 0 h 718560"/>
                <a:gd name="textAreaBottom" fmla="*/ 719280 h 718560"/>
              </a:gdLst>
              <a:ahLst/>
              <a:rect l="textAreaLeft" t="textAreaTop" r="textAreaRight" b="textAreaBottom"/>
              <a:pathLst>
                <a:path w="302" h="260">
                  <a:moveTo>
                    <a:pt x="284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7"/>
                    <a:pt x="0" y="17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94"/>
                    <a:pt x="8" y="202"/>
                    <a:pt x="18" y="202"/>
                  </a:cubicBezTo>
                  <a:cubicBezTo>
                    <a:pt x="23" y="202"/>
                    <a:pt x="23" y="202"/>
                    <a:pt x="23" y="202"/>
                  </a:cubicBezTo>
                  <a:cubicBezTo>
                    <a:pt x="23" y="255"/>
                    <a:pt x="23" y="255"/>
                    <a:pt x="23" y="255"/>
                  </a:cubicBezTo>
                  <a:cubicBezTo>
                    <a:pt x="23" y="258"/>
                    <a:pt x="27" y="260"/>
                    <a:pt x="29" y="257"/>
                  </a:cubicBezTo>
                  <a:cubicBezTo>
                    <a:pt x="64" y="202"/>
                    <a:pt x="64" y="202"/>
                    <a:pt x="64" y="202"/>
                  </a:cubicBezTo>
                  <a:cubicBezTo>
                    <a:pt x="284" y="202"/>
                    <a:pt x="284" y="202"/>
                    <a:pt x="284" y="202"/>
                  </a:cubicBezTo>
                  <a:cubicBezTo>
                    <a:pt x="294" y="202"/>
                    <a:pt x="302" y="194"/>
                    <a:pt x="302" y="184"/>
                  </a:cubicBezTo>
                  <a:cubicBezTo>
                    <a:pt x="302" y="17"/>
                    <a:pt x="302" y="17"/>
                    <a:pt x="302" y="17"/>
                  </a:cubicBezTo>
                  <a:cubicBezTo>
                    <a:pt x="302" y="7"/>
                    <a:pt x="294" y="0"/>
                    <a:pt x="284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732" name="Google Shape;1511;p40"/>
            <p:cNvSpPr/>
            <p:nvPr/>
          </p:nvSpPr>
          <p:spPr>
            <a:xfrm>
              <a:off x="2325960" y="1980000"/>
              <a:ext cx="71280" cy="203760"/>
            </a:xfrm>
            <a:custGeom>
              <a:avLst/>
              <a:gdLst>
                <a:gd name="textAreaLeft" fmla="*/ 0 w 71280"/>
                <a:gd name="textAreaRight" fmla="*/ 71640 w 71280"/>
                <a:gd name="textAreaTop" fmla="*/ 0 h 203760"/>
                <a:gd name="textAreaBottom" fmla="*/ 204480 h 203760"/>
              </a:gdLst>
              <a:ahLst/>
              <a:rect l="textAreaLeft" t="textAreaTop" r="textAreaRight" b="textAreaBottom"/>
              <a:pathLst>
                <a:path w="74" h="74">
                  <a:moveTo>
                    <a:pt x="65" y="39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0" y="51"/>
                    <a:pt x="0" y="54"/>
                    <a:pt x="2" y="56"/>
                  </a:cubicBezTo>
                  <a:cubicBezTo>
                    <a:pt x="18" y="72"/>
                    <a:pt x="18" y="72"/>
                    <a:pt x="18" y="72"/>
                  </a:cubicBezTo>
                  <a:cubicBezTo>
                    <a:pt x="20" y="74"/>
                    <a:pt x="23" y="74"/>
                    <a:pt x="24" y="72"/>
                  </a:cubicBezTo>
                  <a:cubicBezTo>
                    <a:pt x="57" y="31"/>
                    <a:pt x="57" y="31"/>
                    <a:pt x="57" y="31"/>
                  </a:cubicBezTo>
                  <a:lnTo>
                    <a:pt x="65" y="39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733" name="Google Shape;1512;p40"/>
            <p:cNvSpPr/>
            <p:nvPr/>
          </p:nvSpPr>
          <p:spPr>
            <a:xfrm>
              <a:off x="2278440" y="1904760"/>
              <a:ext cx="222840" cy="113040"/>
            </a:xfrm>
            <a:custGeom>
              <a:avLst/>
              <a:gdLst>
                <a:gd name="textAreaLeft" fmla="*/ 0 w 222840"/>
                <a:gd name="textAreaRight" fmla="*/ 223200 w 222840"/>
                <a:gd name="textAreaTop" fmla="*/ 0 h 113040"/>
                <a:gd name="textAreaBottom" fmla="*/ 113760 h 113040"/>
              </a:gdLst>
              <a:ahLst/>
              <a:rect l="textAreaLeft" t="textAreaTop" r="textAreaRight" b="textAreaBottom"/>
              <a:pathLst>
                <a:path w="230" h="41">
                  <a:moveTo>
                    <a:pt x="3" y="24"/>
                  </a:moveTo>
                  <a:cubicBezTo>
                    <a:pt x="20" y="10"/>
                    <a:pt x="37" y="5"/>
                    <a:pt x="55" y="5"/>
                  </a:cubicBezTo>
                  <a:cubicBezTo>
                    <a:pt x="79" y="5"/>
                    <a:pt x="103" y="14"/>
                    <a:pt x="126" y="23"/>
                  </a:cubicBezTo>
                  <a:cubicBezTo>
                    <a:pt x="150" y="32"/>
                    <a:pt x="172" y="41"/>
                    <a:pt x="192" y="41"/>
                  </a:cubicBezTo>
                  <a:cubicBezTo>
                    <a:pt x="206" y="41"/>
                    <a:pt x="219" y="36"/>
                    <a:pt x="230" y="24"/>
                  </a:cubicBezTo>
                  <a:cubicBezTo>
                    <a:pt x="226" y="21"/>
                    <a:pt x="226" y="21"/>
                    <a:pt x="226" y="21"/>
                  </a:cubicBezTo>
                  <a:cubicBezTo>
                    <a:pt x="217" y="32"/>
                    <a:pt x="205" y="37"/>
                    <a:pt x="192" y="37"/>
                  </a:cubicBezTo>
                  <a:cubicBezTo>
                    <a:pt x="173" y="37"/>
                    <a:pt x="151" y="28"/>
                    <a:pt x="128" y="19"/>
                  </a:cubicBezTo>
                  <a:cubicBezTo>
                    <a:pt x="105" y="10"/>
                    <a:pt x="80" y="0"/>
                    <a:pt x="55" y="0"/>
                  </a:cubicBezTo>
                  <a:cubicBezTo>
                    <a:pt x="36" y="0"/>
                    <a:pt x="17" y="6"/>
                    <a:pt x="0" y="20"/>
                  </a:cubicBezTo>
                  <a:cubicBezTo>
                    <a:pt x="3" y="24"/>
                    <a:pt x="3" y="24"/>
                    <a:pt x="3" y="24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734" name="Google Shape;1513;p40"/>
            <p:cNvSpPr/>
            <p:nvPr/>
          </p:nvSpPr>
          <p:spPr>
            <a:xfrm>
              <a:off x="2255760" y="1886040"/>
              <a:ext cx="46440" cy="16416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164160"/>
                <a:gd name="textAreaBottom" fmla="*/ 164880 h 164160"/>
              </a:gdLst>
              <a:ahLst/>
              <a:rect l="textAreaLeft" t="textAreaTop" r="textAreaRight" b="textAreaBottom"/>
              <a:pathLst>
                <a:path w="93" h="116">
                  <a:moveTo>
                    <a:pt x="6" y="116"/>
                  </a:moveTo>
                  <a:lnTo>
                    <a:pt x="93" y="4"/>
                  </a:lnTo>
                  <a:lnTo>
                    <a:pt x="87" y="0"/>
                  </a:lnTo>
                  <a:lnTo>
                    <a:pt x="0" y="113"/>
                  </a:lnTo>
                  <a:lnTo>
                    <a:pt x="6" y="116"/>
                  </a:lnTo>
                  <a:close/>
                </a:path>
              </a:pathLst>
            </a:custGeom>
            <a:solidFill>
              <a:srgbClr val="65a2d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735" name="Google Shape;1514;p40"/>
            <p:cNvSpPr/>
            <p:nvPr/>
          </p:nvSpPr>
          <p:spPr>
            <a:xfrm>
              <a:off x="2255760" y="1886040"/>
              <a:ext cx="46440" cy="16416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164160"/>
                <a:gd name="textAreaBottom" fmla="*/ 164880 h 164160"/>
              </a:gdLst>
              <a:ahLst/>
              <a:rect l="textAreaLeft" t="textAreaTop" r="textAreaRight" b="textAreaBottom"/>
              <a:pathLst>
                <a:path w="93" h="116">
                  <a:moveTo>
                    <a:pt x="6" y="116"/>
                  </a:moveTo>
                  <a:lnTo>
                    <a:pt x="93" y="4"/>
                  </a:lnTo>
                  <a:lnTo>
                    <a:pt x="87" y="0"/>
                  </a:lnTo>
                  <a:lnTo>
                    <a:pt x="0" y="113"/>
                  </a:lnTo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736" name="Google Shape;1515;p40"/>
            <p:cNvSpPr/>
            <p:nvPr/>
          </p:nvSpPr>
          <p:spPr>
            <a:xfrm>
              <a:off x="2252880" y="2035440"/>
              <a:ext cx="9720" cy="25920"/>
            </a:xfrm>
            <a:custGeom>
              <a:avLst/>
              <a:gdLst>
                <a:gd name="textAreaLeft" fmla="*/ 0 w 9720"/>
                <a:gd name="textAreaRight" fmla="*/ 10080 w 9720"/>
                <a:gd name="textAreaTop" fmla="*/ 0 h 25920"/>
                <a:gd name="textAreaBottom" fmla="*/ 26640 h 25920"/>
              </a:gdLst>
              <a:ahLst/>
              <a:rect l="textAreaLeft" t="textAreaTop" r="textAreaRight" b="textAreaBottom"/>
              <a:pathLst>
                <a:path w="10" h="10">
                  <a:moveTo>
                    <a:pt x="8" y="1"/>
                  </a:moveTo>
                  <a:cubicBezTo>
                    <a:pt x="10" y="3"/>
                    <a:pt x="10" y="6"/>
                    <a:pt x="9" y="8"/>
                  </a:cubicBezTo>
                  <a:cubicBezTo>
                    <a:pt x="7" y="10"/>
                    <a:pt x="4" y="10"/>
                    <a:pt x="2" y="8"/>
                  </a:cubicBezTo>
                  <a:cubicBezTo>
                    <a:pt x="0" y="7"/>
                    <a:pt x="0" y="4"/>
                    <a:pt x="1" y="2"/>
                  </a:cubicBezTo>
                  <a:cubicBezTo>
                    <a:pt x="3" y="0"/>
                    <a:pt x="6" y="0"/>
                    <a:pt x="8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1520" bIns="1152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737" name="Google Shape;1516;p40"/>
            <p:cNvSpPr/>
            <p:nvPr/>
          </p:nvSpPr>
          <p:spPr>
            <a:xfrm>
              <a:off x="2296080" y="1872000"/>
              <a:ext cx="10080" cy="28800"/>
            </a:xfrm>
            <a:custGeom>
              <a:avLst/>
              <a:gdLst>
                <a:gd name="textAreaLeft" fmla="*/ 0 w 10080"/>
                <a:gd name="textAreaRight" fmla="*/ 10440 w 10080"/>
                <a:gd name="textAreaTop" fmla="*/ 0 h 28800"/>
                <a:gd name="textAreaBottom" fmla="*/ 29520 h 28800"/>
              </a:gdLst>
              <a:ahLst/>
              <a:rect l="textAreaLeft" t="textAreaTop" r="textAreaRight" b="textAreaBottom"/>
              <a:pathLst>
                <a:path w="11" h="11">
                  <a:moveTo>
                    <a:pt x="8" y="2"/>
                  </a:moveTo>
                  <a:cubicBezTo>
                    <a:pt x="10" y="4"/>
                    <a:pt x="11" y="6"/>
                    <a:pt x="9" y="8"/>
                  </a:cubicBezTo>
                  <a:cubicBezTo>
                    <a:pt x="8" y="10"/>
                    <a:pt x="5" y="11"/>
                    <a:pt x="3" y="9"/>
                  </a:cubicBezTo>
                  <a:cubicBezTo>
                    <a:pt x="1" y="8"/>
                    <a:pt x="0" y="5"/>
                    <a:pt x="2" y="3"/>
                  </a:cubicBezTo>
                  <a:cubicBezTo>
                    <a:pt x="4" y="1"/>
                    <a:pt x="6" y="0"/>
                    <a:pt x="8" y="2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2960" bIns="1296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738" name="Google Shape;1517;p40"/>
            <p:cNvSpPr/>
            <p:nvPr/>
          </p:nvSpPr>
          <p:spPr>
            <a:xfrm>
              <a:off x="2269440" y="1938600"/>
              <a:ext cx="20160" cy="57240"/>
            </a:xfrm>
            <a:custGeom>
              <a:avLst/>
              <a:gdLst>
                <a:gd name="textAreaLeft" fmla="*/ 0 w 20160"/>
                <a:gd name="textAreaRight" fmla="*/ 20520 w 20160"/>
                <a:gd name="textAreaTop" fmla="*/ 0 h 57240"/>
                <a:gd name="textAreaBottom" fmla="*/ 57960 h 57240"/>
              </a:gdLst>
              <a:ahLst/>
              <a:rect l="textAreaLeft" t="textAreaTop" r="textAreaRight" b="textAreaBottom"/>
              <a:pathLst>
                <a:path w="21" h="21">
                  <a:moveTo>
                    <a:pt x="16" y="3"/>
                  </a:moveTo>
                  <a:cubicBezTo>
                    <a:pt x="20" y="6"/>
                    <a:pt x="21" y="12"/>
                    <a:pt x="18" y="16"/>
                  </a:cubicBezTo>
                  <a:cubicBezTo>
                    <a:pt x="15" y="21"/>
                    <a:pt x="9" y="21"/>
                    <a:pt x="5" y="18"/>
                  </a:cubicBezTo>
                  <a:cubicBezTo>
                    <a:pt x="0" y="15"/>
                    <a:pt x="0" y="9"/>
                    <a:pt x="3" y="5"/>
                  </a:cubicBezTo>
                  <a:cubicBezTo>
                    <a:pt x="6" y="1"/>
                    <a:pt x="12" y="0"/>
                    <a:pt x="16" y="3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560" bIns="2556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739" name="Google Shape;1518;p40"/>
            <p:cNvSpPr/>
            <p:nvPr/>
          </p:nvSpPr>
          <p:spPr>
            <a:xfrm>
              <a:off x="2475720" y="1886040"/>
              <a:ext cx="46440" cy="16416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164160"/>
                <a:gd name="textAreaBottom" fmla="*/ 164880 h 164160"/>
              </a:gdLst>
              <a:ahLst/>
              <a:rect l="textAreaLeft" t="textAreaTop" r="textAreaRight" b="textAreaBottom"/>
              <a:pathLst>
                <a:path w="93" h="116">
                  <a:moveTo>
                    <a:pt x="6" y="116"/>
                  </a:moveTo>
                  <a:lnTo>
                    <a:pt x="93" y="4"/>
                  </a:lnTo>
                  <a:lnTo>
                    <a:pt x="87" y="0"/>
                  </a:lnTo>
                  <a:lnTo>
                    <a:pt x="0" y="113"/>
                  </a:lnTo>
                  <a:lnTo>
                    <a:pt x="6" y="116"/>
                  </a:lnTo>
                  <a:close/>
                </a:path>
              </a:pathLst>
            </a:custGeom>
            <a:solidFill>
              <a:srgbClr val="65a2d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740" name="Google Shape;1519;p40"/>
            <p:cNvSpPr/>
            <p:nvPr/>
          </p:nvSpPr>
          <p:spPr>
            <a:xfrm>
              <a:off x="2475720" y="1886040"/>
              <a:ext cx="46440" cy="16416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164160"/>
                <a:gd name="textAreaBottom" fmla="*/ 164880 h 164160"/>
              </a:gdLst>
              <a:ahLst/>
              <a:rect l="textAreaLeft" t="textAreaTop" r="textAreaRight" b="textAreaBottom"/>
              <a:pathLst>
                <a:path w="93" h="116">
                  <a:moveTo>
                    <a:pt x="6" y="116"/>
                  </a:moveTo>
                  <a:lnTo>
                    <a:pt x="93" y="4"/>
                  </a:lnTo>
                  <a:lnTo>
                    <a:pt x="87" y="0"/>
                  </a:lnTo>
                  <a:lnTo>
                    <a:pt x="0" y="113"/>
                  </a:lnTo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741" name="Google Shape;1520;p40"/>
            <p:cNvSpPr/>
            <p:nvPr/>
          </p:nvSpPr>
          <p:spPr>
            <a:xfrm>
              <a:off x="2472840" y="2035440"/>
              <a:ext cx="9720" cy="25920"/>
            </a:xfrm>
            <a:custGeom>
              <a:avLst/>
              <a:gdLst>
                <a:gd name="textAreaLeft" fmla="*/ 0 w 9720"/>
                <a:gd name="textAreaRight" fmla="*/ 10080 w 9720"/>
                <a:gd name="textAreaTop" fmla="*/ 0 h 25920"/>
                <a:gd name="textAreaBottom" fmla="*/ 26640 h 25920"/>
              </a:gdLst>
              <a:ahLst/>
              <a:rect l="textAreaLeft" t="textAreaTop" r="textAreaRight" b="textAreaBottom"/>
              <a:pathLst>
                <a:path w="10" h="10">
                  <a:moveTo>
                    <a:pt x="8" y="1"/>
                  </a:moveTo>
                  <a:cubicBezTo>
                    <a:pt x="10" y="3"/>
                    <a:pt x="10" y="6"/>
                    <a:pt x="9" y="8"/>
                  </a:cubicBezTo>
                  <a:cubicBezTo>
                    <a:pt x="7" y="10"/>
                    <a:pt x="4" y="10"/>
                    <a:pt x="2" y="8"/>
                  </a:cubicBezTo>
                  <a:cubicBezTo>
                    <a:pt x="0" y="7"/>
                    <a:pt x="0" y="4"/>
                    <a:pt x="1" y="2"/>
                  </a:cubicBezTo>
                  <a:cubicBezTo>
                    <a:pt x="3" y="0"/>
                    <a:pt x="6" y="0"/>
                    <a:pt x="8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1520" bIns="1152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742" name="Google Shape;1521;p40"/>
            <p:cNvSpPr/>
            <p:nvPr/>
          </p:nvSpPr>
          <p:spPr>
            <a:xfrm>
              <a:off x="2516040" y="1872000"/>
              <a:ext cx="10080" cy="28800"/>
            </a:xfrm>
            <a:custGeom>
              <a:avLst/>
              <a:gdLst>
                <a:gd name="textAreaLeft" fmla="*/ 0 w 10080"/>
                <a:gd name="textAreaRight" fmla="*/ 10440 w 10080"/>
                <a:gd name="textAreaTop" fmla="*/ 0 h 28800"/>
                <a:gd name="textAreaBottom" fmla="*/ 29520 h 28800"/>
              </a:gdLst>
              <a:ahLst/>
              <a:rect l="textAreaLeft" t="textAreaTop" r="textAreaRight" b="textAreaBottom"/>
              <a:pathLst>
                <a:path w="11" h="11">
                  <a:moveTo>
                    <a:pt x="8" y="2"/>
                  </a:moveTo>
                  <a:cubicBezTo>
                    <a:pt x="10" y="4"/>
                    <a:pt x="11" y="6"/>
                    <a:pt x="9" y="8"/>
                  </a:cubicBezTo>
                  <a:cubicBezTo>
                    <a:pt x="8" y="10"/>
                    <a:pt x="5" y="11"/>
                    <a:pt x="3" y="9"/>
                  </a:cubicBezTo>
                  <a:cubicBezTo>
                    <a:pt x="1" y="8"/>
                    <a:pt x="0" y="5"/>
                    <a:pt x="2" y="3"/>
                  </a:cubicBezTo>
                  <a:cubicBezTo>
                    <a:pt x="3" y="1"/>
                    <a:pt x="6" y="0"/>
                    <a:pt x="8" y="2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2960" bIns="1296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743" name="Google Shape;1522;p40"/>
            <p:cNvSpPr/>
            <p:nvPr/>
          </p:nvSpPr>
          <p:spPr>
            <a:xfrm>
              <a:off x="2488320" y="1938600"/>
              <a:ext cx="21240" cy="57240"/>
            </a:xfrm>
            <a:custGeom>
              <a:avLst/>
              <a:gdLst>
                <a:gd name="textAreaLeft" fmla="*/ 0 w 21240"/>
                <a:gd name="textAreaRight" fmla="*/ 21600 w 21240"/>
                <a:gd name="textAreaTop" fmla="*/ 0 h 57240"/>
                <a:gd name="textAreaBottom" fmla="*/ 57960 h 57240"/>
              </a:gdLst>
              <a:ahLst/>
              <a:rect l="textAreaLeft" t="textAreaTop" r="textAreaRight" b="textAreaBottom"/>
              <a:pathLst>
                <a:path w="22" h="21">
                  <a:moveTo>
                    <a:pt x="17" y="3"/>
                  </a:moveTo>
                  <a:cubicBezTo>
                    <a:pt x="21" y="6"/>
                    <a:pt x="22" y="12"/>
                    <a:pt x="19" y="16"/>
                  </a:cubicBezTo>
                  <a:cubicBezTo>
                    <a:pt x="16" y="21"/>
                    <a:pt x="10" y="21"/>
                    <a:pt x="5" y="18"/>
                  </a:cubicBezTo>
                  <a:cubicBezTo>
                    <a:pt x="1" y="15"/>
                    <a:pt x="0" y="9"/>
                    <a:pt x="4" y="5"/>
                  </a:cubicBezTo>
                  <a:cubicBezTo>
                    <a:pt x="7" y="1"/>
                    <a:pt x="13" y="0"/>
                    <a:pt x="17" y="3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560" bIns="2556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744" name="Google Shape;1523;p40"/>
            <p:cNvSpPr/>
            <p:nvPr/>
          </p:nvSpPr>
          <p:spPr>
            <a:xfrm>
              <a:off x="1951560" y="3641400"/>
              <a:ext cx="612360" cy="448200"/>
            </a:xfrm>
            <a:custGeom>
              <a:avLst/>
              <a:gdLst>
                <a:gd name="textAreaLeft" fmla="*/ 0 w 612360"/>
                <a:gd name="textAreaRight" fmla="*/ 612720 w 612360"/>
                <a:gd name="textAreaTop" fmla="*/ 0 h 448200"/>
                <a:gd name="textAreaBottom" fmla="*/ 448920 h 448200"/>
              </a:gdLst>
              <a:ahLst/>
              <a:rect l="textAreaLeft" t="textAreaTop" r="textAreaRight" b="textAreaBottom"/>
              <a:pathLst>
                <a:path w="961" h="248">
                  <a:moveTo>
                    <a:pt x="961" y="248"/>
                  </a:moveTo>
                  <a:cubicBezTo>
                    <a:pt x="904" y="105"/>
                    <a:pt x="711" y="0"/>
                    <a:pt x="480" y="0"/>
                  </a:cubicBezTo>
                  <a:cubicBezTo>
                    <a:pt x="250" y="0"/>
                    <a:pt x="56" y="105"/>
                    <a:pt x="0" y="248"/>
                  </a:cubicBezTo>
                  <a:lnTo>
                    <a:pt x="961" y="248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745" name="Google Shape;1524;p40"/>
            <p:cNvSpPr/>
            <p:nvPr/>
          </p:nvSpPr>
          <p:spPr>
            <a:xfrm>
              <a:off x="2509920" y="3322080"/>
              <a:ext cx="394200" cy="771120"/>
            </a:xfrm>
            <a:custGeom>
              <a:avLst/>
              <a:gdLst>
                <a:gd name="textAreaLeft" fmla="*/ 0 w 394200"/>
                <a:gd name="textAreaRight" fmla="*/ 394560 w 394200"/>
                <a:gd name="textAreaTop" fmla="*/ 0 h 771120"/>
                <a:gd name="textAreaBottom" fmla="*/ 771840 h 771120"/>
              </a:gdLst>
              <a:ahLst/>
              <a:rect l="textAreaLeft" t="textAreaTop" r="textAreaRight" b="textAreaBottom"/>
              <a:pathLst>
                <a:path w="618" h="426">
                  <a:moveTo>
                    <a:pt x="598" y="426"/>
                  </a:moveTo>
                  <a:cubicBezTo>
                    <a:pt x="605" y="396"/>
                    <a:pt x="618" y="332"/>
                    <a:pt x="599" y="289"/>
                  </a:cubicBezTo>
                  <a:cubicBezTo>
                    <a:pt x="572" y="232"/>
                    <a:pt x="552" y="244"/>
                    <a:pt x="558" y="156"/>
                  </a:cubicBezTo>
                  <a:cubicBezTo>
                    <a:pt x="560" y="114"/>
                    <a:pt x="547" y="16"/>
                    <a:pt x="475" y="7"/>
                  </a:cubicBezTo>
                  <a:cubicBezTo>
                    <a:pt x="411" y="0"/>
                    <a:pt x="371" y="70"/>
                    <a:pt x="337" y="124"/>
                  </a:cubicBezTo>
                  <a:cubicBezTo>
                    <a:pt x="303" y="178"/>
                    <a:pt x="261" y="139"/>
                    <a:pt x="234" y="215"/>
                  </a:cubicBezTo>
                  <a:cubicBezTo>
                    <a:pt x="207" y="292"/>
                    <a:pt x="163" y="315"/>
                    <a:pt x="124" y="323"/>
                  </a:cubicBezTo>
                  <a:cubicBezTo>
                    <a:pt x="38" y="340"/>
                    <a:pt x="12" y="363"/>
                    <a:pt x="0" y="426"/>
                  </a:cubicBezTo>
                  <a:lnTo>
                    <a:pt x="598" y="42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cxnSp>
          <p:nvCxnSpPr>
            <p:cNvPr id="1746" name="Google Shape;1525;p40"/>
            <p:cNvCxnSpPr/>
            <p:nvPr/>
          </p:nvCxnSpPr>
          <p:spPr>
            <a:xfrm>
              <a:off x="1878840" y="4091760"/>
              <a:ext cx="1267200" cy="1080"/>
            </a:xfrm>
            <a:prstGeom prst="straightConnector1">
              <a:avLst/>
            </a:prstGeom>
            <a:ln w="9525">
              <a:solidFill>
                <a:srgbClr val="fffef4"/>
              </a:solidFill>
              <a:round/>
            </a:ln>
          </p:spPr>
        </p:cxnSp>
        <p:sp>
          <p:nvSpPr>
            <p:cNvPr id="1747" name="Google Shape;1526;p40"/>
            <p:cNvSpPr/>
            <p:nvPr/>
          </p:nvSpPr>
          <p:spPr>
            <a:xfrm>
              <a:off x="2817720" y="1253880"/>
              <a:ext cx="223560" cy="288000"/>
            </a:xfrm>
            <a:custGeom>
              <a:avLst/>
              <a:gdLst>
                <a:gd name="textAreaLeft" fmla="*/ 0 w 223560"/>
                <a:gd name="textAreaRight" fmla="*/ 223920 w 223560"/>
                <a:gd name="textAreaTop" fmla="*/ 0 h 288000"/>
                <a:gd name="textAreaBottom" fmla="*/ 288720 h 288000"/>
              </a:gdLst>
              <a:ahLst/>
              <a:rect l="textAreaLeft" t="textAreaTop" r="textAreaRight" b="textAreaBottom"/>
              <a:pathLst>
                <a:path w="968" h="439">
                  <a:moveTo>
                    <a:pt x="882" y="266"/>
                  </a:moveTo>
                  <a:cubicBezTo>
                    <a:pt x="847" y="266"/>
                    <a:pt x="847" y="266"/>
                    <a:pt x="847" y="266"/>
                  </a:cubicBezTo>
                  <a:cubicBezTo>
                    <a:pt x="847" y="119"/>
                    <a:pt x="727" y="0"/>
                    <a:pt x="580" y="0"/>
                  </a:cubicBezTo>
                  <a:cubicBezTo>
                    <a:pt x="472" y="0"/>
                    <a:pt x="379" y="65"/>
                    <a:pt x="337" y="158"/>
                  </a:cubicBezTo>
                  <a:cubicBezTo>
                    <a:pt x="319" y="147"/>
                    <a:pt x="297" y="141"/>
                    <a:pt x="274" y="141"/>
                  </a:cubicBezTo>
                  <a:cubicBezTo>
                    <a:pt x="205" y="141"/>
                    <a:pt x="149" y="197"/>
                    <a:pt x="149" y="266"/>
                  </a:cubicBezTo>
                  <a:cubicBezTo>
                    <a:pt x="86" y="266"/>
                    <a:pt x="86" y="266"/>
                    <a:pt x="86" y="266"/>
                  </a:cubicBezTo>
                  <a:cubicBezTo>
                    <a:pt x="39" y="266"/>
                    <a:pt x="0" y="305"/>
                    <a:pt x="0" y="353"/>
                  </a:cubicBezTo>
                  <a:cubicBezTo>
                    <a:pt x="0" y="401"/>
                    <a:pt x="39" y="439"/>
                    <a:pt x="86" y="439"/>
                  </a:cubicBezTo>
                  <a:cubicBezTo>
                    <a:pt x="882" y="439"/>
                    <a:pt x="882" y="439"/>
                    <a:pt x="882" y="439"/>
                  </a:cubicBezTo>
                  <a:cubicBezTo>
                    <a:pt x="929" y="439"/>
                    <a:pt x="968" y="401"/>
                    <a:pt x="968" y="353"/>
                  </a:cubicBezTo>
                  <a:cubicBezTo>
                    <a:pt x="968" y="305"/>
                    <a:pt x="929" y="266"/>
                    <a:pt x="882" y="266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grpSp>
          <p:nvGrpSpPr>
            <p:cNvPr id="1748" name="Google Shape;1527;p40"/>
            <p:cNvGrpSpPr/>
            <p:nvPr/>
          </p:nvGrpSpPr>
          <p:grpSpPr>
            <a:xfrm>
              <a:off x="2564280" y="1951920"/>
              <a:ext cx="596520" cy="2138040"/>
              <a:chOff x="2564280" y="1951920"/>
              <a:chExt cx="596520" cy="2138040"/>
            </a:xfrm>
          </p:grpSpPr>
          <p:sp>
            <p:nvSpPr>
              <p:cNvPr id="1749" name="Google Shape;1528;p40"/>
              <p:cNvSpPr/>
              <p:nvPr/>
            </p:nvSpPr>
            <p:spPr>
              <a:xfrm flipH="1">
                <a:off x="2775600" y="2792520"/>
                <a:ext cx="231480" cy="1297440"/>
              </a:xfrm>
              <a:prstGeom prst="rect">
                <a:avLst/>
              </a:pr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50" name="Google Shape;1529;p40"/>
              <p:cNvSpPr/>
              <p:nvPr/>
            </p:nvSpPr>
            <p:spPr>
              <a:xfrm flipH="1">
                <a:off x="2826720" y="2739600"/>
                <a:ext cx="271440" cy="547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51" name="Google Shape;1530;p40"/>
              <p:cNvSpPr/>
              <p:nvPr/>
            </p:nvSpPr>
            <p:spPr>
              <a:xfrm flipH="1">
                <a:off x="2929680" y="2792520"/>
                <a:ext cx="231120" cy="1297440"/>
              </a:xfrm>
              <a:custGeom>
                <a:avLst/>
                <a:gdLst>
                  <a:gd name="textAreaLeft" fmla="*/ 360 w 231120"/>
                  <a:gd name="textAreaRight" fmla="*/ 231840 w 231120"/>
                  <a:gd name="textAreaTop" fmla="*/ 0 h 1297440"/>
                  <a:gd name="textAreaBottom" fmla="*/ 1298160 h 1297440"/>
                </a:gdLst>
                <a:ahLst/>
                <a:rect l="textAreaLeft" t="textAreaTop" r="textAreaRight" b="textAreaBottom"/>
                <a:pathLst>
                  <a:path w="463" h="913">
                    <a:moveTo>
                      <a:pt x="427" y="0"/>
                    </a:moveTo>
                    <a:lnTo>
                      <a:pt x="414" y="67"/>
                    </a:lnTo>
                    <a:lnTo>
                      <a:pt x="204" y="67"/>
                    </a:lnTo>
                    <a:lnTo>
                      <a:pt x="217" y="0"/>
                    </a:lnTo>
                    <a:lnTo>
                      <a:pt x="182" y="0"/>
                    </a:lnTo>
                    <a:lnTo>
                      <a:pt x="0" y="913"/>
                    </a:lnTo>
                    <a:lnTo>
                      <a:pt x="36" y="913"/>
                    </a:lnTo>
                    <a:lnTo>
                      <a:pt x="46" y="857"/>
                    </a:lnTo>
                    <a:lnTo>
                      <a:pt x="258" y="857"/>
                    </a:lnTo>
                    <a:lnTo>
                      <a:pt x="247" y="913"/>
                    </a:lnTo>
                    <a:lnTo>
                      <a:pt x="283" y="913"/>
                    </a:lnTo>
                    <a:lnTo>
                      <a:pt x="463" y="0"/>
                    </a:lnTo>
                    <a:lnTo>
                      <a:pt x="427" y="0"/>
                    </a:lnTo>
                    <a:close/>
                    <a:moveTo>
                      <a:pt x="410" y="93"/>
                    </a:moveTo>
                    <a:lnTo>
                      <a:pt x="393" y="176"/>
                    </a:lnTo>
                    <a:lnTo>
                      <a:pt x="182" y="176"/>
                    </a:lnTo>
                    <a:lnTo>
                      <a:pt x="198" y="93"/>
                    </a:lnTo>
                    <a:lnTo>
                      <a:pt x="410" y="93"/>
                    </a:lnTo>
                    <a:close/>
                    <a:moveTo>
                      <a:pt x="95" y="614"/>
                    </a:moveTo>
                    <a:lnTo>
                      <a:pt x="112" y="530"/>
                    </a:lnTo>
                    <a:lnTo>
                      <a:pt x="323" y="530"/>
                    </a:lnTo>
                    <a:lnTo>
                      <a:pt x="307" y="614"/>
                    </a:lnTo>
                    <a:lnTo>
                      <a:pt x="95" y="614"/>
                    </a:lnTo>
                    <a:close/>
                    <a:moveTo>
                      <a:pt x="301" y="639"/>
                    </a:moveTo>
                    <a:lnTo>
                      <a:pt x="284" y="723"/>
                    </a:lnTo>
                    <a:lnTo>
                      <a:pt x="73" y="723"/>
                    </a:lnTo>
                    <a:lnTo>
                      <a:pt x="89" y="639"/>
                    </a:lnTo>
                    <a:lnTo>
                      <a:pt x="301" y="639"/>
                    </a:lnTo>
                    <a:close/>
                    <a:moveTo>
                      <a:pt x="116" y="505"/>
                    </a:moveTo>
                    <a:lnTo>
                      <a:pt x="134" y="421"/>
                    </a:lnTo>
                    <a:lnTo>
                      <a:pt x="344" y="421"/>
                    </a:lnTo>
                    <a:lnTo>
                      <a:pt x="328" y="505"/>
                    </a:lnTo>
                    <a:lnTo>
                      <a:pt x="116" y="505"/>
                    </a:lnTo>
                    <a:close/>
                    <a:moveTo>
                      <a:pt x="139" y="394"/>
                    </a:moveTo>
                    <a:lnTo>
                      <a:pt x="155" y="312"/>
                    </a:lnTo>
                    <a:lnTo>
                      <a:pt x="366" y="312"/>
                    </a:lnTo>
                    <a:lnTo>
                      <a:pt x="350" y="394"/>
                    </a:lnTo>
                    <a:lnTo>
                      <a:pt x="139" y="394"/>
                    </a:lnTo>
                    <a:close/>
                    <a:moveTo>
                      <a:pt x="161" y="285"/>
                    </a:moveTo>
                    <a:lnTo>
                      <a:pt x="177" y="203"/>
                    </a:lnTo>
                    <a:lnTo>
                      <a:pt x="387" y="203"/>
                    </a:lnTo>
                    <a:lnTo>
                      <a:pt x="371" y="285"/>
                    </a:lnTo>
                    <a:lnTo>
                      <a:pt x="161" y="285"/>
                    </a:lnTo>
                    <a:close/>
                    <a:moveTo>
                      <a:pt x="52" y="832"/>
                    </a:moveTo>
                    <a:lnTo>
                      <a:pt x="69" y="748"/>
                    </a:lnTo>
                    <a:lnTo>
                      <a:pt x="280" y="748"/>
                    </a:lnTo>
                    <a:lnTo>
                      <a:pt x="264" y="832"/>
                    </a:lnTo>
                    <a:lnTo>
                      <a:pt x="52" y="832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52" name="Google Shape;1531;p40"/>
              <p:cNvSpPr/>
              <p:nvPr/>
            </p:nvSpPr>
            <p:spPr>
              <a:xfrm flipH="1">
                <a:off x="2771640" y="2594880"/>
                <a:ext cx="164160" cy="489600"/>
              </a:xfrm>
              <a:custGeom>
                <a:avLst/>
                <a:gdLst>
                  <a:gd name="textAreaLeft" fmla="*/ 360 w 164160"/>
                  <a:gd name="textAreaRight" fmla="*/ 164880 w 164160"/>
                  <a:gd name="textAreaTop" fmla="*/ 0 h 489600"/>
                  <a:gd name="textAreaBottom" fmla="*/ 490320 h 489600"/>
                </a:gdLst>
                <a:ahLst/>
                <a:rect l="textAreaLeft" t="textAreaTop" r="textAreaRight" b="textAreaBottom"/>
                <a:pathLst>
                  <a:path w="221" h="231">
                    <a:moveTo>
                      <a:pt x="6" y="0"/>
                    </a:moveTo>
                    <a:cubicBezTo>
                      <a:pt x="0" y="27"/>
                      <a:pt x="18" y="70"/>
                      <a:pt x="64" y="70"/>
                    </a:cubicBezTo>
                    <a:cubicBezTo>
                      <a:pt x="111" y="70"/>
                      <a:pt x="160" y="70"/>
                      <a:pt x="160" y="70"/>
                    </a:cubicBezTo>
                    <a:cubicBezTo>
                      <a:pt x="119" y="231"/>
                      <a:pt x="119" y="231"/>
                      <a:pt x="119" y="231"/>
                    </a:cubicBezTo>
                    <a:cubicBezTo>
                      <a:pt x="165" y="231"/>
                      <a:pt x="165" y="231"/>
                      <a:pt x="165" y="231"/>
                    </a:cubicBezTo>
                    <a:cubicBezTo>
                      <a:pt x="165" y="231"/>
                      <a:pt x="221" y="77"/>
                      <a:pt x="213" y="45"/>
                    </a:cubicBezTo>
                    <a:cubicBezTo>
                      <a:pt x="206" y="14"/>
                      <a:pt x="91" y="0"/>
                      <a:pt x="91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53" name="Google Shape;1532;p40"/>
              <p:cNvSpPr/>
              <p:nvPr/>
            </p:nvSpPr>
            <p:spPr>
              <a:xfrm flipH="1">
                <a:off x="2810880" y="3045600"/>
                <a:ext cx="45000" cy="200880"/>
              </a:xfrm>
              <a:custGeom>
                <a:avLst/>
                <a:gdLst>
                  <a:gd name="textAreaLeft" fmla="*/ -360 w 45000"/>
                  <a:gd name="textAreaRight" fmla="*/ 45000 w 45000"/>
                  <a:gd name="textAreaTop" fmla="*/ 0 h 200880"/>
                  <a:gd name="textAreaBottom" fmla="*/ 201600 h 200880"/>
                </a:gdLst>
                <a:ahLst/>
                <a:rect l="textAreaLeft" t="textAreaTop" r="textAreaRight" b="textAreaBottom"/>
                <a:pathLst>
                  <a:path w="61" h="95">
                    <a:moveTo>
                      <a:pt x="56" y="0"/>
                    </a:moveTo>
                    <a:cubicBezTo>
                      <a:pt x="45" y="35"/>
                      <a:pt x="45" y="35"/>
                      <a:pt x="45" y="35"/>
                    </a:cubicBezTo>
                    <a:cubicBezTo>
                      <a:pt x="43" y="43"/>
                      <a:pt x="43" y="51"/>
                      <a:pt x="47" y="58"/>
                    </a:cubicBezTo>
                    <a:cubicBezTo>
                      <a:pt x="53" y="70"/>
                      <a:pt x="61" y="88"/>
                      <a:pt x="58" y="91"/>
                    </a:cubicBezTo>
                    <a:cubicBezTo>
                      <a:pt x="53" y="95"/>
                      <a:pt x="39" y="90"/>
                      <a:pt x="29" y="83"/>
                    </a:cubicBezTo>
                    <a:cubicBezTo>
                      <a:pt x="19" y="76"/>
                      <a:pt x="0" y="53"/>
                      <a:pt x="3" y="47"/>
                    </a:cubicBezTo>
                    <a:cubicBezTo>
                      <a:pt x="7" y="41"/>
                      <a:pt x="16" y="37"/>
                      <a:pt x="16" y="37"/>
                    </a:cubicBezTo>
                    <a:cubicBezTo>
                      <a:pt x="28" y="0"/>
                      <a:pt x="28" y="0"/>
                      <a:pt x="28" y="0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b0878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54" name="Google Shape;1533;p40"/>
              <p:cNvSpPr/>
              <p:nvPr/>
            </p:nvSpPr>
            <p:spPr>
              <a:xfrm flipH="1">
                <a:off x="2810880" y="3123720"/>
                <a:ext cx="45000" cy="123120"/>
              </a:xfrm>
              <a:custGeom>
                <a:avLst/>
                <a:gdLst>
                  <a:gd name="textAreaLeft" fmla="*/ -360 w 45000"/>
                  <a:gd name="textAreaRight" fmla="*/ 45000 w 45000"/>
                  <a:gd name="textAreaTop" fmla="*/ 0 h 123120"/>
                  <a:gd name="textAreaBottom" fmla="*/ 123840 h 123120"/>
                </a:gdLst>
                <a:ahLst/>
                <a:rect l="textAreaLeft" t="textAreaTop" r="textAreaRight" b="textAreaBottom"/>
                <a:pathLst>
                  <a:path w="61" h="58">
                    <a:moveTo>
                      <a:pt x="3" y="10"/>
                    </a:moveTo>
                    <a:cubicBezTo>
                      <a:pt x="0" y="16"/>
                      <a:pt x="19" y="39"/>
                      <a:pt x="29" y="46"/>
                    </a:cubicBezTo>
                    <a:cubicBezTo>
                      <a:pt x="39" y="53"/>
                      <a:pt x="53" y="58"/>
                      <a:pt x="58" y="54"/>
                    </a:cubicBezTo>
                    <a:cubicBezTo>
                      <a:pt x="61" y="51"/>
                      <a:pt x="53" y="33"/>
                      <a:pt x="47" y="21"/>
                    </a:cubicBezTo>
                    <a:cubicBezTo>
                      <a:pt x="45" y="18"/>
                      <a:pt x="44" y="15"/>
                      <a:pt x="44" y="11"/>
                    </a:cubicBezTo>
                    <a:cubicBezTo>
                      <a:pt x="36" y="12"/>
                      <a:pt x="29" y="15"/>
                      <a:pt x="29" y="15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7" y="4"/>
                      <a:pt x="3" y="1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55" name="Google Shape;1534;p40"/>
              <p:cNvSpPr/>
              <p:nvPr/>
            </p:nvSpPr>
            <p:spPr>
              <a:xfrm flipH="1">
                <a:off x="2803320" y="3025800"/>
                <a:ext cx="47520" cy="65880"/>
              </a:xfrm>
              <a:custGeom>
                <a:avLst/>
                <a:gdLst>
                  <a:gd name="textAreaLeft" fmla="*/ 360 w 47520"/>
                  <a:gd name="textAreaRight" fmla="*/ 48240 w 47520"/>
                  <a:gd name="textAreaTop" fmla="*/ 0 h 65880"/>
                  <a:gd name="textAreaBottom" fmla="*/ 66600 h 65880"/>
                </a:gdLst>
                <a:ahLst/>
                <a:rect l="textAreaLeft" t="textAreaTop" r="textAreaRight" b="textAreaBottom"/>
                <a:pathLst>
                  <a:path w="65" h="31">
                    <a:moveTo>
                      <a:pt x="8" y="0"/>
                    </a:moveTo>
                    <a:cubicBezTo>
                      <a:pt x="0" y="31"/>
                      <a:pt x="0" y="31"/>
                      <a:pt x="0" y="31"/>
                    </a:cubicBezTo>
                    <a:cubicBezTo>
                      <a:pt x="55" y="31"/>
                      <a:pt x="55" y="31"/>
                      <a:pt x="55" y="31"/>
                    </a:cubicBezTo>
                    <a:cubicBezTo>
                      <a:pt x="55" y="31"/>
                      <a:pt x="59" y="19"/>
                      <a:pt x="65" y="0"/>
                    </a:cubicBez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9520" bIns="295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56" name="Google Shape;1535;p40"/>
              <p:cNvSpPr/>
              <p:nvPr/>
            </p:nvSpPr>
            <p:spPr>
              <a:xfrm flipH="1">
                <a:off x="2747520" y="2192400"/>
                <a:ext cx="264240" cy="401400"/>
              </a:xfrm>
              <a:custGeom>
                <a:avLst/>
                <a:gdLst>
                  <a:gd name="textAreaLeft" fmla="*/ 360 w 264240"/>
                  <a:gd name="textAreaRight" fmla="*/ 264960 w 264240"/>
                  <a:gd name="textAreaTop" fmla="*/ 0 h 401400"/>
                  <a:gd name="textAreaBottom" fmla="*/ 402120 h 401400"/>
                </a:gdLst>
                <a:ahLst/>
                <a:rect l="textAreaLeft" t="textAreaTop" r="textAreaRight" b="textAreaBottom"/>
                <a:pathLst>
                  <a:path w="355" h="190">
                    <a:moveTo>
                      <a:pt x="229" y="2"/>
                    </a:moveTo>
                    <a:cubicBezTo>
                      <a:pt x="226" y="0"/>
                      <a:pt x="223" y="0"/>
                      <a:pt x="219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14" y="0"/>
                      <a:pt x="101" y="4"/>
                      <a:pt x="89" y="13"/>
                    </a:cubicBezTo>
                    <a:cubicBezTo>
                      <a:pt x="66" y="31"/>
                      <a:pt x="27" y="69"/>
                      <a:pt x="0" y="132"/>
                    </a:cubicBezTo>
                    <a:cubicBezTo>
                      <a:pt x="44" y="132"/>
                      <a:pt x="44" y="132"/>
                      <a:pt x="44" y="132"/>
                    </a:cubicBezTo>
                    <a:cubicBezTo>
                      <a:pt x="44" y="132"/>
                      <a:pt x="65" y="77"/>
                      <a:pt x="98" y="54"/>
                    </a:cubicBezTo>
                    <a:cubicBezTo>
                      <a:pt x="69" y="190"/>
                      <a:pt x="69" y="190"/>
                      <a:pt x="69" y="190"/>
                    </a:cubicBezTo>
                    <a:cubicBezTo>
                      <a:pt x="194" y="190"/>
                      <a:pt x="194" y="190"/>
                      <a:pt x="194" y="190"/>
                    </a:cubicBezTo>
                    <a:cubicBezTo>
                      <a:pt x="217" y="47"/>
                      <a:pt x="217" y="47"/>
                      <a:pt x="217" y="47"/>
                    </a:cubicBezTo>
                    <a:cubicBezTo>
                      <a:pt x="344" y="91"/>
                      <a:pt x="344" y="91"/>
                      <a:pt x="344" y="91"/>
                    </a:cubicBezTo>
                    <a:cubicBezTo>
                      <a:pt x="355" y="56"/>
                      <a:pt x="355" y="56"/>
                      <a:pt x="355" y="56"/>
                    </a:cubicBezTo>
                    <a:lnTo>
                      <a:pt x="229" y="2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57" name="Google Shape;1536;p40"/>
              <p:cNvSpPr/>
              <p:nvPr/>
            </p:nvSpPr>
            <p:spPr>
              <a:xfrm flipH="1">
                <a:off x="2823120" y="2594880"/>
                <a:ext cx="150480" cy="489600"/>
              </a:xfrm>
              <a:custGeom>
                <a:avLst/>
                <a:gdLst>
                  <a:gd name="textAreaLeft" fmla="*/ 360 w 150480"/>
                  <a:gd name="textAreaRight" fmla="*/ 151200 w 150480"/>
                  <a:gd name="textAreaTop" fmla="*/ 0 h 489600"/>
                  <a:gd name="textAreaBottom" fmla="*/ 490320 h 489600"/>
                </a:gdLst>
                <a:ahLst/>
                <a:rect l="textAreaLeft" t="textAreaTop" r="textAreaRight" b="textAreaBottom"/>
                <a:pathLst>
                  <a:path w="203" h="231">
                    <a:moveTo>
                      <a:pt x="18" y="0"/>
                    </a:moveTo>
                    <a:cubicBezTo>
                      <a:pt x="12" y="27"/>
                      <a:pt x="0" y="70"/>
                      <a:pt x="46" y="70"/>
                    </a:cubicBezTo>
                    <a:cubicBezTo>
                      <a:pt x="93" y="70"/>
                      <a:pt x="142" y="70"/>
                      <a:pt x="142" y="70"/>
                    </a:cubicBezTo>
                    <a:cubicBezTo>
                      <a:pt x="101" y="231"/>
                      <a:pt x="101" y="231"/>
                      <a:pt x="101" y="231"/>
                    </a:cubicBezTo>
                    <a:cubicBezTo>
                      <a:pt x="147" y="231"/>
                      <a:pt x="147" y="231"/>
                      <a:pt x="147" y="231"/>
                    </a:cubicBezTo>
                    <a:cubicBezTo>
                      <a:pt x="147" y="231"/>
                      <a:pt x="203" y="77"/>
                      <a:pt x="195" y="45"/>
                    </a:cubicBezTo>
                    <a:cubicBezTo>
                      <a:pt x="188" y="14"/>
                      <a:pt x="73" y="0"/>
                      <a:pt x="73" y="0"/>
                    </a:cubicBez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58" name="Google Shape;1537;p40"/>
              <p:cNvSpPr/>
              <p:nvPr/>
            </p:nvSpPr>
            <p:spPr>
              <a:xfrm flipH="1">
                <a:off x="2862360" y="3045600"/>
                <a:ext cx="45000" cy="200880"/>
              </a:xfrm>
              <a:custGeom>
                <a:avLst/>
                <a:gdLst>
                  <a:gd name="textAreaLeft" fmla="*/ -360 w 45000"/>
                  <a:gd name="textAreaRight" fmla="*/ 45000 w 45000"/>
                  <a:gd name="textAreaTop" fmla="*/ 0 h 200880"/>
                  <a:gd name="textAreaBottom" fmla="*/ 201600 h 200880"/>
                </a:gdLst>
                <a:ahLst/>
                <a:rect l="textAreaLeft" t="textAreaTop" r="textAreaRight" b="textAreaBottom"/>
                <a:pathLst>
                  <a:path w="61" h="95">
                    <a:moveTo>
                      <a:pt x="56" y="0"/>
                    </a:moveTo>
                    <a:cubicBezTo>
                      <a:pt x="45" y="35"/>
                      <a:pt x="45" y="35"/>
                      <a:pt x="45" y="35"/>
                    </a:cubicBezTo>
                    <a:cubicBezTo>
                      <a:pt x="43" y="43"/>
                      <a:pt x="43" y="51"/>
                      <a:pt x="47" y="58"/>
                    </a:cubicBezTo>
                    <a:cubicBezTo>
                      <a:pt x="53" y="70"/>
                      <a:pt x="61" y="88"/>
                      <a:pt x="58" y="91"/>
                    </a:cubicBezTo>
                    <a:cubicBezTo>
                      <a:pt x="53" y="95"/>
                      <a:pt x="39" y="90"/>
                      <a:pt x="29" y="83"/>
                    </a:cubicBezTo>
                    <a:cubicBezTo>
                      <a:pt x="19" y="76"/>
                      <a:pt x="0" y="53"/>
                      <a:pt x="3" y="47"/>
                    </a:cubicBezTo>
                    <a:cubicBezTo>
                      <a:pt x="7" y="41"/>
                      <a:pt x="16" y="37"/>
                      <a:pt x="16" y="37"/>
                    </a:cubicBezTo>
                    <a:cubicBezTo>
                      <a:pt x="28" y="0"/>
                      <a:pt x="28" y="0"/>
                      <a:pt x="28" y="0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b0878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59" name="Google Shape;1538;p40"/>
              <p:cNvSpPr/>
              <p:nvPr/>
            </p:nvSpPr>
            <p:spPr>
              <a:xfrm flipH="1">
                <a:off x="2862360" y="3123720"/>
                <a:ext cx="45000" cy="123120"/>
              </a:xfrm>
              <a:custGeom>
                <a:avLst/>
                <a:gdLst>
                  <a:gd name="textAreaLeft" fmla="*/ -360 w 45000"/>
                  <a:gd name="textAreaRight" fmla="*/ 45000 w 45000"/>
                  <a:gd name="textAreaTop" fmla="*/ 0 h 123120"/>
                  <a:gd name="textAreaBottom" fmla="*/ 123840 h 123120"/>
                </a:gdLst>
                <a:ahLst/>
                <a:rect l="textAreaLeft" t="textAreaTop" r="textAreaRight" b="textAreaBottom"/>
                <a:pathLst>
                  <a:path w="61" h="58">
                    <a:moveTo>
                      <a:pt x="3" y="10"/>
                    </a:moveTo>
                    <a:cubicBezTo>
                      <a:pt x="0" y="16"/>
                      <a:pt x="19" y="39"/>
                      <a:pt x="29" y="46"/>
                    </a:cubicBezTo>
                    <a:cubicBezTo>
                      <a:pt x="39" y="53"/>
                      <a:pt x="53" y="58"/>
                      <a:pt x="58" y="54"/>
                    </a:cubicBezTo>
                    <a:cubicBezTo>
                      <a:pt x="61" y="51"/>
                      <a:pt x="53" y="33"/>
                      <a:pt x="47" y="21"/>
                    </a:cubicBezTo>
                    <a:cubicBezTo>
                      <a:pt x="45" y="18"/>
                      <a:pt x="44" y="15"/>
                      <a:pt x="44" y="11"/>
                    </a:cubicBezTo>
                    <a:cubicBezTo>
                      <a:pt x="36" y="12"/>
                      <a:pt x="29" y="15"/>
                      <a:pt x="29" y="15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7" y="4"/>
                      <a:pt x="3" y="1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60" name="Google Shape;1539;p40"/>
              <p:cNvSpPr/>
              <p:nvPr/>
            </p:nvSpPr>
            <p:spPr>
              <a:xfrm flipH="1">
                <a:off x="2982600" y="2455200"/>
                <a:ext cx="51840" cy="259200"/>
              </a:xfrm>
              <a:custGeom>
                <a:avLst/>
                <a:gdLst>
                  <a:gd name="textAreaLeft" fmla="*/ 360 w 51840"/>
                  <a:gd name="textAreaRight" fmla="*/ 52560 w 51840"/>
                  <a:gd name="textAreaTop" fmla="*/ 0 h 259200"/>
                  <a:gd name="textAreaBottom" fmla="*/ 259920 h 259200"/>
                </a:gdLst>
                <a:ahLst/>
                <a:rect l="textAreaLeft" t="textAreaTop" r="textAreaRight" b="textAreaBottom"/>
                <a:pathLst>
                  <a:path w="70" h="123">
                    <a:moveTo>
                      <a:pt x="70" y="1"/>
                    </a:moveTo>
                    <a:cubicBezTo>
                      <a:pt x="70" y="2"/>
                      <a:pt x="39" y="88"/>
                      <a:pt x="39" y="88"/>
                    </a:cubicBezTo>
                    <a:cubicBezTo>
                      <a:pt x="39" y="88"/>
                      <a:pt x="35" y="112"/>
                      <a:pt x="33" y="114"/>
                    </a:cubicBezTo>
                    <a:cubicBezTo>
                      <a:pt x="30" y="116"/>
                      <a:pt x="32" y="99"/>
                      <a:pt x="32" y="99"/>
                    </a:cubicBezTo>
                    <a:cubicBezTo>
                      <a:pt x="17" y="123"/>
                      <a:pt x="17" y="123"/>
                      <a:pt x="17" y="123"/>
                    </a:cubicBezTo>
                    <a:cubicBezTo>
                      <a:pt x="3" y="114"/>
                      <a:pt x="3" y="114"/>
                      <a:pt x="3" y="114"/>
                    </a:cubicBezTo>
                    <a:cubicBezTo>
                      <a:pt x="1" y="112"/>
                      <a:pt x="0" y="108"/>
                      <a:pt x="2" y="106"/>
                    </a:cubicBezTo>
                    <a:cubicBezTo>
                      <a:pt x="19" y="82"/>
                      <a:pt x="19" y="82"/>
                      <a:pt x="19" y="82"/>
                    </a:cubicBezTo>
                    <a:cubicBezTo>
                      <a:pt x="43" y="0"/>
                      <a:pt x="43" y="0"/>
                      <a:pt x="43" y="0"/>
                    </a:cubicBezTo>
                    <a:lnTo>
                      <a:pt x="70" y="1"/>
                    </a:lnTo>
                    <a:close/>
                  </a:path>
                </a:pathLst>
              </a:custGeom>
              <a:solidFill>
                <a:srgbClr val="b0878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61" name="Google Shape;1540;p40"/>
              <p:cNvSpPr/>
              <p:nvPr/>
            </p:nvSpPr>
            <p:spPr>
              <a:xfrm flipH="1">
                <a:off x="2970360" y="2426760"/>
                <a:ext cx="43560" cy="46080"/>
              </a:xfrm>
              <a:custGeom>
                <a:avLst/>
                <a:gdLst>
                  <a:gd name="textAreaLeft" fmla="*/ -360 w 43560"/>
                  <a:gd name="textAreaRight" fmla="*/ 43560 w 43560"/>
                  <a:gd name="textAreaTop" fmla="*/ 0 h 46080"/>
                  <a:gd name="textAreaBottom" fmla="*/ 46800 h 46080"/>
                </a:gdLst>
                <a:ahLst/>
                <a:rect l="textAreaLeft" t="textAreaTop" r="textAreaRight" b="textAreaBottom"/>
                <a:pathLst>
                  <a:path w="59" h="22">
                    <a:moveTo>
                      <a:pt x="10" y="0"/>
                    </a:moveTo>
                    <a:cubicBezTo>
                      <a:pt x="7" y="7"/>
                      <a:pt x="3" y="14"/>
                      <a:pt x="0" y="22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9" y="22"/>
                      <a:pt x="53" y="13"/>
                      <a:pt x="59" y="0"/>
                    </a:cubicBez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0520" bIns="205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62" name="Google Shape;1541;p40"/>
              <p:cNvSpPr/>
              <p:nvPr/>
            </p:nvSpPr>
            <p:spPr>
              <a:xfrm flipH="1">
                <a:off x="2854080" y="3025800"/>
                <a:ext cx="48240" cy="65880"/>
              </a:xfrm>
              <a:custGeom>
                <a:avLst/>
                <a:gdLst>
                  <a:gd name="textAreaLeft" fmla="*/ 360 w 48240"/>
                  <a:gd name="textAreaRight" fmla="*/ 48960 w 48240"/>
                  <a:gd name="textAreaTop" fmla="*/ 0 h 65880"/>
                  <a:gd name="textAreaBottom" fmla="*/ 66600 h 65880"/>
                </a:gdLst>
                <a:ahLst/>
                <a:rect l="textAreaLeft" t="textAreaTop" r="textAreaRight" b="textAreaBottom"/>
                <a:pathLst>
                  <a:path w="65" h="31">
                    <a:moveTo>
                      <a:pt x="8" y="0"/>
                    </a:moveTo>
                    <a:cubicBezTo>
                      <a:pt x="0" y="31"/>
                      <a:pt x="0" y="31"/>
                      <a:pt x="0" y="31"/>
                    </a:cubicBezTo>
                    <a:cubicBezTo>
                      <a:pt x="55" y="31"/>
                      <a:pt x="55" y="31"/>
                      <a:pt x="55" y="31"/>
                    </a:cubicBezTo>
                    <a:cubicBezTo>
                      <a:pt x="55" y="31"/>
                      <a:pt x="59" y="19"/>
                      <a:pt x="65" y="0"/>
                    </a:cubicBez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9520" bIns="295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63" name="Google Shape;1542;p40"/>
              <p:cNvSpPr/>
              <p:nvPr/>
            </p:nvSpPr>
            <p:spPr>
              <a:xfrm flipH="1">
                <a:off x="2877480" y="1962000"/>
                <a:ext cx="38160" cy="179640"/>
              </a:xfrm>
              <a:custGeom>
                <a:avLst/>
                <a:gdLst>
                  <a:gd name="textAreaLeft" fmla="*/ 360 w 38160"/>
                  <a:gd name="textAreaRight" fmla="*/ 38880 w 38160"/>
                  <a:gd name="textAreaTop" fmla="*/ 0 h 179640"/>
                  <a:gd name="textAreaBottom" fmla="*/ 180360 h 179640"/>
                </a:gdLst>
                <a:ahLst/>
                <a:rect l="textAreaLeft" t="textAreaTop" r="textAreaRight" b="textAreaBottom"/>
                <a:pathLst>
                  <a:path w="52" h="85">
                    <a:moveTo>
                      <a:pt x="25" y="85"/>
                    </a:move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4"/>
                      <a:pt x="0" y="50"/>
                      <a:pt x="13" y="25"/>
                    </a:cubicBezTo>
                    <a:cubicBezTo>
                      <a:pt x="26" y="0"/>
                      <a:pt x="52" y="30"/>
                      <a:pt x="52" y="30"/>
                    </a:cubicBezTo>
                    <a:lnTo>
                      <a:pt x="25" y="85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64" name="Google Shape;1543;p40"/>
              <p:cNvSpPr/>
              <p:nvPr/>
            </p:nvSpPr>
            <p:spPr>
              <a:xfrm flipH="1">
                <a:off x="2855160" y="2016000"/>
                <a:ext cx="57600" cy="232200"/>
              </a:xfrm>
              <a:custGeom>
                <a:avLst/>
                <a:gdLst>
                  <a:gd name="textAreaLeft" fmla="*/ 360 w 57600"/>
                  <a:gd name="textAreaRight" fmla="*/ 58320 w 57600"/>
                  <a:gd name="textAreaTop" fmla="*/ 0 h 232200"/>
                  <a:gd name="textAreaBottom" fmla="*/ 232920 h 232200"/>
                </a:gdLst>
                <a:ahLst/>
                <a:rect l="textAreaLeft" t="textAreaTop" r="textAreaRight" b="textAreaBottom"/>
                <a:pathLst>
                  <a:path w="78" h="110">
                    <a:moveTo>
                      <a:pt x="73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36" y="7"/>
                      <a:pt x="35" y="14"/>
                      <a:pt x="32" y="20"/>
                    </a:cubicBezTo>
                    <a:cubicBezTo>
                      <a:pt x="32" y="17"/>
                      <a:pt x="30" y="13"/>
                      <a:pt x="26" y="13"/>
                    </a:cubicBezTo>
                    <a:cubicBezTo>
                      <a:pt x="19" y="14"/>
                      <a:pt x="17" y="32"/>
                      <a:pt x="23" y="33"/>
                    </a:cubicBezTo>
                    <a:cubicBezTo>
                      <a:pt x="24" y="33"/>
                      <a:pt x="25" y="33"/>
                      <a:pt x="26" y="33"/>
                    </a:cubicBezTo>
                    <a:cubicBezTo>
                      <a:pt x="20" y="43"/>
                      <a:pt x="14" y="49"/>
                      <a:pt x="14" y="49"/>
                    </a:cubicBezTo>
                    <a:cubicBezTo>
                      <a:pt x="10" y="82"/>
                      <a:pt x="10" y="82"/>
                      <a:pt x="1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30" y="110"/>
                      <a:pt x="59" y="83"/>
                      <a:pt x="59" y="83"/>
                    </a:cubicBezTo>
                    <a:cubicBezTo>
                      <a:pt x="48" y="83"/>
                      <a:pt x="48" y="83"/>
                      <a:pt x="48" y="83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48" y="57"/>
                      <a:pt x="50" y="55"/>
                      <a:pt x="53" y="55"/>
                    </a:cubicBezTo>
                    <a:cubicBezTo>
                      <a:pt x="60" y="54"/>
                      <a:pt x="60" y="54"/>
                      <a:pt x="60" y="54"/>
                    </a:cubicBezTo>
                    <a:cubicBezTo>
                      <a:pt x="65" y="54"/>
                      <a:pt x="68" y="51"/>
                      <a:pt x="69" y="46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8" y="32"/>
                      <a:pt x="78" y="32"/>
                      <a:pt x="78" y="32"/>
                    </a:cubicBezTo>
                    <a:cubicBezTo>
                      <a:pt x="78" y="32"/>
                      <a:pt x="74" y="1"/>
                      <a:pt x="73" y="0"/>
                    </a:cubicBezTo>
                    <a:close/>
                  </a:path>
                </a:pathLst>
              </a:custGeom>
              <a:solidFill>
                <a:srgbClr val="b0878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65" name="Google Shape;1544;p40"/>
              <p:cNvSpPr/>
              <p:nvPr/>
            </p:nvSpPr>
            <p:spPr>
              <a:xfrm flipH="1">
                <a:off x="2841120" y="1951920"/>
                <a:ext cx="68040" cy="72720"/>
              </a:xfrm>
              <a:custGeom>
                <a:avLst/>
                <a:gdLst>
                  <a:gd name="textAreaLeft" fmla="*/ -360 w 68040"/>
                  <a:gd name="textAreaRight" fmla="*/ 68040 w 68040"/>
                  <a:gd name="textAreaTop" fmla="*/ 0 h 72720"/>
                  <a:gd name="textAreaBottom" fmla="*/ 73440 h 72720"/>
                </a:gdLst>
                <a:ahLst/>
                <a:rect l="textAreaLeft" t="textAreaTop" r="textAreaRight" b="textAreaBottom"/>
                <a:pathLst>
                  <a:path w="92" h="35">
                    <a:moveTo>
                      <a:pt x="2" y="32"/>
                    </a:moveTo>
                    <a:cubicBezTo>
                      <a:pt x="2" y="34"/>
                      <a:pt x="4" y="35"/>
                      <a:pt x="6" y="35"/>
                    </a:cubicBezTo>
                    <a:cubicBezTo>
                      <a:pt x="77" y="35"/>
                      <a:pt x="77" y="35"/>
                      <a:pt x="77" y="35"/>
                    </a:cubicBezTo>
                    <a:cubicBezTo>
                      <a:pt x="87" y="35"/>
                      <a:pt x="92" y="35"/>
                      <a:pt x="92" y="31"/>
                    </a:cubicBezTo>
                    <a:cubicBezTo>
                      <a:pt x="92" y="28"/>
                      <a:pt x="79" y="26"/>
                      <a:pt x="79" y="26"/>
                    </a:cubicBezTo>
                    <a:cubicBezTo>
                      <a:pt x="79" y="26"/>
                      <a:pt x="72" y="0"/>
                      <a:pt x="46" y="0"/>
                    </a:cubicBezTo>
                    <a:cubicBezTo>
                      <a:pt x="21" y="0"/>
                      <a:pt x="3" y="11"/>
                      <a:pt x="1" y="23"/>
                    </a:cubicBezTo>
                    <a:cubicBezTo>
                      <a:pt x="0" y="27"/>
                      <a:pt x="1" y="30"/>
                      <a:pt x="2" y="3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2400" bIns="324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66" name="Google Shape;1545;p40"/>
              <p:cNvSpPr/>
              <p:nvPr/>
            </p:nvSpPr>
            <p:spPr>
              <a:xfrm flipH="1">
                <a:off x="2564280" y="2274840"/>
                <a:ext cx="113040" cy="357120"/>
              </a:xfrm>
              <a:custGeom>
                <a:avLst/>
                <a:gdLst>
                  <a:gd name="textAreaLeft" fmla="*/ 360 w 113040"/>
                  <a:gd name="textAreaRight" fmla="*/ 113760 w 113040"/>
                  <a:gd name="textAreaTop" fmla="*/ 0 h 357120"/>
                  <a:gd name="textAreaBottom" fmla="*/ 357840 h 357120"/>
                </a:gdLst>
                <a:ahLst/>
                <a:rect l="textAreaLeft" t="textAreaTop" r="textAreaRight" b="textAreaBottom"/>
                <a:pathLst>
                  <a:path w="227" h="252">
                    <a:moveTo>
                      <a:pt x="61" y="15"/>
                    </a:moveTo>
                    <a:lnTo>
                      <a:pt x="214" y="54"/>
                    </a:lnTo>
                    <a:lnTo>
                      <a:pt x="166" y="239"/>
                    </a:lnTo>
                    <a:lnTo>
                      <a:pt x="13" y="198"/>
                    </a:lnTo>
                    <a:lnTo>
                      <a:pt x="61" y="15"/>
                    </a:lnTo>
                    <a:close/>
                    <a:moveTo>
                      <a:pt x="52" y="0"/>
                    </a:moveTo>
                    <a:lnTo>
                      <a:pt x="0" y="207"/>
                    </a:lnTo>
                    <a:lnTo>
                      <a:pt x="174" y="252"/>
                    </a:lnTo>
                    <a:lnTo>
                      <a:pt x="227" y="46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ff007a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67" name="Google Shape;1546;p40"/>
              <p:cNvSpPr/>
              <p:nvPr/>
            </p:nvSpPr>
            <p:spPr>
              <a:xfrm flipH="1">
                <a:off x="2564280" y="2274840"/>
                <a:ext cx="113040" cy="357120"/>
              </a:xfrm>
              <a:custGeom>
                <a:avLst/>
                <a:gdLst>
                  <a:gd name="textAreaLeft" fmla="*/ 360 w 113040"/>
                  <a:gd name="textAreaRight" fmla="*/ 113760 w 113040"/>
                  <a:gd name="textAreaTop" fmla="*/ 0 h 357120"/>
                  <a:gd name="textAreaBottom" fmla="*/ 357840 h 357120"/>
                </a:gdLst>
                <a:ahLst/>
                <a:rect l="textAreaLeft" t="textAreaTop" r="textAreaRight" b="textAreaBottom"/>
                <a:pathLst>
                  <a:path w="227" h="252">
                    <a:moveTo>
                      <a:pt x="61" y="15"/>
                    </a:moveTo>
                    <a:lnTo>
                      <a:pt x="214" y="54"/>
                    </a:lnTo>
                    <a:lnTo>
                      <a:pt x="166" y="239"/>
                    </a:lnTo>
                    <a:lnTo>
                      <a:pt x="13" y="198"/>
                    </a:lnTo>
                    <a:lnTo>
                      <a:pt x="61" y="15"/>
                    </a:lnTo>
                    <a:moveTo>
                      <a:pt x="52" y="0"/>
                    </a:moveTo>
                    <a:lnTo>
                      <a:pt x="0" y="207"/>
                    </a:lnTo>
                    <a:lnTo>
                      <a:pt x="174" y="252"/>
                    </a:lnTo>
                    <a:lnTo>
                      <a:pt x="227" y="46"/>
                    </a:lnTo>
                    <a:lnTo>
                      <a:pt x="52" y="0"/>
                    </a:lnTo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68" name="Google Shape;1547;p40"/>
              <p:cNvSpPr/>
              <p:nvPr/>
            </p:nvSpPr>
            <p:spPr>
              <a:xfrm flipH="1">
                <a:off x="2644200" y="2331720"/>
                <a:ext cx="101520" cy="140040"/>
              </a:xfrm>
              <a:custGeom>
                <a:avLst/>
                <a:gdLst>
                  <a:gd name="textAreaLeft" fmla="*/ 360 w 101520"/>
                  <a:gd name="textAreaRight" fmla="*/ 102240 w 101520"/>
                  <a:gd name="textAreaTop" fmla="*/ 0 h 140040"/>
                  <a:gd name="textAreaBottom" fmla="*/ 140760 h 140040"/>
                </a:gdLst>
                <a:ahLst/>
                <a:rect l="textAreaLeft" t="textAreaTop" r="textAreaRight" b="textAreaBottom"/>
                <a:pathLst>
                  <a:path w="137" h="66">
                    <a:moveTo>
                      <a:pt x="9" y="0"/>
                    </a:moveTo>
                    <a:cubicBezTo>
                      <a:pt x="94" y="36"/>
                      <a:pt x="94" y="36"/>
                      <a:pt x="94" y="36"/>
                    </a:cubicBezTo>
                    <a:cubicBezTo>
                      <a:pt x="94" y="36"/>
                      <a:pt x="109" y="30"/>
                      <a:pt x="123" y="29"/>
                    </a:cubicBezTo>
                    <a:cubicBezTo>
                      <a:pt x="137" y="28"/>
                      <a:pt x="132" y="35"/>
                      <a:pt x="125" y="36"/>
                    </a:cubicBezTo>
                    <a:cubicBezTo>
                      <a:pt x="118" y="36"/>
                      <a:pt x="111" y="39"/>
                      <a:pt x="111" y="39"/>
                    </a:cubicBezTo>
                    <a:cubicBezTo>
                      <a:pt x="104" y="66"/>
                      <a:pt x="104" y="66"/>
                      <a:pt x="104" y="66"/>
                    </a:cubicBezTo>
                    <a:cubicBezTo>
                      <a:pt x="89" y="54"/>
                      <a:pt x="89" y="54"/>
                      <a:pt x="89" y="54"/>
                    </a:cubicBezTo>
                    <a:cubicBezTo>
                      <a:pt x="0" y="27"/>
                      <a:pt x="0" y="27"/>
                      <a:pt x="0" y="27"/>
                    </a:cubicBez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b0878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69" name="Google Shape;1548;p40"/>
              <p:cNvSpPr/>
              <p:nvPr/>
            </p:nvSpPr>
            <p:spPr>
              <a:xfrm flipH="1">
                <a:off x="2733480" y="2300400"/>
                <a:ext cx="25560" cy="108720"/>
              </a:xfrm>
              <a:custGeom>
                <a:avLst/>
                <a:gdLst>
                  <a:gd name="textAreaLeft" fmla="*/ -360 w 25560"/>
                  <a:gd name="textAreaRight" fmla="*/ 25560 w 25560"/>
                  <a:gd name="textAreaTop" fmla="*/ 0 h 108720"/>
                  <a:gd name="textAreaBottom" fmla="*/ 109440 h 108720"/>
                </a:gdLst>
                <a:ahLst/>
                <a:rect l="textAreaLeft" t="textAreaTop" r="textAreaRight" b="textAreaBottom"/>
                <a:pathLst>
                  <a:path w="35" h="52">
                    <a:moveTo>
                      <a:pt x="0" y="44"/>
                    </a:moveTo>
                    <a:cubicBezTo>
                      <a:pt x="21" y="52"/>
                      <a:pt x="21" y="52"/>
                      <a:pt x="21" y="52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9" y="12"/>
                      <a:pt x="4" y="31"/>
                      <a:pt x="0" y="4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1770" name="Google Shape;1549;p40"/>
            <p:cNvGrpSpPr/>
            <p:nvPr/>
          </p:nvGrpSpPr>
          <p:grpSpPr>
            <a:xfrm>
              <a:off x="2062440" y="955800"/>
              <a:ext cx="102600" cy="293760"/>
              <a:chOff x="2062440" y="955800"/>
              <a:chExt cx="102600" cy="293760"/>
            </a:xfrm>
          </p:grpSpPr>
          <p:sp>
            <p:nvSpPr>
              <p:cNvPr id="1771" name="Google Shape;1550;p40"/>
              <p:cNvSpPr/>
              <p:nvPr/>
            </p:nvSpPr>
            <p:spPr>
              <a:xfrm>
                <a:off x="2106720" y="1098360"/>
                <a:ext cx="1548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72" name="Google Shape;1551;p40"/>
              <p:cNvSpPr/>
              <p:nvPr/>
            </p:nvSpPr>
            <p:spPr>
              <a:xfrm>
                <a:off x="2128680" y="109836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73" name="Google Shape;1552;p40"/>
              <p:cNvSpPr/>
              <p:nvPr/>
            </p:nvSpPr>
            <p:spPr>
              <a:xfrm>
                <a:off x="2150280" y="1098360"/>
                <a:ext cx="1476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74" name="Google Shape;1553;p40"/>
              <p:cNvSpPr/>
              <p:nvPr/>
            </p:nvSpPr>
            <p:spPr>
              <a:xfrm>
                <a:off x="2084760" y="1098360"/>
                <a:ext cx="1476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75" name="Google Shape;1554;p40"/>
              <p:cNvSpPr/>
              <p:nvPr/>
            </p:nvSpPr>
            <p:spPr>
              <a:xfrm>
                <a:off x="2062440" y="109836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76" name="Google Shape;1555;p40"/>
              <p:cNvSpPr/>
              <p:nvPr/>
            </p:nvSpPr>
            <p:spPr>
              <a:xfrm>
                <a:off x="2112480" y="108252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77" name="Google Shape;1556;p40"/>
              <p:cNvSpPr/>
              <p:nvPr/>
            </p:nvSpPr>
            <p:spPr>
              <a:xfrm>
                <a:off x="2112480" y="1144800"/>
                <a:ext cx="3600" cy="424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080" bIns="19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78" name="Google Shape;1557;p40"/>
              <p:cNvSpPr/>
              <p:nvPr/>
            </p:nvSpPr>
            <p:spPr>
              <a:xfrm>
                <a:off x="2112480" y="120600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79" name="Google Shape;1558;p40"/>
              <p:cNvSpPr/>
              <p:nvPr/>
            </p:nvSpPr>
            <p:spPr>
              <a:xfrm>
                <a:off x="2112480" y="101880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780" name="Google Shape;1559;p40"/>
              <p:cNvSpPr/>
              <p:nvPr/>
            </p:nvSpPr>
            <p:spPr>
              <a:xfrm>
                <a:off x="2112480" y="95580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1" name="Google Shape;2004;p51" descr=""/>
          <p:cNvPicPr/>
          <p:nvPr/>
        </p:nvPicPr>
        <p:blipFill>
          <a:blip r:embed="rId1"/>
          <a:srcRect l="18780" t="0" r="10135" b="0"/>
          <a:stretch/>
        </p:blipFill>
        <p:spPr>
          <a:xfrm>
            <a:off x="1866600" y="1319760"/>
            <a:ext cx="1050840" cy="2802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82" name="PlaceHolder 1"/>
          <p:cNvSpPr>
            <a:spLocks noGrp="1"/>
          </p:cNvSpPr>
          <p:nvPr>
            <p:ph type="title"/>
          </p:nvPr>
        </p:nvSpPr>
        <p:spPr>
          <a:xfrm>
            <a:off x="677880" y="1682280"/>
            <a:ext cx="1151640" cy="1304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62500" lnSpcReduction="1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200" strike="noStrike" u="none">
                <a:solidFill>
                  <a:schemeClr val="dk1"/>
                </a:solidFill>
                <a:uFillTx/>
                <a:latin typeface="Plus Jakarta Sans ExtraBold"/>
                <a:ea typeface="Plus Jakarta Sans ExtraBold"/>
              </a:rPr>
              <a:t>Segmentação e palavras-chave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83" name="PlaceHolder 2"/>
          <p:cNvSpPr>
            <a:spLocks noGrp="1"/>
          </p:cNvSpPr>
          <p:nvPr>
            <p:ph type="subTitle"/>
          </p:nvPr>
        </p:nvSpPr>
        <p:spPr>
          <a:xfrm>
            <a:off x="677880" y="3039120"/>
            <a:ext cx="1151640" cy="99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32500" lnSpcReduction="1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DM Sans"/>
                <a:ea typeface="DM Sans"/>
              </a:rPr>
              <a:t>Identifique e selecione as palavras-chave mais relevantes que seu público-alvo está buscando. Utilize ferramentas de pesquisa de palavras-chave para entender quais termos geram tráfego e conversões. Baseie sua segmentação em dados demográficos, localização e interesses para maximizar a eficácia.</a:t>
            </a: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784" name="Google Shape;2007;p51"/>
          <p:cNvGrpSpPr/>
          <p:nvPr/>
        </p:nvGrpSpPr>
        <p:grpSpPr>
          <a:xfrm>
            <a:off x="660240" y="1208880"/>
            <a:ext cx="59040" cy="168480"/>
            <a:chOff x="660240" y="1208880"/>
            <a:chExt cx="59040" cy="168480"/>
          </a:xfrm>
        </p:grpSpPr>
        <p:sp>
          <p:nvSpPr>
            <p:cNvPr id="1785" name="Google Shape;2008;p51"/>
            <p:cNvSpPr/>
            <p:nvPr/>
          </p:nvSpPr>
          <p:spPr>
            <a:xfrm>
              <a:off x="682560" y="1288080"/>
              <a:ext cx="15120" cy="104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" bIns="468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786" name="Google Shape;2009;p51"/>
            <p:cNvSpPr/>
            <p:nvPr/>
          </p:nvSpPr>
          <p:spPr>
            <a:xfrm>
              <a:off x="704160" y="1288080"/>
              <a:ext cx="15120" cy="104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" bIns="468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787" name="Google Shape;2010;p51"/>
            <p:cNvSpPr/>
            <p:nvPr/>
          </p:nvSpPr>
          <p:spPr>
            <a:xfrm>
              <a:off x="660240" y="1288080"/>
              <a:ext cx="15480" cy="104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" bIns="468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788" name="Google Shape;2011;p51"/>
            <p:cNvSpPr/>
            <p:nvPr/>
          </p:nvSpPr>
          <p:spPr>
            <a:xfrm>
              <a:off x="687960" y="1272600"/>
              <a:ext cx="3600" cy="4356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9440" bIns="1944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789" name="Google Shape;2012;p51"/>
            <p:cNvSpPr/>
            <p:nvPr/>
          </p:nvSpPr>
          <p:spPr>
            <a:xfrm>
              <a:off x="687960" y="1334880"/>
              <a:ext cx="3600" cy="424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9080" bIns="1908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790" name="Google Shape;2013;p51"/>
            <p:cNvSpPr/>
            <p:nvPr/>
          </p:nvSpPr>
          <p:spPr>
            <a:xfrm>
              <a:off x="687960" y="1208880"/>
              <a:ext cx="3600" cy="4356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9440" bIns="1944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1" name="PlaceHolder 1"/>
          <p:cNvSpPr>
            <a:spLocks noGrp="1"/>
          </p:cNvSpPr>
          <p:nvPr>
            <p:ph type="title"/>
          </p:nvPr>
        </p:nvSpPr>
        <p:spPr>
          <a:xfrm>
            <a:off x="587880" y="761040"/>
            <a:ext cx="2429640" cy="51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32500" lnSpcReduction="19999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200" strike="noStrike" u="none">
                <a:solidFill>
                  <a:schemeClr val="dk1"/>
                </a:solidFill>
                <a:uFillTx/>
                <a:latin typeface="Plus Jakarta Sans ExtraBold"/>
                <a:ea typeface="Plus Jakarta Sans ExtraBold"/>
              </a:rPr>
              <a:t>Otimização de anúncios e acompanhamento de resultados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92" name="PlaceHolder 2"/>
          <p:cNvSpPr>
            <a:spLocks noGrp="1"/>
          </p:cNvSpPr>
          <p:nvPr>
            <p:ph type="subTitle"/>
          </p:nvPr>
        </p:nvSpPr>
        <p:spPr>
          <a:xfrm>
            <a:off x="1125000" y="1699560"/>
            <a:ext cx="1352520" cy="1936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62500" lnSpcReduction="1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DM Sans"/>
                <a:ea typeface="DM Sans"/>
              </a:rPr>
              <a:t>Revise e otimize regularmente seus anúncios com base em desempenho. Utilize testes A/B para avaliar diferentes abordagens e aprimorar suas mensagens. Acompanhe métricas como CTR, CPC e ROI para garantir que seus investimentos estejam trazendo resultados positivos.</a:t>
            </a: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3" name="PlaceHolder 1"/>
          <p:cNvSpPr>
            <a:spLocks noGrp="1"/>
          </p:cNvSpPr>
          <p:nvPr>
            <p:ph type="title"/>
          </p:nvPr>
        </p:nvSpPr>
        <p:spPr>
          <a:xfrm>
            <a:off x="1823760" y="3073320"/>
            <a:ext cx="1190520" cy="1099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47500" lnSpcReduction="1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700" strike="noStrike" u="none">
                <a:solidFill>
                  <a:schemeClr val="dk1"/>
                </a:solidFill>
                <a:uFillTx/>
                <a:latin typeface="Plus Jakarta Sans ExtraBold"/>
                <a:ea typeface="Plus Jakarta Sans ExtraBold"/>
              </a:rPr>
              <a:t>Automação de Atendimento</a:t>
            </a:r>
            <a:endParaRPr b="0" lang="pt-BR" sz="3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94" name="PlaceHolder 2"/>
          <p:cNvSpPr>
            <a:spLocks noGrp="1"/>
          </p:cNvSpPr>
          <p:nvPr>
            <p:ph type="title"/>
          </p:nvPr>
        </p:nvSpPr>
        <p:spPr>
          <a:xfrm>
            <a:off x="1823760" y="2484360"/>
            <a:ext cx="509760" cy="58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55000" lnSpcReduction="1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700" strike="noStrike" u="none">
                <a:solidFill>
                  <a:schemeClr val="dk1"/>
                </a:solidFill>
                <a:uFillTx/>
                <a:latin typeface="Plus Jakarta Sans ExtraBold"/>
                <a:ea typeface="Plus Jakarta Sans ExtraBold"/>
              </a:rPr>
              <a:t>02</a:t>
            </a:r>
            <a:endParaRPr b="0" lang="pt-BR" sz="37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95" name="PlaceHolder 3"/>
          <p:cNvSpPr>
            <a:spLocks noGrp="1"/>
          </p:cNvSpPr>
          <p:nvPr>
            <p:ph type="subTitle"/>
          </p:nvPr>
        </p:nvSpPr>
        <p:spPr>
          <a:xfrm>
            <a:off x="1823760" y="4037760"/>
            <a:ext cx="1190520" cy="425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55000" lnSpcReduction="19999"/>
          </a:bodyPr>
          <a:p>
            <a:pPr indent="0" algn="ctr">
              <a:buNone/>
            </a:pPr>
            <a:endParaRPr b="0" lang="pt-BR" sz="161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796" name="Google Shape;1567;p41"/>
          <p:cNvGrpSpPr/>
          <p:nvPr/>
        </p:nvGrpSpPr>
        <p:grpSpPr>
          <a:xfrm>
            <a:off x="1967040" y="1419840"/>
            <a:ext cx="102600" cy="293400"/>
            <a:chOff x="1967040" y="1419840"/>
            <a:chExt cx="102600" cy="293400"/>
          </a:xfrm>
        </p:grpSpPr>
        <p:sp>
          <p:nvSpPr>
            <p:cNvPr id="1797" name="Google Shape;1568;p41"/>
            <p:cNvSpPr/>
            <p:nvPr/>
          </p:nvSpPr>
          <p:spPr>
            <a:xfrm>
              <a:off x="2011320" y="1562400"/>
              <a:ext cx="15480" cy="104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" bIns="468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798" name="Google Shape;1569;p41"/>
            <p:cNvSpPr/>
            <p:nvPr/>
          </p:nvSpPr>
          <p:spPr>
            <a:xfrm>
              <a:off x="2033280" y="1562400"/>
              <a:ext cx="15120" cy="104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" bIns="468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799" name="Google Shape;1570;p41"/>
            <p:cNvSpPr/>
            <p:nvPr/>
          </p:nvSpPr>
          <p:spPr>
            <a:xfrm>
              <a:off x="2054880" y="1562400"/>
              <a:ext cx="14760" cy="104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" bIns="468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800" name="Google Shape;1571;p41"/>
            <p:cNvSpPr/>
            <p:nvPr/>
          </p:nvSpPr>
          <p:spPr>
            <a:xfrm>
              <a:off x="1989360" y="1562400"/>
              <a:ext cx="14760" cy="104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" bIns="468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801" name="Google Shape;1572;p41"/>
            <p:cNvSpPr/>
            <p:nvPr/>
          </p:nvSpPr>
          <p:spPr>
            <a:xfrm>
              <a:off x="1967040" y="1562400"/>
              <a:ext cx="15120" cy="104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" bIns="468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802" name="Google Shape;1573;p41"/>
            <p:cNvSpPr/>
            <p:nvPr/>
          </p:nvSpPr>
          <p:spPr>
            <a:xfrm>
              <a:off x="2017080" y="1546560"/>
              <a:ext cx="3600" cy="4356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9440" bIns="1944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803" name="Google Shape;1574;p41"/>
            <p:cNvSpPr/>
            <p:nvPr/>
          </p:nvSpPr>
          <p:spPr>
            <a:xfrm>
              <a:off x="2017080" y="1608840"/>
              <a:ext cx="3600" cy="421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8720" bIns="1872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804" name="Google Shape;1575;p41"/>
            <p:cNvSpPr/>
            <p:nvPr/>
          </p:nvSpPr>
          <p:spPr>
            <a:xfrm>
              <a:off x="2017080" y="1669680"/>
              <a:ext cx="3600" cy="4356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9440" bIns="1944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805" name="Google Shape;1576;p41"/>
            <p:cNvSpPr/>
            <p:nvPr/>
          </p:nvSpPr>
          <p:spPr>
            <a:xfrm>
              <a:off x="2017080" y="1482840"/>
              <a:ext cx="3600" cy="4356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9440" bIns="1944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806" name="Google Shape;1577;p41"/>
            <p:cNvSpPr/>
            <p:nvPr/>
          </p:nvSpPr>
          <p:spPr>
            <a:xfrm>
              <a:off x="2017080" y="1419840"/>
              <a:ext cx="3600" cy="4356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9440" bIns="1944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  <p:grpSp>
        <p:nvGrpSpPr>
          <p:cNvPr id="1807" name="Google Shape;1578;p41"/>
          <p:cNvGrpSpPr/>
          <p:nvPr/>
        </p:nvGrpSpPr>
        <p:grpSpPr>
          <a:xfrm>
            <a:off x="546480" y="843120"/>
            <a:ext cx="1200240" cy="2899800"/>
            <a:chOff x="546480" y="843120"/>
            <a:chExt cx="1200240" cy="2899800"/>
          </a:xfrm>
        </p:grpSpPr>
        <p:grpSp>
          <p:nvGrpSpPr>
            <p:cNvPr id="1808" name="Google Shape;1579;p41"/>
            <p:cNvGrpSpPr/>
            <p:nvPr/>
          </p:nvGrpSpPr>
          <p:grpSpPr>
            <a:xfrm>
              <a:off x="581400" y="843120"/>
              <a:ext cx="1084680" cy="2899800"/>
              <a:chOff x="581400" y="843120"/>
              <a:chExt cx="1084680" cy="2899800"/>
            </a:xfrm>
          </p:grpSpPr>
          <p:sp>
            <p:nvSpPr>
              <p:cNvPr id="1809" name="Google Shape;1580;p41"/>
              <p:cNvSpPr/>
              <p:nvPr/>
            </p:nvSpPr>
            <p:spPr>
              <a:xfrm flipH="1">
                <a:off x="1028880" y="843120"/>
                <a:ext cx="637200" cy="2899800"/>
              </a:xfrm>
              <a:custGeom>
                <a:avLst/>
                <a:gdLst>
                  <a:gd name="textAreaLeft" fmla="*/ 360 w 637200"/>
                  <a:gd name="textAreaRight" fmla="*/ 637920 w 637200"/>
                  <a:gd name="textAreaTop" fmla="*/ 0 h 2899800"/>
                  <a:gd name="textAreaBottom" fmla="*/ 2900520 h 2899800"/>
                </a:gdLst>
                <a:ahLst/>
                <a:rect l="textAreaLeft" t="textAreaTop" r="textAreaRight" b="textAreaBottom"/>
                <a:pathLst>
                  <a:path w="637" h="931">
                    <a:moveTo>
                      <a:pt x="584" y="931"/>
                    </a:moveTo>
                    <a:cubicBezTo>
                      <a:pt x="0" y="931"/>
                      <a:pt x="0" y="931"/>
                      <a:pt x="0" y="931"/>
                    </a:cubicBezTo>
                    <a:cubicBezTo>
                      <a:pt x="0" y="319"/>
                      <a:pt x="0" y="319"/>
                      <a:pt x="0" y="319"/>
                    </a:cubicBezTo>
                    <a:cubicBezTo>
                      <a:pt x="0" y="143"/>
                      <a:pt x="142" y="0"/>
                      <a:pt x="318" y="0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494" y="0"/>
                      <a:pt x="637" y="143"/>
                      <a:pt x="637" y="319"/>
                    </a:cubicBezTo>
                    <a:cubicBezTo>
                      <a:pt x="637" y="879"/>
                      <a:pt x="637" y="879"/>
                      <a:pt x="637" y="879"/>
                    </a:cubicBezTo>
                    <a:cubicBezTo>
                      <a:pt x="637" y="907"/>
                      <a:pt x="613" y="931"/>
                      <a:pt x="584" y="93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10" name="Google Shape;1581;p41"/>
              <p:cNvSpPr/>
              <p:nvPr/>
            </p:nvSpPr>
            <p:spPr>
              <a:xfrm flipH="1">
                <a:off x="581040" y="843120"/>
                <a:ext cx="637560" cy="2899800"/>
              </a:xfrm>
              <a:custGeom>
                <a:avLst/>
                <a:gdLst>
                  <a:gd name="textAreaLeft" fmla="*/ -360 w 637560"/>
                  <a:gd name="textAreaRight" fmla="*/ 637560 w 637560"/>
                  <a:gd name="textAreaTop" fmla="*/ 0 h 2899800"/>
                  <a:gd name="textAreaBottom" fmla="*/ 2900520 h 2899800"/>
                </a:gdLst>
                <a:ahLst/>
                <a:rect l="textAreaLeft" t="textAreaTop" r="textAreaRight" b="textAreaBottom"/>
                <a:pathLst>
                  <a:path w="637" h="931">
                    <a:moveTo>
                      <a:pt x="584" y="931"/>
                    </a:moveTo>
                    <a:cubicBezTo>
                      <a:pt x="0" y="931"/>
                      <a:pt x="0" y="931"/>
                      <a:pt x="0" y="931"/>
                    </a:cubicBezTo>
                    <a:cubicBezTo>
                      <a:pt x="0" y="319"/>
                      <a:pt x="0" y="319"/>
                      <a:pt x="0" y="319"/>
                    </a:cubicBezTo>
                    <a:cubicBezTo>
                      <a:pt x="0" y="143"/>
                      <a:pt x="142" y="0"/>
                      <a:pt x="318" y="0"/>
                    </a:cubicBezTo>
                    <a:cubicBezTo>
                      <a:pt x="318" y="0"/>
                      <a:pt x="318" y="0"/>
                      <a:pt x="318" y="0"/>
                    </a:cubicBezTo>
                    <a:cubicBezTo>
                      <a:pt x="494" y="0"/>
                      <a:pt x="637" y="143"/>
                      <a:pt x="637" y="319"/>
                    </a:cubicBezTo>
                    <a:cubicBezTo>
                      <a:pt x="637" y="879"/>
                      <a:pt x="637" y="879"/>
                      <a:pt x="637" y="879"/>
                    </a:cubicBezTo>
                    <a:cubicBezTo>
                      <a:pt x="637" y="907"/>
                      <a:pt x="613" y="931"/>
                      <a:pt x="584" y="93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1811" name="Google Shape;1582;p41"/>
            <p:cNvGrpSpPr/>
            <p:nvPr/>
          </p:nvGrpSpPr>
          <p:grpSpPr>
            <a:xfrm>
              <a:off x="876240" y="1500840"/>
              <a:ext cx="702360" cy="1991520"/>
              <a:chOff x="876240" y="1500840"/>
              <a:chExt cx="702360" cy="1991520"/>
            </a:xfrm>
          </p:grpSpPr>
          <p:sp>
            <p:nvSpPr>
              <p:cNvPr id="1812" name="Google Shape;1583;p41"/>
              <p:cNvSpPr/>
              <p:nvPr/>
            </p:nvSpPr>
            <p:spPr>
              <a:xfrm>
                <a:off x="993240" y="2110680"/>
                <a:ext cx="23040" cy="66240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9160" bIns="291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13" name="Google Shape;1584;p41"/>
              <p:cNvSpPr/>
              <p:nvPr/>
            </p:nvSpPr>
            <p:spPr>
              <a:xfrm>
                <a:off x="1302480" y="2110680"/>
                <a:ext cx="23040" cy="66240"/>
              </a:xfrm>
              <a:prstGeom prst="rect">
                <a:avLst/>
              </a:prstGeom>
              <a:solidFill>
                <a:srgbClr val="ffffff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9160" bIns="291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14" name="Google Shape;1585;p41"/>
              <p:cNvSpPr/>
              <p:nvPr/>
            </p:nvSpPr>
            <p:spPr>
              <a:xfrm>
                <a:off x="1132560" y="2908440"/>
                <a:ext cx="189360" cy="583920"/>
              </a:xfrm>
              <a:custGeom>
                <a:avLst/>
                <a:gdLst>
                  <a:gd name="textAreaLeft" fmla="*/ 0 w 189360"/>
                  <a:gd name="textAreaRight" fmla="*/ 189720 w 189360"/>
                  <a:gd name="textAreaTop" fmla="*/ 0 h 583920"/>
                  <a:gd name="textAreaBottom" fmla="*/ 584640 h 583920"/>
                </a:gdLst>
                <a:ahLst/>
                <a:rect l="textAreaLeft" t="textAreaTop" r="textAreaRight" b="textAreaBottom"/>
                <a:pathLst>
                  <a:path w="504" h="546">
                    <a:moveTo>
                      <a:pt x="504" y="546"/>
                    </a:moveTo>
                    <a:lnTo>
                      <a:pt x="0" y="546"/>
                    </a:lnTo>
                    <a:lnTo>
                      <a:pt x="95" y="0"/>
                    </a:lnTo>
                    <a:lnTo>
                      <a:pt x="411" y="0"/>
                    </a:lnTo>
                    <a:lnTo>
                      <a:pt x="504" y="546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15" name="Google Shape;1586;p41"/>
              <p:cNvSpPr/>
              <p:nvPr/>
            </p:nvSpPr>
            <p:spPr>
              <a:xfrm>
                <a:off x="876240" y="1500840"/>
                <a:ext cx="702360" cy="1424880"/>
              </a:xfrm>
              <a:custGeom>
                <a:avLst/>
                <a:gdLst>
                  <a:gd name="textAreaLeft" fmla="*/ 0 w 702360"/>
                  <a:gd name="textAreaRight" fmla="*/ 702720 w 702360"/>
                  <a:gd name="textAreaTop" fmla="*/ 0 h 1424880"/>
                  <a:gd name="textAreaBottom" fmla="*/ 1425600 h 1424880"/>
                </a:gdLst>
                <a:ahLst/>
                <a:rect l="textAreaLeft" t="textAreaTop" r="textAreaRight" b="textAreaBottom"/>
                <a:pathLst>
                  <a:path w="963" h="685">
                    <a:moveTo>
                      <a:pt x="937" y="685"/>
                    </a:moveTo>
                    <a:cubicBezTo>
                      <a:pt x="26" y="685"/>
                      <a:pt x="26" y="685"/>
                      <a:pt x="26" y="685"/>
                    </a:cubicBezTo>
                    <a:cubicBezTo>
                      <a:pt x="11" y="685"/>
                      <a:pt x="0" y="673"/>
                      <a:pt x="0" y="659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12"/>
                      <a:pt x="11" y="0"/>
                      <a:pt x="26" y="0"/>
                    </a:cubicBezTo>
                    <a:cubicBezTo>
                      <a:pt x="937" y="0"/>
                      <a:pt x="937" y="0"/>
                      <a:pt x="937" y="0"/>
                    </a:cubicBezTo>
                    <a:cubicBezTo>
                      <a:pt x="951" y="0"/>
                      <a:pt x="963" y="12"/>
                      <a:pt x="963" y="26"/>
                    </a:cubicBezTo>
                    <a:cubicBezTo>
                      <a:pt x="963" y="659"/>
                      <a:pt x="963" y="659"/>
                      <a:pt x="963" y="659"/>
                    </a:cubicBezTo>
                    <a:cubicBezTo>
                      <a:pt x="963" y="673"/>
                      <a:pt x="951" y="685"/>
                      <a:pt x="937" y="685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16" name="Google Shape;1587;p41"/>
              <p:cNvSpPr/>
              <p:nvPr/>
            </p:nvSpPr>
            <p:spPr>
              <a:xfrm>
                <a:off x="901800" y="1573920"/>
                <a:ext cx="650520" cy="127908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17" name="Google Shape;1588;p41"/>
              <p:cNvSpPr/>
              <p:nvPr/>
            </p:nvSpPr>
            <p:spPr>
              <a:xfrm>
                <a:off x="1393920" y="1669320"/>
                <a:ext cx="159120" cy="804600"/>
              </a:xfrm>
              <a:custGeom>
                <a:avLst/>
                <a:gdLst>
                  <a:gd name="textAreaLeft" fmla="*/ 0 w 159120"/>
                  <a:gd name="textAreaRight" fmla="*/ 159480 w 159120"/>
                  <a:gd name="textAreaTop" fmla="*/ 0 h 804600"/>
                  <a:gd name="textAreaBottom" fmla="*/ 805320 h 804600"/>
                </a:gdLst>
                <a:ahLst/>
                <a:rect l="textAreaLeft" t="textAreaTop" r="textAreaRight" b="textAreaBottom"/>
                <a:pathLst>
                  <a:path w="219" h="387">
                    <a:moveTo>
                      <a:pt x="219" y="387"/>
                    </a:moveTo>
                    <a:cubicBezTo>
                      <a:pt x="14" y="387"/>
                      <a:pt x="14" y="387"/>
                      <a:pt x="14" y="387"/>
                    </a:cubicBezTo>
                    <a:cubicBezTo>
                      <a:pt x="6" y="387"/>
                      <a:pt x="0" y="380"/>
                      <a:pt x="0" y="373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19" y="0"/>
                      <a:pt x="219" y="0"/>
                      <a:pt x="219" y="0"/>
                    </a:cubicBezTo>
                    <a:lnTo>
                      <a:pt x="219" y="387"/>
                    </a:lnTo>
                    <a:close/>
                  </a:path>
                </a:pathLst>
              </a:custGeom>
              <a:solidFill>
                <a:srgbClr val="b5b5b5">
                  <a:alpha val="34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18" name="Google Shape;1589;p41"/>
              <p:cNvSpPr/>
              <p:nvPr/>
            </p:nvSpPr>
            <p:spPr>
              <a:xfrm>
                <a:off x="901800" y="1573920"/>
                <a:ext cx="74880" cy="1064880"/>
              </a:xfrm>
              <a:prstGeom prst="rect">
                <a:avLst/>
              </a:prstGeom>
              <a:solidFill>
                <a:srgbClr val="b5b5b5">
                  <a:alpha val="34000"/>
                </a:srgb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19" name="Google Shape;1590;p41"/>
              <p:cNvSpPr/>
              <p:nvPr/>
            </p:nvSpPr>
            <p:spPr>
              <a:xfrm>
                <a:off x="901800" y="1573920"/>
                <a:ext cx="650520" cy="9432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20" name="Google Shape;1591;p41"/>
              <p:cNvSpPr/>
              <p:nvPr/>
            </p:nvSpPr>
            <p:spPr>
              <a:xfrm>
                <a:off x="1416240" y="1767600"/>
                <a:ext cx="113400" cy="32364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21" name="Google Shape;1592;p41"/>
              <p:cNvSpPr/>
              <p:nvPr/>
            </p:nvSpPr>
            <p:spPr>
              <a:xfrm>
                <a:off x="1416240" y="2250720"/>
                <a:ext cx="21600" cy="6156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22" name="Google Shape;1593;p41"/>
              <p:cNvSpPr/>
              <p:nvPr/>
            </p:nvSpPr>
            <p:spPr>
              <a:xfrm>
                <a:off x="1446840" y="2250720"/>
                <a:ext cx="21600" cy="6156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23" name="Google Shape;1594;p41"/>
              <p:cNvSpPr/>
              <p:nvPr/>
            </p:nvSpPr>
            <p:spPr>
              <a:xfrm>
                <a:off x="1477800" y="2250720"/>
                <a:ext cx="21600" cy="61560"/>
              </a:xfrm>
              <a:prstGeom prst="ellipse">
                <a:avLst/>
              </a:pr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24" name="Google Shape;1595;p41"/>
              <p:cNvSpPr/>
              <p:nvPr/>
            </p:nvSpPr>
            <p:spPr>
              <a:xfrm>
                <a:off x="1509120" y="2250720"/>
                <a:ext cx="21600" cy="61560"/>
              </a:xfrm>
              <a:prstGeom prst="ellipse">
                <a:avLst/>
              </a:prstGeom>
              <a:solidFill>
                <a:schemeClr val="accent4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25" name="Google Shape;1596;p41"/>
              <p:cNvSpPr/>
              <p:nvPr/>
            </p:nvSpPr>
            <p:spPr>
              <a:xfrm>
                <a:off x="1416240" y="2337480"/>
                <a:ext cx="21600" cy="61560"/>
              </a:xfrm>
              <a:prstGeom prst="ellipse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26" name="Google Shape;1597;p41"/>
              <p:cNvSpPr/>
              <p:nvPr/>
            </p:nvSpPr>
            <p:spPr>
              <a:xfrm>
                <a:off x="1446840" y="2337480"/>
                <a:ext cx="21600" cy="61560"/>
              </a:xfrm>
              <a:prstGeom prst="ellipse">
                <a:avLst/>
              </a:prstGeom>
              <a:solidFill>
                <a:schemeClr val="dk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27" name="Google Shape;1598;p41"/>
              <p:cNvSpPr/>
              <p:nvPr/>
            </p:nvSpPr>
            <p:spPr>
              <a:xfrm>
                <a:off x="1477800" y="2337480"/>
                <a:ext cx="21600" cy="61560"/>
              </a:xfrm>
              <a:prstGeom prst="ellipse">
                <a:avLst/>
              </a:prstGeom>
              <a:solidFill>
                <a:schemeClr val="accen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28" name="Google Shape;1599;p41"/>
              <p:cNvSpPr/>
              <p:nvPr/>
            </p:nvSpPr>
            <p:spPr>
              <a:xfrm>
                <a:off x="1509120" y="2337480"/>
                <a:ext cx="21600" cy="61560"/>
              </a:xfrm>
              <a:prstGeom prst="ellipse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29" name="Google Shape;1600;p41"/>
              <p:cNvSpPr/>
              <p:nvPr/>
            </p:nvSpPr>
            <p:spPr>
              <a:xfrm>
                <a:off x="1112040" y="1981800"/>
                <a:ext cx="231120" cy="202680"/>
              </a:xfrm>
              <a:custGeom>
                <a:avLst/>
                <a:gdLst>
                  <a:gd name="textAreaLeft" fmla="*/ 0 w 231120"/>
                  <a:gd name="textAreaRight" fmla="*/ 231480 w 231120"/>
                  <a:gd name="textAreaTop" fmla="*/ 0 h 202680"/>
                  <a:gd name="textAreaBottom" fmla="*/ 203400 h 202680"/>
                </a:gdLst>
                <a:ahLst/>
                <a:rect l="textAreaLeft" t="textAreaTop" r="textAreaRight" b="textAreaBottom"/>
                <a:pathLst>
                  <a:path w="317" h="98">
                    <a:moveTo>
                      <a:pt x="317" y="98"/>
                    </a:moveTo>
                    <a:cubicBezTo>
                      <a:pt x="0" y="98"/>
                      <a:pt x="0" y="98"/>
                      <a:pt x="0" y="9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269" y="0"/>
                      <a:pt x="269" y="0"/>
                      <a:pt x="269" y="0"/>
                    </a:cubicBezTo>
                    <a:cubicBezTo>
                      <a:pt x="295" y="0"/>
                      <a:pt x="317" y="22"/>
                      <a:pt x="317" y="48"/>
                    </a:cubicBezTo>
                    <a:lnTo>
                      <a:pt x="317" y="98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30" name="Google Shape;1601;p41"/>
              <p:cNvSpPr/>
              <p:nvPr/>
            </p:nvSpPr>
            <p:spPr>
              <a:xfrm>
                <a:off x="1074240" y="2185560"/>
                <a:ext cx="49320" cy="213480"/>
              </a:xfrm>
              <a:custGeom>
                <a:avLst/>
                <a:gdLst>
                  <a:gd name="textAreaLeft" fmla="*/ 0 w 49320"/>
                  <a:gd name="textAreaRight" fmla="*/ 49680 w 49320"/>
                  <a:gd name="textAreaTop" fmla="*/ 0 h 213480"/>
                  <a:gd name="textAreaBottom" fmla="*/ 214200 h 213480"/>
                </a:gdLst>
                <a:ahLst/>
                <a:rect l="textAreaLeft" t="textAreaTop" r="textAreaRight" b="textAreaBottom"/>
                <a:pathLst>
                  <a:path w="132" h="200">
                    <a:moveTo>
                      <a:pt x="132" y="0"/>
                    </a:moveTo>
                    <a:lnTo>
                      <a:pt x="116" y="0"/>
                    </a:lnTo>
                    <a:lnTo>
                      <a:pt x="0" y="200"/>
                    </a:lnTo>
                    <a:lnTo>
                      <a:pt x="15" y="20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31" name="Google Shape;1602;p41"/>
              <p:cNvSpPr/>
              <p:nvPr/>
            </p:nvSpPr>
            <p:spPr>
              <a:xfrm>
                <a:off x="1136160" y="2185560"/>
                <a:ext cx="48960" cy="213480"/>
              </a:xfrm>
              <a:custGeom>
                <a:avLst/>
                <a:gdLst>
                  <a:gd name="textAreaLeft" fmla="*/ 0 w 48960"/>
                  <a:gd name="textAreaRight" fmla="*/ 49320 w 48960"/>
                  <a:gd name="textAreaTop" fmla="*/ 0 h 213480"/>
                  <a:gd name="textAreaBottom" fmla="*/ 214200 h 213480"/>
                </a:gdLst>
                <a:ahLst/>
                <a:rect l="textAreaLeft" t="textAreaTop" r="textAreaRight" b="textAreaBottom"/>
                <a:pathLst>
                  <a:path w="131" h="200">
                    <a:moveTo>
                      <a:pt x="131" y="0"/>
                    </a:moveTo>
                    <a:lnTo>
                      <a:pt x="116" y="0"/>
                    </a:lnTo>
                    <a:lnTo>
                      <a:pt x="0" y="200"/>
                    </a:lnTo>
                    <a:lnTo>
                      <a:pt x="15" y="20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32" name="Google Shape;1603;p41"/>
              <p:cNvSpPr/>
              <p:nvPr/>
            </p:nvSpPr>
            <p:spPr>
              <a:xfrm>
                <a:off x="1086480" y="2185560"/>
                <a:ext cx="49320" cy="213480"/>
              </a:xfrm>
              <a:custGeom>
                <a:avLst/>
                <a:gdLst>
                  <a:gd name="textAreaLeft" fmla="*/ 0 w 49320"/>
                  <a:gd name="textAreaRight" fmla="*/ 49680 w 49320"/>
                  <a:gd name="textAreaTop" fmla="*/ 0 h 213480"/>
                  <a:gd name="textAreaBottom" fmla="*/ 214200 h 213480"/>
                </a:gdLst>
                <a:ahLst/>
                <a:rect l="textAreaLeft" t="textAreaTop" r="textAreaRight" b="textAreaBottom"/>
                <a:pathLst>
                  <a:path w="132" h="200">
                    <a:moveTo>
                      <a:pt x="132" y="0"/>
                    </a:moveTo>
                    <a:lnTo>
                      <a:pt x="116" y="0"/>
                    </a:lnTo>
                    <a:lnTo>
                      <a:pt x="0" y="200"/>
                    </a:lnTo>
                    <a:lnTo>
                      <a:pt x="15" y="20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33" name="Google Shape;1604;p41"/>
              <p:cNvSpPr/>
              <p:nvPr/>
            </p:nvSpPr>
            <p:spPr>
              <a:xfrm>
                <a:off x="1123920" y="2185560"/>
                <a:ext cx="48960" cy="213480"/>
              </a:xfrm>
              <a:custGeom>
                <a:avLst/>
                <a:gdLst>
                  <a:gd name="textAreaLeft" fmla="*/ 0 w 48960"/>
                  <a:gd name="textAreaRight" fmla="*/ 49320 w 48960"/>
                  <a:gd name="textAreaTop" fmla="*/ 0 h 213480"/>
                  <a:gd name="textAreaBottom" fmla="*/ 214200 h 213480"/>
                </a:gdLst>
                <a:ahLst/>
                <a:rect l="textAreaLeft" t="textAreaTop" r="textAreaRight" b="textAreaBottom"/>
                <a:pathLst>
                  <a:path w="131" h="200">
                    <a:moveTo>
                      <a:pt x="131" y="0"/>
                    </a:moveTo>
                    <a:lnTo>
                      <a:pt x="116" y="0"/>
                    </a:lnTo>
                    <a:lnTo>
                      <a:pt x="0" y="200"/>
                    </a:lnTo>
                    <a:lnTo>
                      <a:pt x="15" y="20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34" name="Google Shape;1605;p41"/>
              <p:cNvSpPr/>
              <p:nvPr/>
            </p:nvSpPr>
            <p:spPr>
              <a:xfrm>
                <a:off x="1111320" y="2185560"/>
                <a:ext cx="48960" cy="213480"/>
              </a:xfrm>
              <a:custGeom>
                <a:avLst/>
                <a:gdLst>
                  <a:gd name="textAreaLeft" fmla="*/ 0 w 48960"/>
                  <a:gd name="textAreaRight" fmla="*/ 49320 w 48960"/>
                  <a:gd name="textAreaTop" fmla="*/ 0 h 213480"/>
                  <a:gd name="textAreaBottom" fmla="*/ 214200 h 213480"/>
                </a:gdLst>
                <a:ahLst/>
                <a:rect l="textAreaLeft" t="textAreaTop" r="textAreaRight" b="textAreaBottom"/>
                <a:pathLst>
                  <a:path w="131" h="200">
                    <a:moveTo>
                      <a:pt x="131" y="0"/>
                    </a:moveTo>
                    <a:lnTo>
                      <a:pt x="116" y="0"/>
                    </a:lnTo>
                    <a:lnTo>
                      <a:pt x="0" y="200"/>
                    </a:lnTo>
                    <a:lnTo>
                      <a:pt x="15" y="20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35" name="Google Shape;1606;p41"/>
              <p:cNvSpPr/>
              <p:nvPr/>
            </p:nvSpPr>
            <p:spPr>
              <a:xfrm>
                <a:off x="1099080" y="2185560"/>
                <a:ext cx="49320" cy="213480"/>
              </a:xfrm>
              <a:custGeom>
                <a:avLst/>
                <a:gdLst>
                  <a:gd name="textAreaLeft" fmla="*/ 0 w 49320"/>
                  <a:gd name="textAreaRight" fmla="*/ 49680 w 49320"/>
                  <a:gd name="textAreaTop" fmla="*/ 0 h 213480"/>
                  <a:gd name="textAreaBottom" fmla="*/ 214200 h 213480"/>
                </a:gdLst>
                <a:ahLst/>
                <a:rect l="textAreaLeft" t="textAreaTop" r="textAreaRight" b="textAreaBottom"/>
                <a:pathLst>
                  <a:path w="132" h="200">
                    <a:moveTo>
                      <a:pt x="132" y="0"/>
                    </a:moveTo>
                    <a:lnTo>
                      <a:pt x="116" y="0"/>
                    </a:lnTo>
                    <a:lnTo>
                      <a:pt x="0" y="200"/>
                    </a:lnTo>
                    <a:lnTo>
                      <a:pt x="15" y="20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36" name="Google Shape;1607;p41"/>
              <p:cNvSpPr/>
              <p:nvPr/>
            </p:nvSpPr>
            <p:spPr>
              <a:xfrm>
                <a:off x="1068120" y="2185560"/>
                <a:ext cx="42840" cy="208080"/>
              </a:xfrm>
              <a:custGeom>
                <a:avLst/>
                <a:gdLst>
                  <a:gd name="textAreaLeft" fmla="*/ 0 w 42840"/>
                  <a:gd name="textAreaRight" fmla="*/ 43200 w 42840"/>
                  <a:gd name="textAreaTop" fmla="*/ 0 h 208080"/>
                  <a:gd name="textAreaBottom" fmla="*/ 208800 h 208080"/>
                </a:gdLst>
                <a:ahLst/>
                <a:rect l="textAreaLeft" t="textAreaTop" r="textAreaRight" b="textAreaBottom"/>
                <a:pathLst>
                  <a:path w="115" h="195">
                    <a:moveTo>
                      <a:pt x="115" y="0"/>
                    </a:moveTo>
                    <a:lnTo>
                      <a:pt x="99" y="0"/>
                    </a:lnTo>
                    <a:lnTo>
                      <a:pt x="0" y="169"/>
                    </a:lnTo>
                    <a:lnTo>
                      <a:pt x="0" y="195"/>
                    </a:lnTo>
                    <a:lnTo>
                      <a:pt x="115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37" name="Google Shape;1608;p41"/>
              <p:cNvSpPr/>
              <p:nvPr/>
            </p:nvSpPr>
            <p:spPr>
              <a:xfrm>
                <a:off x="1068120" y="2185560"/>
                <a:ext cx="5760" cy="27000"/>
              </a:xfrm>
              <a:custGeom>
                <a:avLst/>
                <a:gdLst>
                  <a:gd name="textAreaLeft" fmla="*/ 0 w 5760"/>
                  <a:gd name="textAreaRight" fmla="*/ 6120 w 5760"/>
                  <a:gd name="textAreaTop" fmla="*/ 0 h 27000"/>
                  <a:gd name="textAreaBottom" fmla="*/ 27720 h 27000"/>
                </a:gdLst>
                <a:ahLst/>
                <a:rect l="textAreaLeft" t="textAreaTop" r="textAreaRight" b="textAreaBottom"/>
                <a:pathLst>
                  <a:path w="16" h="26">
                    <a:moveTo>
                      <a:pt x="0" y="0"/>
                    </a:moveTo>
                    <a:lnTo>
                      <a:pt x="0" y="26"/>
                    </a:lnTo>
                    <a:lnTo>
                      <a:pt x="1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2240" bIns="122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38" name="Google Shape;1609;p41"/>
              <p:cNvSpPr/>
              <p:nvPr/>
            </p:nvSpPr>
            <p:spPr>
              <a:xfrm>
                <a:off x="1068120" y="2185560"/>
                <a:ext cx="18000" cy="86760"/>
              </a:xfrm>
              <a:custGeom>
                <a:avLst/>
                <a:gdLst>
                  <a:gd name="textAreaLeft" fmla="*/ 0 w 18000"/>
                  <a:gd name="textAreaRight" fmla="*/ 18360 w 18000"/>
                  <a:gd name="textAreaTop" fmla="*/ 0 h 86760"/>
                  <a:gd name="textAreaBottom" fmla="*/ 87480 h 86760"/>
                </a:gdLst>
                <a:ahLst/>
                <a:rect l="textAreaLeft" t="textAreaTop" r="textAreaRight" b="textAreaBottom"/>
                <a:pathLst>
                  <a:path w="49" h="82">
                    <a:moveTo>
                      <a:pt x="49" y="0"/>
                    </a:moveTo>
                    <a:lnTo>
                      <a:pt x="33" y="0"/>
                    </a:lnTo>
                    <a:lnTo>
                      <a:pt x="0" y="57"/>
                    </a:lnTo>
                    <a:lnTo>
                      <a:pt x="0" y="82"/>
                    </a:lnTo>
                    <a:lnTo>
                      <a:pt x="49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2480" bIns="42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39" name="Google Shape;1610;p41"/>
              <p:cNvSpPr/>
              <p:nvPr/>
            </p:nvSpPr>
            <p:spPr>
              <a:xfrm>
                <a:off x="1068120" y="2185560"/>
                <a:ext cx="30600" cy="146880"/>
              </a:xfrm>
              <a:custGeom>
                <a:avLst/>
                <a:gdLst>
                  <a:gd name="textAreaLeft" fmla="*/ 0 w 30600"/>
                  <a:gd name="textAreaRight" fmla="*/ 30960 w 30600"/>
                  <a:gd name="textAreaTop" fmla="*/ 0 h 146880"/>
                  <a:gd name="textAreaBottom" fmla="*/ 147600 h 146880"/>
                </a:gdLst>
                <a:ahLst/>
                <a:rect l="textAreaLeft" t="textAreaTop" r="textAreaRight" b="textAreaBottom"/>
                <a:pathLst>
                  <a:path w="82" h="138">
                    <a:moveTo>
                      <a:pt x="82" y="0"/>
                    </a:moveTo>
                    <a:lnTo>
                      <a:pt x="66" y="0"/>
                    </a:lnTo>
                    <a:lnTo>
                      <a:pt x="0" y="113"/>
                    </a:lnTo>
                    <a:lnTo>
                      <a:pt x="0" y="138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40" name="Google Shape;1611;p41"/>
              <p:cNvSpPr/>
              <p:nvPr/>
            </p:nvSpPr>
            <p:spPr>
              <a:xfrm>
                <a:off x="1271880" y="2364480"/>
                <a:ext cx="6840" cy="34560"/>
              </a:xfrm>
              <a:custGeom>
                <a:avLst/>
                <a:gdLst>
                  <a:gd name="textAreaLeft" fmla="*/ 0 w 6840"/>
                  <a:gd name="textAreaRight" fmla="*/ 7200 w 6840"/>
                  <a:gd name="textAreaTop" fmla="*/ 0 h 34560"/>
                  <a:gd name="textAreaBottom" fmla="*/ 35280 h 34560"/>
                </a:gdLst>
                <a:ahLst/>
                <a:rect l="textAreaLeft" t="textAreaTop" r="textAreaRight" b="textAreaBottom"/>
                <a:pathLst>
                  <a:path w="19" h="33">
                    <a:moveTo>
                      <a:pt x="19" y="28"/>
                    </a:moveTo>
                    <a:lnTo>
                      <a:pt x="19" y="0"/>
                    </a:lnTo>
                    <a:lnTo>
                      <a:pt x="0" y="33"/>
                    </a:lnTo>
                    <a:lnTo>
                      <a:pt x="16" y="33"/>
                    </a:lnTo>
                    <a:lnTo>
                      <a:pt x="19" y="28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5480" bIns="15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41" name="Google Shape;1612;p41"/>
              <p:cNvSpPr/>
              <p:nvPr/>
            </p:nvSpPr>
            <p:spPr>
              <a:xfrm>
                <a:off x="1222920" y="2185560"/>
                <a:ext cx="48600" cy="213480"/>
              </a:xfrm>
              <a:custGeom>
                <a:avLst/>
                <a:gdLst>
                  <a:gd name="textAreaLeft" fmla="*/ 0 w 48600"/>
                  <a:gd name="textAreaRight" fmla="*/ 48960 w 48600"/>
                  <a:gd name="textAreaTop" fmla="*/ 0 h 213480"/>
                  <a:gd name="textAreaBottom" fmla="*/ 214200 h 213480"/>
                </a:gdLst>
                <a:ahLst/>
                <a:rect l="textAreaLeft" t="textAreaTop" r="textAreaRight" b="textAreaBottom"/>
                <a:pathLst>
                  <a:path w="130" h="200">
                    <a:moveTo>
                      <a:pt x="130" y="0"/>
                    </a:moveTo>
                    <a:lnTo>
                      <a:pt x="116" y="0"/>
                    </a:lnTo>
                    <a:lnTo>
                      <a:pt x="0" y="200"/>
                    </a:lnTo>
                    <a:lnTo>
                      <a:pt x="14" y="200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42" name="Google Shape;1613;p41"/>
              <p:cNvSpPr/>
              <p:nvPr/>
            </p:nvSpPr>
            <p:spPr>
              <a:xfrm>
                <a:off x="1148760" y="2185560"/>
                <a:ext cx="48960" cy="213480"/>
              </a:xfrm>
              <a:custGeom>
                <a:avLst/>
                <a:gdLst>
                  <a:gd name="textAreaLeft" fmla="*/ 0 w 48960"/>
                  <a:gd name="textAreaRight" fmla="*/ 49320 w 48960"/>
                  <a:gd name="textAreaTop" fmla="*/ 0 h 213480"/>
                  <a:gd name="textAreaBottom" fmla="*/ 214200 h 213480"/>
                </a:gdLst>
                <a:ahLst/>
                <a:rect l="textAreaLeft" t="textAreaTop" r="textAreaRight" b="textAreaBottom"/>
                <a:pathLst>
                  <a:path w="131" h="200">
                    <a:moveTo>
                      <a:pt x="131" y="0"/>
                    </a:moveTo>
                    <a:lnTo>
                      <a:pt x="116" y="0"/>
                    </a:lnTo>
                    <a:lnTo>
                      <a:pt x="0" y="200"/>
                    </a:lnTo>
                    <a:lnTo>
                      <a:pt x="15" y="200"/>
                    </a:lnTo>
                    <a:lnTo>
                      <a:pt x="131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43" name="Google Shape;1614;p41"/>
              <p:cNvSpPr/>
              <p:nvPr/>
            </p:nvSpPr>
            <p:spPr>
              <a:xfrm>
                <a:off x="1210320" y="2185560"/>
                <a:ext cx="48600" cy="213480"/>
              </a:xfrm>
              <a:custGeom>
                <a:avLst/>
                <a:gdLst>
                  <a:gd name="textAreaLeft" fmla="*/ 0 w 48600"/>
                  <a:gd name="textAreaRight" fmla="*/ 48960 w 48600"/>
                  <a:gd name="textAreaTop" fmla="*/ 0 h 213480"/>
                  <a:gd name="textAreaBottom" fmla="*/ 214200 h 213480"/>
                </a:gdLst>
                <a:ahLst/>
                <a:rect l="textAreaLeft" t="textAreaTop" r="textAreaRight" b="textAreaBottom"/>
                <a:pathLst>
                  <a:path w="130" h="200">
                    <a:moveTo>
                      <a:pt x="130" y="0"/>
                    </a:moveTo>
                    <a:lnTo>
                      <a:pt x="117" y="0"/>
                    </a:lnTo>
                    <a:lnTo>
                      <a:pt x="0" y="200"/>
                    </a:lnTo>
                    <a:lnTo>
                      <a:pt x="14" y="200"/>
                    </a:lnTo>
                    <a:lnTo>
                      <a:pt x="130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44" name="Google Shape;1615;p41"/>
              <p:cNvSpPr/>
              <p:nvPr/>
            </p:nvSpPr>
            <p:spPr>
              <a:xfrm>
                <a:off x="1247040" y="2244240"/>
                <a:ext cx="31680" cy="154800"/>
              </a:xfrm>
              <a:custGeom>
                <a:avLst/>
                <a:gdLst>
                  <a:gd name="textAreaLeft" fmla="*/ 0 w 31680"/>
                  <a:gd name="textAreaRight" fmla="*/ 32040 w 31680"/>
                  <a:gd name="textAreaTop" fmla="*/ 0 h 154800"/>
                  <a:gd name="textAreaBottom" fmla="*/ 155520 h 154800"/>
                </a:gdLst>
                <a:ahLst/>
                <a:rect l="textAreaLeft" t="textAreaTop" r="textAreaRight" b="textAreaBottom"/>
                <a:pathLst>
                  <a:path w="85" h="145">
                    <a:moveTo>
                      <a:pt x="85" y="27"/>
                    </a:moveTo>
                    <a:lnTo>
                      <a:pt x="85" y="0"/>
                    </a:lnTo>
                    <a:lnTo>
                      <a:pt x="0" y="145"/>
                    </a:lnTo>
                    <a:lnTo>
                      <a:pt x="16" y="145"/>
                    </a:lnTo>
                    <a:lnTo>
                      <a:pt x="85" y="27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45" name="Google Shape;1616;p41"/>
              <p:cNvSpPr/>
              <p:nvPr/>
            </p:nvSpPr>
            <p:spPr>
              <a:xfrm>
                <a:off x="1259280" y="2304360"/>
                <a:ext cx="19440" cy="94680"/>
              </a:xfrm>
              <a:custGeom>
                <a:avLst/>
                <a:gdLst>
                  <a:gd name="textAreaLeft" fmla="*/ 0 w 19440"/>
                  <a:gd name="textAreaRight" fmla="*/ 19800 w 19440"/>
                  <a:gd name="textAreaTop" fmla="*/ 0 h 94680"/>
                  <a:gd name="textAreaBottom" fmla="*/ 95400 h 94680"/>
                </a:gdLst>
                <a:ahLst/>
                <a:rect l="textAreaLeft" t="textAreaTop" r="textAreaRight" b="textAreaBottom"/>
                <a:pathLst>
                  <a:path w="52" h="89">
                    <a:moveTo>
                      <a:pt x="52" y="27"/>
                    </a:moveTo>
                    <a:lnTo>
                      <a:pt x="52" y="0"/>
                    </a:lnTo>
                    <a:lnTo>
                      <a:pt x="0" y="89"/>
                    </a:lnTo>
                    <a:lnTo>
                      <a:pt x="16" y="89"/>
                    </a:lnTo>
                    <a:lnTo>
                      <a:pt x="52" y="27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46" name="Google Shape;1617;p41"/>
              <p:cNvSpPr/>
              <p:nvPr/>
            </p:nvSpPr>
            <p:spPr>
              <a:xfrm>
                <a:off x="1234440" y="2185560"/>
                <a:ext cx="44280" cy="213480"/>
              </a:xfrm>
              <a:custGeom>
                <a:avLst/>
                <a:gdLst>
                  <a:gd name="textAreaLeft" fmla="*/ 0 w 44280"/>
                  <a:gd name="textAreaRight" fmla="*/ 44640 w 44280"/>
                  <a:gd name="textAreaTop" fmla="*/ 0 h 213480"/>
                  <a:gd name="textAreaBottom" fmla="*/ 214200 h 213480"/>
                </a:gdLst>
                <a:ahLst/>
                <a:rect l="textAreaLeft" t="textAreaTop" r="textAreaRight" b="textAreaBottom"/>
                <a:pathLst>
                  <a:path w="118" h="200">
                    <a:moveTo>
                      <a:pt x="118" y="26"/>
                    </a:moveTo>
                    <a:lnTo>
                      <a:pt x="118" y="0"/>
                    </a:lnTo>
                    <a:lnTo>
                      <a:pt x="118" y="0"/>
                    </a:lnTo>
                    <a:lnTo>
                      <a:pt x="0" y="200"/>
                    </a:lnTo>
                    <a:lnTo>
                      <a:pt x="16" y="200"/>
                    </a:lnTo>
                    <a:lnTo>
                      <a:pt x="118" y="26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47" name="Google Shape;1618;p41"/>
              <p:cNvSpPr/>
              <p:nvPr/>
            </p:nvSpPr>
            <p:spPr>
              <a:xfrm>
                <a:off x="1160640" y="2185560"/>
                <a:ext cx="49320" cy="213480"/>
              </a:xfrm>
              <a:custGeom>
                <a:avLst/>
                <a:gdLst>
                  <a:gd name="textAreaLeft" fmla="*/ 0 w 49320"/>
                  <a:gd name="textAreaRight" fmla="*/ 49680 w 49320"/>
                  <a:gd name="textAreaTop" fmla="*/ 0 h 213480"/>
                  <a:gd name="textAreaBottom" fmla="*/ 214200 h 213480"/>
                </a:gdLst>
                <a:ahLst/>
                <a:rect l="textAreaLeft" t="textAreaTop" r="textAreaRight" b="textAreaBottom"/>
                <a:pathLst>
                  <a:path w="132" h="200">
                    <a:moveTo>
                      <a:pt x="132" y="0"/>
                    </a:moveTo>
                    <a:lnTo>
                      <a:pt x="117" y="0"/>
                    </a:lnTo>
                    <a:lnTo>
                      <a:pt x="0" y="200"/>
                    </a:lnTo>
                    <a:lnTo>
                      <a:pt x="16" y="20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48" name="Google Shape;1619;p41"/>
              <p:cNvSpPr/>
              <p:nvPr/>
            </p:nvSpPr>
            <p:spPr>
              <a:xfrm>
                <a:off x="1198080" y="2185560"/>
                <a:ext cx="49320" cy="213480"/>
              </a:xfrm>
              <a:custGeom>
                <a:avLst/>
                <a:gdLst>
                  <a:gd name="textAreaLeft" fmla="*/ 0 w 49320"/>
                  <a:gd name="textAreaRight" fmla="*/ 49680 w 49320"/>
                  <a:gd name="textAreaTop" fmla="*/ 0 h 213480"/>
                  <a:gd name="textAreaBottom" fmla="*/ 214200 h 213480"/>
                </a:gdLst>
                <a:ahLst/>
                <a:rect l="textAreaLeft" t="textAreaTop" r="textAreaRight" b="textAreaBottom"/>
                <a:pathLst>
                  <a:path w="132" h="200">
                    <a:moveTo>
                      <a:pt x="132" y="0"/>
                    </a:moveTo>
                    <a:lnTo>
                      <a:pt x="117" y="0"/>
                    </a:lnTo>
                    <a:lnTo>
                      <a:pt x="0" y="200"/>
                    </a:lnTo>
                    <a:lnTo>
                      <a:pt x="14" y="20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49" name="Google Shape;1620;p41"/>
              <p:cNvSpPr/>
              <p:nvPr/>
            </p:nvSpPr>
            <p:spPr>
              <a:xfrm>
                <a:off x="1173240" y="2185560"/>
                <a:ext cx="49320" cy="213480"/>
              </a:xfrm>
              <a:custGeom>
                <a:avLst/>
                <a:gdLst>
                  <a:gd name="textAreaLeft" fmla="*/ 0 w 49320"/>
                  <a:gd name="textAreaRight" fmla="*/ 49680 w 49320"/>
                  <a:gd name="textAreaTop" fmla="*/ 0 h 213480"/>
                  <a:gd name="textAreaBottom" fmla="*/ 214200 h 213480"/>
                </a:gdLst>
                <a:ahLst/>
                <a:rect l="textAreaLeft" t="textAreaTop" r="textAreaRight" b="textAreaBottom"/>
                <a:pathLst>
                  <a:path w="132" h="200">
                    <a:moveTo>
                      <a:pt x="132" y="0"/>
                    </a:moveTo>
                    <a:lnTo>
                      <a:pt x="117" y="0"/>
                    </a:lnTo>
                    <a:lnTo>
                      <a:pt x="0" y="200"/>
                    </a:lnTo>
                    <a:lnTo>
                      <a:pt x="16" y="20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50" name="Google Shape;1621;p41"/>
              <p:cNvSpPr/>
              <p:nvPr/>
            </p:nvSpPr>
            <p:spPr>
              <a:xfrm>
                <a:off x="1185480" y="2185560"/>
                <a:ext cx="49320" cy="213480"/>
              </a:xfrm>
              <a:custGeom>
                <a:avLst/>
                <a:gdLst>
                  <a:gd name="textAreaLeft" fmla="*/ 0 w 49320"/>
                  <a:gd name="textAreaRight" fmla="*/ 49680 w 49320"/>
                  <a:gd name="textAreaTop" fmla="*/ 0 h 213480"/>
                  <a:gd name="textAreaBottom" fmla="*/ 214200 h 213480"/>
                </a:gdLst>
                <a:ahLst/>
                <a:rect l="textAreaLeft" t="textAreaTop" r="textAreaRight" b="textAreaBottom"/>
                <a:pathLst>
                  <a:path w="132" h="200">
                    <a:moveTo>
                      <a:pt x="132" y="0"/>
                    </a:moveTo>
                    <a:lnTo>
                      <a:pt x="117" y="0"/>
                    </a:lnTo>
                    <a:lnTo>
                      <a:pt x="0" y="200"/>
                    </a:lnTo>
                    <a:lnTo>
                      <a:pt x="16" y="200"/>
                    </a:lnTo>
                    <a:lnTo>
                      <a:pt x="132" y="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51" name="Google Shape;1622;p41"/>
              <p:cNvSpPr/>
              <p:nvPr/>
            </p:nvSpPr>
            <p:spPr>
              <a:xfrm>
                <a:off x="1095120" y="2443680"/>
                <a:ext cx="15120" cy="42840"/>
              </a:xfrm>
              <a:custGeom>
                <a:avLst/>
                <a:gdLst>
                  <a:gd name="textAreaLeft" fmla="*/ 0 w 15120"/>
                  <a:gd name="textAreaRight" fmla="*/ 15480 w 15120"/>
                  <a:gd name="textAreaTop" fmla="*/ 0 h 42840"/>
                  <a:gd name="textAreaBottom" fmla="*/ 43560 h 42840"/>
                </a:gdLst>
                <a:ahLst/>
                <a:rect l="textAreaLeft" t="textAreaTop" r="textAreaRight" b="textAreaBottom"/>
                <a:pathLst>
                  <a:path w="21" h="21">
                    <a:moveTo>
                      <a:pt x="19" y="10"/>
                    </a:move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4"/>
                      <a:pt x="15" y="18"/>
                      <a:pt x="10" y="18"/>
                    </a:cubicBezTo>
                    <a:cubicBezTo>
                      <a:pt x="6" y="18"/>
                      <a:pt x="3" y="14"/>
                      <a:pt x="3" y="10"/>
                    </a:cubicBezTo>
                    <a:cubicBezTo>
                      <a:pt x="3" y="6"/>
                      <a:pt x="6" y="3"/>
                      <a:pt x="10" y="3"/>
                    </a:cubicBezTo>
                    <a:cubicBezTo>
                      <a:pt x="15" y="3"/>
                      <a:pt x="18" y="6"/>
                      <a:pt x="18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1" y="4"/>
                      <a:pt x="16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16"/>
                      <a:pt x="5" y="21"/>
                      <a:pt x="10" y="21"/>
                    </a:cubicBezTo>
                    <a:cubicBezTo>
                      <a:pt x="16" y="21"/>
                      <a:pt x="21" y="16"/>
                      <a:pt x="21" y="10"/>
                    </a:cubicBezTo>
                    <a:lnTo>
                      <a:pt x="19" y="1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080" bIns="19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52" name="Google Shape;1623;p41"/>
              <p:cNvSpPr/>
              <p:nvPr/>
            </p:nvSpPr>
            <p:spPr>
              <a:xfrm>
                <a:off x="1121760" y="2443680"/>
                <a:ext cx="14760" cy="42840"/>
              </a:xfrm>
              <a:custGeom>
                <a:avLst/>
                <a:gdLst>
                  <a:gd name="textAreaLeft" fmla="*/ 0 w 14760"/>
                  <a:gd name="textAreaRight" fmla="*/ 15120 w 14760"/>
                  <a:gd name="textAreaTop" fmla="*/ 0 h 42840"/>
                  <a:gd name="textAreaBottom" fmla="*/ 43560 h 42840"/>
                </a:gdLst>
                <a:ahLst/>
                <a:rect l="textAreaLeft" t="textAreaTop" r="textAreaRight" b="textAreaBottom"/>
                <a:pathLst>
                  <a:path w="21" h="21">
                    <a:moveTo>
                      <a:pt x="20" y="10"/>
                    </a:move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4"/>
                      <a:pt x="15" y="18"/>
                      <a:pt x="11" y="18"/>
                    </a:cubicBezTo>
                    <a:cubicBezTo>
                      <a:pt x="7" y="18"/>
                      <a:pt x="3" y="14"/>
                      <a:pt x="3" y="10"/>
                    </a:cubicBezTo>
                    <a:cubicBezTo>
                      <a:pt x="3" y="6"/>
                      <a:pt x="7" y="3"/>
                      <a:pt x="11" y="3"/>
                    </a:cubicBezTo>
                    <a:cubicBezTo>
                      <a:pt x="15" y="3"/>
                      <a:pt x="18" y="6"/>
                      <a:pt x="18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1" y="4"/>
                      <a:pt x="17" y="0"/>
                      <a:pt x="11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16"/>
                      <a:pt x="5" y="21"/>
                      <a:pt x="11" y="21"/>
                    </a:cubicBezTo>
                    <a:cubicBezTo>
                      <a:pt x="17" y="21"/>
                      <a:pt x="21" y="16"/>
                      <a:pt x="21" y="10"/>
                    </a:cubicBezTo>
                    <a:lnTo>
                      <a:pt x="20" y="1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080" bIns="19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53" name="Google Shape;1624;p41"/>
              <p:cNvSpPr/>
              <p:nvPr/>
            </p:nvSpPr>
            <p:spPr>
              <a:xfrm>
                <a:off x="1148040" y="2443680"/>
                <a:ext cx="15480" cy="42840"/>
              </a:xfrm>
              <a:custGeom>
                <a:avLst/>
                <a:gdLst>
                  <a:gd name="textAreaLeft" fmla="*/ 0 w 15480"/>
                  <a:gd name="textAreaRight" fmla="*/ 15840 w 15480"/>
                  <a:gd name="textAreaTop" fmla="*/ 0 h 42840"/>
                  <a:gd name="textAreaBottom" fmla="*/ 43560 h 42840"/>
                </a:gdLst>
                <a:ahLst/>
                <a:rect l="textAreaLeft" t="textAreaTop" r="textAreaRight" b="textAreaBottom"/>
                <a:pathLst>
                  <a:path w="22" h="21">
                    <a:moveTo>
                      <a:pt x="20" y="10"/>
                    </a:move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4"/>
                      <a:pt x="15" y="18"/>
                      <a:pt x="11" y="18"/>
                    </a:cubicBezTo>
                    <a:cubicBezTo>
                      <a:pt x="7" y="18"/>
                      <a:pt x="4" y="14"/>
                      <a:pt x="4" y="10"/>
                    </a:cubicBezTo>
                    <a:cubicBezTo>
                      <a:pt x="4" y="6"/>
                      <a:pt x="7" y="3"/>
                      <a:pt x="11" y="3"/>
                    </a:cubicBezTo>
                    <a:cubicBezTo>
                      <a:pt x="15" y="3"/>
                      <a:pt x="18" y="6"/>
                      <a:pt x="18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4"/>
                      <a:pt x="17" y="0"/>
                      <a:pt x="11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16"/>
                      <a:pt x="5" y="21"/>
                      <a:pt x="11" y="21"/>
                    </a:cubicBezTo>
                    <a:cubicBezTo>
                      <a:pt x="17" y="21"/>
                      <a:pt x="22" y="16"/>
                      <a:pt x="22" y="10"/>
                    </a:cubicBezTo>
                    <a:lnTo>
                      <a:pt x="20" y="1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080" bIns="19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54" name="Google Shape;1625;p41"/>
              <p:cNvSpPr/>
              <p:nvPr/>
            </p:nvSpPr>
            <p:spPr>
              <a:xfrm>
                <a:off x="1174680" y="2443680"/>
                <a:ext cx="15120" cy="42840"/>
              </a:xfrm>
              <a:custGeom>
                <a:avLst/>
                <a:gdLst>
                  <a:gd name="textAreaLeft" fmla="*/ 0 w 15120"/>
                  <a:gd name="textAreaRight" fmla="*/ 15480 w 15120"/>
                  <a:gd name="textAreaTop" fmla="*/ 0 h 42840"/>
                  <a:gd name="textAreaBottom" fmla="*/ 43560 h 42840"/>
                </a:gdLst>
                <a:ahLst/>
                <a:rect l="textAreaLeft" t="textAreaTop" r="textAreaRight" b="textAreaBottom"/>
                <a:pathLst>
                  <a:path w="21" h="21">
                    <a:moveTo>
                      <a:pt x="19" y="10"/>
                    </a:move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4"/>
                      <a:pt x="14" y="18"/>
                      <a:pt x="10" y="18"/>
                    </a:cubicBezTo>
                    <a:cubicBezTo>
                      <a:pt x="6" y="18"/>
                      <a:pt x="3" y="14"/>
                      <a:pt x="3" y="10"/>
                    </a:cubicBezTo>
                    <a:cubicBezTo>
                      <a:pt x="3" y="6"/>
                      <a:pt x="6" y="3"/>
                      <a:pt x="10" y="3"/>
                    </a:cubicBezTo>
                    <a:cubicBezTo>
                      <a:pt x="14" y="3"/>
                      <a:pt x="18" y="6"/>
                      <a:pt x="18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1" y="4"/>
                      <a:pt x="16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16"/>
                      <a:pt x="5" y="21"/>
                      <a:pt x="10" y="21"/>
                    </a:cubicBezTo>
                    <a:cubicBezTo>
                      <a:pt x="16" y="21"/>
                      <a:pt x="21" y="16"/>
                      <a:pt x="21" y="10"/>
                    </a:cubicBezTo>
                    <a:lnTo>
                      <a:pt x="19" y="1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080" bIns="19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55" name="Google Shape;1626;p41"/>
              <p:cNvSpPr/>
              <p:nvPr/>
            </p:nvSpPr>
            <p:spPr>
              <a:xfrm>
                <a:off x="1200960" y="2443680"/>
                <a:ext cx="15120" cy="42840"/>
              </a:xfrm>
              <a:custGeom>
                <a:avLst/>
                <a:gdLst>
                  <a:gd name="textAreaLeft" fmla="*/ 0 w 15120"/>
                  <a:gd name="textAreaRight" fmla="*/ 15480 w 15120"/>
                  <a:gd name="textAreaTop" fmla="*/ 0 h 42840"/>
                  <a:gd name="textAreaBottom" fmla="*/ 43560 h 42840"/>
                </a:gdLst>
                <a:ahLst/>
                <a:rect l="textAreaLeft" t="textAreaTop" r="textAreaRight" b="textAreaBottom"/>
                <a:pathLst>
                  <a:path w="21" h="21">
                    <a:moveTo>
                      <a:pt x="20" y="10"/>
                    </a:move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4"/>
                      <a:pt x="15" y="18"/>
                      <a:pt x="11" y="18"/>
                    </a:cubicBezTo>
                    <a:cubicBezTo>
                      <a:pt x="7" y="18"/>
                      <a:pt x="3" y="14"/>
                      <a:pt x="3" y="10"/>
                    </a:cubicBezTo>
                    <a:cubicBezTo>
                      <a:pt x="3" y="6"/>
                      <a:pt x="7" y="3"/>
                      <a:pt x="11" y="3"/>
                    </a:cubicBezTo>
                    <a:cubicBezTo>
                      <a:pt x="15" y="3"/>
                      <a:pt x="18" y="6"/>
                      <a:pt x="18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1" y="10"/>
                      <a:pt x="21" y="10"/>
                      <a:pt x="21" y="10"/>
                    </a:cubicBezTo>
                    <a:cubicBezTo>
                      <a:pt x="21" y="4"/>
                      <a:pt x="16" y="0"/>
                      <a:pt x="11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16"/>
                      <a:pt x="5" y="21"/>
                      <a:pt x="11" y="21"/>
                    </a:cubicBezTo>
                    <a:cubicBezTo>
                      <a:pt x="16" y="21"/>
                      <a:pt x="21" y="16"/>
                      <a:pt x="21" y="10"/>
                    </a:cubicBezTo>
                    <a:lnTo>
                      <a:pt x="20" y="1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080" bIns="19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56" name="Google Shape;1627;p41"/>
              <p:cNvSpPr/>
              <p:nvPr/>
            </p:nvSpPr>
            <p:spPr>
              <a:xfrm>
                <a:off x="1227240" y="2443680"/>
                <a:ext cx="15840" cy="42840"/>
              </a:xfrm>
              <a:custGeom>
                <a:avLst/>
                <a:gdLst>
                  <a:gd name="textAreaLeft" fmla="*/ 0 w 15840"/>
                  <a:gd name="textAreaRight" fmla="*/ 16200 w 15840"/>
                  <a:gd name="textAreaTop" fmla="*/ 0 h 42840"/>
                  <a:gd name="textAreaBottom" fmla="*/ 43560 h 42840"/>
                </a:gdLst>
                <a:ahLst/>
                <a:rect l="textAreaLeft" t="textAreaTop" r="textAreaRight" b="textAreaBottom"/>
                <a:pathLst>
                  <a:path w="22" h="21">
                    <a:moveTo>
                      <a:pt x="20" y="10"/>
                    </a:moveTo>
                    <a:cubicBezTo>
                      <a:pt x="18" y="10"/>
                      <a:pt x="18" y="10"/>
                      <a:pt x="18" y="10"/>
                    </a:cubicBezTo>
                    <a:cubicBezTo>
                      <a:pt x="18" y="14"/>
                      <a:pt x="15" y="18"/>
                      <a:pt x="11" y="18"/>
                    </a:cubicBezTo>
                    <a:cubicBezTo>
                      <a:pt x="7" y="18"/>
                      <a:pt x="4" y="14"/>
                      <a:pt x="4" y="10"/>
                    </a:cubicBezTo>
                    <a:cubicBezTo>
                      <a:pt x="4" y="6"/>
                      <a:pt x="7" y="3"/>
                      <a:pt x="11" y="3"/>
                    </a:cubicBezTo>
                    <a:cubicBezTo>
                      <a:pt x="15" y="3"/>
                      <a:pt x="18" y="6"/>
                      <a:pt x="18" y="10"/>
                    </a:cubicBezTo>
                    <a:cubicBezTo>
                      <a:pt x="20" y="10"/>
                      <a:pt x="20" y="10"/>
                      <a:pt x="20" y="10"/>
                    </a:cubicBezTo>
                    <a:cubicBezTo>
                      <a:pt x="22" y="10"/>
                      <a:pt x="22" y="10"/>
                      <a:pt x="22" y="10"/>
                    </a:cubicBezTo>
                    <a:cubicBezTo>
                      <a:pt x="22" y="4"/>
                      <a:pt x="17" y="0"/>
                      <a:pt x="11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16"/>
                      <a:pt x="5" y="21"/>
                      <a:pt x="11" y="21"/>
                    </a:cubicBezTo>
                    <a:cubicBezTo>
                      <a:pt x="17" y="21"/>
                      <a:pt x="22" y="16"/>
                      <a:pt x="22" y="10"/>
                    </a:cubicBezTo>
                    <a:lnTo>
                      <a:pt x="20" y="10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080" bIns="19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57" name="Google Shape;1628;p41"/>
              <p:cNvSpPr/>
              <p:nvPr/>
            </p:nvSpPr>
            <p:spPr>
              <a:xfrm>
                <a:off x="1223640" y="2185560"/>
                <a:ext cx="120240" cy="340920"/>
              </a:xfrm>
              <a:custGeom>
                <a:avLst/>
                <a:gdLst>
                  <a:gd name="textAreaLeft" fmla="*/ 0 w 120240"/>
                  <a:gd name="textAreaRight" fmla="*/ 120600 w 120240"/>
                  <a:gd name="textAreaTop" fmla="*/ 0 h 340920"/>
                  <a:gd name="textAreaBottom" fmla="*/ 341640 h 340920"/>
                </a:gdLst>
                <a:ahLst/>
                <a:rect l="textAreaLeft" t="textAreaTop" r="textAreaRight" b="textAreaBottom"/>
                <a:pathLst>
                  <a:path w="165" h="164">
                    <a:moveTo>
                      <a:pt x="165" y="164"/>
                    </a:moveTo>
                    <a:cubicBezTo>
                      <a:pt x="165" y="0"/>
                      <a:pt x="165" y="0"/>
                      <a:pt x="165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91"/>
                      <a:pt x="74" y="164"/>
                      <a:pt x="165" y="16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58" name="Google Shape;1629;p41"/>
              <p:cNvSpPr/>
              <p:nvPr/>
            </p:nvSpPr>
            <p:spPr>
              <a:xfrm>
                <a:off x="1003320" y="1613520"/>
                <a:ext cx="75600" cy="15120"/>
              </a:xfrm>
              <a:custGeom>
                <a:avLst/>
                <a:gdLst>
                  <a:gd name="textAreaLeft" fmla="*/ 0 w 75600"/>
                  <a:gd name="textAreaRight" fmla="*/ 75960 w 75600"/>
                  <a:gd name="textAreaTop" fmla="*/ 0 h 15120"/>
                  <a:gd name="textAreaBottom" fmla="*/ 15840 h 15120"/>
                </a:gdLst>
                <a:ahLst/>
                <a:rect l="textAreaLeft" t="textAreaTop" r="textAreaRight" b="textAreaBottom"/>
                <a:pathLst>
                  <a:path w="104" h="8">
                    <a:moveTo>
                      <a:pt x="10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3" y="0"/>
                      <a:pt x="104" y="2"/>
                      <a:pt x="104" y="4"/>
                    </a:cubicBezTo>
                    <a:cubicBezTo>
                      <a:pt x="104" y="6"/>
                      <a:pt x="103" y="8"/>
                      <a:pt x="100" y="8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840" bIns="68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59" name="Google Shape;1630;p41"/>
              <p:cNvSpPr/>
              <p:nvPr/>
            </p:nvSpPr>
            <p:spPr>
              <a:xfrm>
                <a:off x="1107000" y="1613520"/>
                <a:ext cx="75600" cy="15120"/>
              </a:xfrm>
              <a:custGeom>
                <a:avLst/>
                <a:gdLst>
                  <a:gd name="textAreaLeft" fmla="*/ 0 w 75600"/>
                  <a:gd name="textAreaRight" fmla="*/ 75960 w 75600"/>
                  <a:gd name="textAreaTop" fmla="*/ 0 h 15120"/>
                  <a:gd name="textAreaBottom" fmla="*/ 15840 h 15120"/>
                </a:gdLst>
                <a:ahLst/>
                <a:rect l="textAreaLeft" t="textAreaTop" r="textAreaRight" b="textAreaBottom"/>
                <a:pathLst>
                  <a:path w="104" h="8">
                    <a:moveTo>
                      <a:pt x="10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3" y="0"/>
                      <a:pt x="104" y="2"/>
                      <a:pt x="104" y="4"/>
                    </a:cubicBezTo>
                    <a:cubicBezTo>
                      <a:pt x="104" y="6"/>
                      <a:pt x="103" y="8"/>
                      <a:pt x="100" y="8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840" bIns="68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60" name="Google Shape;1631;p41"/>
              <p:cNvSpPr/>
              <p:nvPr/>
            </p:nvSpPr>
            <p:spPr>
              <a:xfrm>
                <a:off x="1210320" y="1613520"/>
                <a:ext cx="75960" cy="15120"/>
              </a:xfrm>
              <a:custGeom>
                <a:avLst/>
                <a:gdLst>
                  <a:gd name="textAreaLeft" fmla="*/ 0 w 75960"/>
                  <a:gd name="textAreaRight" fmla="*/ 76320 w 75960"/>
                  <a:gd name="textAreaTop" fmla="*/ 0 h 15120"/>
                  <a:gd name="textAreaBottom" fmla="*/ 15840 h 15120"/>
                </a:gdLst>
                <a:ahLst/>
                <a:rect l="textAreaLeft" t="textAreaTop" r="textAreaRight" b="textAreaBottom"/>
                <a:pathLst>
                  <a:path w="104" h="8">
                    <a:moveTo>
                      <a:pt x="10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3" y="0"/>
                      <a:pt x="104" y="2"/>
                      <a:pt x="104" y="4"/>
                    </a:cubicBezTo>
                    <a:cubicBezTo>
                      <a:pt x="104" y="6"/>
                      <a:pt x="103" y="8"/>
                      <a:pt x="100" y="8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840" bIns="68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61" name="Google Shape;1632;p41"/>
              <p:cNvSpPr/>
              <p:nvPr/>
            </p:nvSpPr>
            <p:spPr>
              <a:xfrm>
                <a:off x="1314000" y="1613520"/>
                <a:ext cx="75600" cy="15120"/>
              </a:xfrm>
              <a:custGeom>
                <a:avLst/>
                <a:gdLst>
                  <a:gd name="textAreaLeft" fmla="*/ 0 w 75600"/>
                  <a:gd name="textAreaRight" fmla="*/ 75960 w 75600"/>
                  <a:gd name="textAreaTop" fmla="*/ 0 h 15120"/>
                  <a:gd name="textAreaBottom" fmla="*/ 15840 h 15120"/>
                </a:gdLst>
                <a:ahLst/>
                <a:rect l="textAreaLeft" t="textAreaTop" r="textAreaRight" b="textAreaBottom"/>
                <a:pathLst>
                  <a:path w="104" h="8">
                    <a:moveTo>
                      <a:pt x="10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3" y="0"/>
                      <a:pt x="104" y="2"/>
                      <a:pt x="104" y="4"/>
                    </a:cubicBezTo>
                    <a:cubicBezTo>
                      <a:pt x="104" y="6"/>
                      <a:pt x="103" y="8"/>
                      <a:pt x="100" y="8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840" bIns="68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62" name="Google Shape;1633;p41"/>
              <p:cNvSpPr/>
              <p:nvPr/>
            </p:nvSpPr>
            <p:spPr>
              <a:xfrm>
                <a:off x="1418040" y="1613520"/>
                <a:ext cx="75240" cy="15120"/>
              </a:xfrm>
              <a:custGeom>
                <a:avLst/>
                <a:gdLst>
                  <a:gd name="textAreaLeft" fmla="*/ 0 w 75240"/>
                  <a:gd name="textAreaRight" fmla="*/ 75600 w 75240"/>
                  <a:gd name="textAreaTop" fmla="*/ 0 h 15120"/>
                  <a:gd name="textAreaBottom" fmla="*/ 15840 h 15120"/>
                </a:gdLst>
                <a:ahLst/>
                <a:rect l="textAreaLeft" t="textAreaTop" r="textAreaRight" b="textAreaBottom"/>
                <a:pathLst>
                  <a:path w="104" h="8">
                    <a:moveTo>
                      <a:pt x="100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2" y="8"/>
                      <a:pt x="0" y="6"/>
                      <a:pt x="0" y="4"/>
                    </a:cubicBezTo>
                    <a:cubicBezTo>
                      <a:pt x="0" y="2"/>
                      <a:pt x="2" y="0"/>
                      <a:pt x="4" y="0"/>
                    </a:cubicBezTo>
                    <a:cubicBezTo>
                      <a:pt x="100" y="0"/>
                      <a:pt x="100" y="0"/>
                      <a:pt x="100" y="0"/>
                    </a:cubicBezTo>
                    <a:cubicBezTo>
                      <a:pt x="103" y="0"/>
                      <a:pt x="104" y="2"/>
                      <a:pt x="104" y="4"/>
                    </a:cubicBezTo>
                    <a:cubicBezTo>
                      <a:pt x="104" y="6"/>
                      <a:pt x="103" y="8"/>
                      <a:pt x="100" y="8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6840" bIns="68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63" name="Google Shape;1634;p41"/>
              <p:cNvSpPr/>
              <p:nvPr/>
            </p:nvSpPr>
            <p:spPr>
              <a:xfrm>
                <a:off x="916920" y="1613520"/>
                <a:ext cx="5760" cy="151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64" name="Google Shape;1635;p41"/>
              <p:cNvSpPr/>
              <p:nvPr/>
            </p:nvSpPr>
            <p:spPr>
              <a:xfrm>
                <a:off x="939600" y="1613520"/>
                <a:ext cx="5760" cy="151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65" name="Google Shape;1636;p41"/>
              <p:cNvSpPr/>
              <p:nvPr/>
            </p:nvSpPr>
            <p:spPr>
              <a:xfrm>
                <a:off x="962280" y="1613520"/>
                <a:ext cx="5760" cy="15120"/>
              </a:xfrm>
              <a:prstGeom prst="ellipse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66" name="Google Shape;1637;p41"/>
              <p:cNvSpPr/>
              <p:nvPr/>
            </p:nvSpPr>
            <p:spPr>
              <a:xfrm>
                <a:off x="1410120" y="2774520"/>
                <a:ext cx="61560" cy="78480"/>
              </a:xfrm>
              <a:custGeom>
                <a:avLst/>
                <a:gdLst>
                  <a:gd name="textAreaLeft" fmla="*/ 0 w 61560"/>
                  <a:gd name="textAreaRight" fmla="*/ 61920 w 61560"/>
                  <a:gd name="textAreaTop" fmla="*/ 0 h 78480"/>
                  <a:gd name="textAreaBottom" fmla="*/ 79200 h 78480"/>
                </a:gdLst>
                <a:ahLst/>
                <a:rect l="textAreaLeft" t="textAreaTop" r="textAreaRight" b="textAreaBottom"/>
                <a:pathLst>
                  <a:path w="85" h="38">
                    <a:moveTo>
                      <a:pt x="85" y="38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3" y="3"/>
                      <a:pt x="18" y="0"/>
                      <a:pt x="23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3" y="0"/>
                      <a:pt x="85" y="2"/>
                      <a:pt x="85" y="4"/>
                    </a:cubicBezTo>
                    <a:lnTo>
                      <a:pt x="85" y="38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4920" bIns="349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67" name="Google Shape;1638;p41"/>
              <p:cNvSpPr/>
              <p:nvPr/>
            </p:nvSpPr>
            <p:spPr>
              <a:xfrm>
                <a:off x="1443600" y="2774520"/>
                <a:ext cx="61920" cy="78480"/>
              </a:xfrm>
              <a:custGeom>
                <a:avLst/>
                <a:gdLst>
                  <a:gd name="textAreaLeft" fmla="*/ 0 w 61920"/>
                  <a:gd name="textAreaRight" fmla="*/ 62280 w 61920"/>
                  <a:gd name="textAreaTop" fmla="*/ 0 h 78480"/>
                  <a:gd name="textAreaBottom" fmla="*/ 79200 h 78480"/>
                </a:gdLst>
                <a:ahLst/>
                <a:rect l="textAreaLeft" t="textAreaTop" r="textAreaRight" b="textAreaBottom"/>
                <a:pathLst>
                  <a:path w="85" h="38">
                    <a:moveTo>
                      <a:pt x="85" y="38"/>
                    </a:moveTo>
                    <a:cubicBezTo>
                      <a:pt x="0" y="38"/>
                      <a:pt x="0" y="38"/>
                      <a:pt x="0" y="38"/>
                    </a:cubicBezTo>
                    <a:cubicBezTo>
                      <a:pt x="11" y="8"/>
                      <a:pt x="11" y="8"/>
                      <a:pt x="11" y="8"/>
                    </a:cubicBezTo>
                    <a:cubicBezTo>
                      <a:pt x="13" y="3"/>
                      <a:pt x="18" y="0"/>
                      <a:pt x="23" y="0"/>
                    </a:cubicBezTo>
                    <a:cubicBezTo>
                      <a:pt x="80" y="0"/>
                      <a:pt x="80" y="0"/>
                      <a:pt x="80" y="0"/>
                    </a:cubicBezTo>
                    <a:cubicBezTo>
                      <a:pt x="83" y="0"/>
                      <a:pt x="85" y="2"/>
                      <a:pt x="85" y="4"/>
                    </a:cubicBezTo>
                    <a:lnTo>
                      <a:pt x="85" y="38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4920" bIns="349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1868" name="Google Shape;1639;p41"/>
            <p:cNvGrpSpPr/>
            <p:nvPr/>
          </p:nvGrpSpPr>
          <p:grpSpPr>
            <a:xfrm>
              <a:off x="820080" y="1888200"/>
              <a:ext cx="278280" cy="1610640"/>
              <a:chOff x="820080" y="1888200"/>
              <a:chExt cx="278280" cy="1610640"/>
            </a:xfrm>
          </p:grpSpPr>
          <p:sp>
            <p:nvSpPr>
              <p:cNvPr id="1869" name="Google Shape;1640;p41"/>
              <p:cNvSpPr/>
              <p:nvPr/>
            </p:nvSpPr>
            <p:spPr>
              <a:xfrm flipH="1">
                <a:off x="973440" y="3275280"/>
                <a:ext cx="72720" cy="217800"/>
              </a:xfrm>
              <a:custGeom>
                <a:avLst/>
                <a:gdLst>
                  <a:gd name="textAreaLeft" fmla="*/ 360 w 72720"/>
                  <a:gd name="textAreaRight" fmla="*/ 73440 w 72720"/>
                  <a:gd name="textAreaTop" fmla="*/ 0 h 217800"/>
                  <a:gd name="textAreaBottom" fmla="*/ 218520 h 217800"/>
                </a:gdLst>
                <a:ahLst/>
                <a:rect l="textAreaLeft" t="textAreaTop" r="textAreaRight" b="textAreaBottom"/>
                <a:pathLst>
                  <a:path w="98" h="103">
                    <a:moveTo>
                      <a:pt x="63" y="0"/>
                    </a:moveTo>
                    <a:cubicBezTo>
                      <a:pt x="63" y="0"/>
                      <a:pt x="68" y="57"/>
                      <a:pt x="66" y="66"/>
                    </a:cubicBezTo>
                    <a:cubicBezTo>
                      <a:pt x="64" y="74"/>
                      <a:pt x="2" y="87"/>
                      <a:pt x="1" y="96"/>
                    </a:cubicBezTo>
                    <a:cubicBezTo>
                      <a:pt x="0" y="103"/>
                      <a:pt x="57" y="102"/>
                      <a:pt x="89" y="99"/>
                    </a:cubicBezTo>
                    <a:cubicBezTo>
                      <a:pt x="94" y="98"/>
                      <a:pt x="98" y="93"/>
                      <a:pt x="96" y="89"/>
                    </a:cubicBezTo>
                    <a:cubicBezTo>
                      <a:pt x="94" y="80"/>
                      <a:pt x="90" y="66"/>
                      <a:pt x="90" y="58"/>
                    </a:cubicBezTo>
                    <a:cubicBezTo>
                      <a:pt x="90" y="45"/>
                      <a:pt x="94" y="0"/>
                      <a:pt x="94" y="0"/>
                    </a:cubicBezTo>
                    <a:lnTo>
                      <a:pt x="63" y="0"/>
                    </a:lnTo>
                    <a:close/>
                  </a:path>
                </a:pathLst>
              </a:custGeom>
              <a:solidFill>
                <a:srgbClr val="f0a4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70" name="Google Shape;1641;p41"/>
              <p:cNvSpPr/>
              <p:nvPr/>
            </p:nvSpPr>
            <p:spPr>
              <a:xfrm flipH="1">
                <a:off x="973440" y="3425760"/>
                <a:ext cx="72720" cy="67320"/>
              </a:xfrm>
              <a:custGeom>
                <a:avLst/>
                <a:gdLst>
                  <a:gd name="textAreaLeft" fmla="*/ 360 w 72720"/>
                  <a:gd name="textAreaRight" fmla="*/ 73440 w 72720"/>
                  <a:gd name="textAreaTop" fmla="*/ 0 h 67320"/>
                  <a:gd name="textAreaBottom" fmla="*/ 68040 h 67320"/>
                </a:gdLst>
                <a:ahLst/>
                <a:rect l="textAreaLeft" t="textAreaTop" r="textAreaRight" b="textAreaBottom"/>
                <a:pathLst>
                  <a:path w="98" h="32">
                    <a:moveTo>
                      <a:pt x="89" y="28"/>
                    </a:moveTo>
                    <a:cubicBezTo>
                      <a:pt x="94" y="27"/>
                      <a:pt x="98" y="22"/>
                      <a:pt x="96" y="18"/>
                    </a:cubicBezTo>
                    <a:cubicBezTo>
                      <a:pt x="95" y="13"/>
                      <a:pt x="93" y="8"/>
                      <a:pt x="92" y="2"/>
                    </a:cubicBezTo>
                    <a:cubicBezTo>
                      <a:pt x="75" y="5"/>
                      <a:pt x="65" y="2"/>
                      <a:pt x="59" y="0"/>
                    </a:cubicBezTo>
                    <a:cubicBezTo>
                      <a:pt x="43" y="8"/>
                      <a:pt x="2" y="18"/>
                      <a:pt x="1" y="25"/>
                    </a:cubicBezTo>
                    <a:cubicBezTo>
                      <a:pt x="0" y="32"/>
                      <a:pt x="57" y="31"/>
                      <a:pt x="89" y="28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9880" bIns="298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71" name="Google Shape;1642;p41"/>
              <p:cNvSpPr/>
              <p:nvPr/>
            </p:nvSpPr>
            <p:spPr>
              <a:xfrm flipH="1">
                <a:off x="825480" y="3242160"/>
                <a:ext cx="69480" cy="256320"/>
              </a:xfrm>
              <a:custGeom>
                <a:avLst/>
                <a:gdLst>
                  <a:gd name="textAreaLeft" fmla="*/ -360 w 69480"/>
                  <a:gd name="textAreaRight" fmla="*/ 69480 w 69480"/>
                  <a:gd name="textAreaTop" fmla="*/ 0 h 256320"/>
                  <a:gd name="textAreaBottom" fmla="*/ 257040 h 256320"/>
                </a:gdLst>
                <a:ahLst/>
                <a:rect l="textAreaLeft" t="textAreaTop" r="textAreaRight" b="textAreaBottom"/>
                <a:pathLst>
                  <a:path w="94" h="121">
                    <a:moveTo>
                      <a:pt x="39" y="7"/>
                    </a:moveTo>
                    <a:cubicBezTo>
                      <a:pt x="39" y="7"/>
                      <a:pt x="57" y="61"/>
                      <a:pt x="57" y="70"/>
                    </a:cubicBezTo>
                    <a:cubicBezTo>
                      <a:pt x="57" y="79"/>
                      <a:pt x="0" y="106"/>
                      <a:pt x="1" y="114"/>
                    </a:cubicBezTo>
                    <a:cubicBezTo>
                      <a:pt x="1" y="121"/>
                      <a:pt x="57" y="108"/>
                      <a:pt x="88" y="97"/>
                    </a:cubicBezTo>
                    <a:cubicBezTo>
                      <a:pt x="92" y="95"/>
                      <a:pt x="94" y="90"/>
                      <a:pt x="92" y="86"/>
                    </a:cubicBezTo>
                    <a:cubicBezTo>
                      <a:pt x="87" y="78"/>
                      <a:pt x="81" y="65"/>
                      <a:pt x="79" y="57"/>
                    </a:cubicBezTo>
                    <a:cubicBezTo>
                      <a:pt x="76" y="45"/>
                      <a:pt x="69" y="0"/>
                      <a:pt x="69" y="0"/>
                    </a:cubicBezTo>
                    <a:lnTo>
                      <a:pt x="39" y="7"/>
                    </a:lnTo>
                    <a:close/>
                  </a:path>
                </a:pathLst>
              </a:custGeom>
              <a:solidFill>
                <a:srgbClr val="f0a4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72" name="Google Shape;1643;p41"/>
              <p:cNvSpPr/>
              <p:nvPr/>
            </p:nvSpPr>
            <p:spPr>
              <a:xfrm flipH="1">
                <a:off x="825480" y="3395880"/>
                <a:ext cx="69480" cy="102960"/>
              </a:xfrm>
              <a:custGeom>
                <a:avLst/>
                <a:gdLst>
                  <a:gd name="textAreaLeft" fmla="*/ -360 w 69480"/>
                  <a:gd name="textAreaRight" fmla="*/ 69480 w 69480"/>
                  <a:gd name="textAreaTop" fmla="*/ 0 h 102960"/>
                  <a:gd name="textAreaBottom" fmla="*/ 103680 h 102960"/>
                </a:gdLst>
                <a:ahLst/>
                <a:rect l="textAreaLeft" t="textAreaTop" r="textAreaRight" b="textAreaBottom"/>
                <a:pathLst>
                  <a:path w="94" h="49">
                    <a:moveTo>
                      <a:pt x="88" y="25"/>
                    </a:moveTo>
                    <a:cubicBezTo>
                      <a:pt x="92" y="23"/>
                      <a:pt x="94" y="18"/>
                      <a:pt x="92" y="14"/>
                    </a:cubicBezTo>
                    <a:cubicBezTo>
                      <a:pt x="90" y="10"/>
                      <a:pt x="87" y="5"/>
                      <a:pt x="84" y="0"/>
                    </a:cubicBezTo>
                    <a:cubicBezTo>
                      <a:pt x="69" y="6"/>
                      <a:pt x="58" y="6"/>
                      <a:pt x="52" y="5"/>
                    </a:cubicBezTo>
                    <a:cubicBezTo>
                      <a:pt x="38" y="16"/>
                      <a:pt x="0" y="36"/>
                      <a:pt x="1" y="42"/>
                    </a:cubicBezTo>
                    <a:cubicBezTo>
                      <a:pt x="1" y="49"/>
                      <a:pt x="57" y="36"/>
                      <a:pt x="88" y="25"/>
                    </a:cubicBez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73" name="Google Shape;1644;p41"/>
              <p:cNvSpPr/>
              <p:nvPr/>
            </p:nvSpPr>
            <p:spPr>
              <a:xfrm flipH="1">
                <a:off x="836640" y="2466000"/>
                <a:ext cx="175680" cy="813960"/>
              </a:xfrm>
              <a:custGeom>
                <a:avLst/>
                <a:gdLst>
                  <a:gd name="textAreaLeft" fmla="*/ 360 w 175680"/>
                  <a:gd name="textAreaRight" fmla="*/ 176400 w 175680"/>
                  <a:gd name="textAreaTop" fmla="*/ 0 h 813960"/>
                  <a:gd name="textAreaBottom" fmla="*/ 814680 h 813960"/>
                </a:gdLst>
                <a:ahLst/>
                <a:rect l="textAreaLeft" t="textAreaTop" r="textAreaRight" b="textAreaBottom"/>
                <a:pathLst>
                  <a:path w="236" h="384">
                    <a:moveTo>
                      <a:pt x="187" y="0"/>
                    </a:moveTo>
                    <a:cubicBezTo>
                      <a:pt x="187" y="0"/>
                      <a:pt x="200" y="71"/>
                      <a:pt x="200" y="138"/>
                    </a:cubicBezTo>
                    <a:cubicBezTo>
                      <a:pt x="200" y="205"/>
                      <a:pt x="223" y="353"/>
                      <a:pt x="236" y="384"/>
                    </a:cubicBezTo>
                    <a:cubicBezTo>
                      <a:pt x="191" y="384"/>
                      <a:pt x="191" y="384"/>
                      <a:pt x="191" y="384"/>
                    </a:cubicBezTo>
                    <a:cubicBezTo>
                      <a:pt x="191" y="384"/>
                      <a:pt x="146" y="293"/>
                      <a:pt x="134" y="217"/>
                    </a:cubicBezTo>
                    <a:cubicBezTo>
                      <a:pt x="126" y="167"/>
                      <a:pt x="118" y="111"/>
                      <a:pt x="118" y="111"/>
                    </a:cubicBezTo>
                    <a:cubicBezTo>
                      <a:pt x="61" y="255"/>
                      <a:pt x="61" y="255"/>
                      <a:pt x="61" y="255"/>
                    </a:cubicBezTo>
                    <a:cubicBezTo>
                      <a:pt x="53" y="384"/>
                      <a:pt x="53" y="384"/>
                      <a:pt x="53" y="384"/>
                    </a:cubicBezTo>
                    <a:cubicBezTo>
                      <a:pt x="12" y="384"/>
                      <a:pt x="12" y="384"/>
                      <a:pt x="12" y="384"/>
                    </a:cubicBezTo>
                    <a:cubicBezTo>
                      <a:pt x="12" y="384"/>
                      <a:pt x="0" y="285"/>
                      <a:pt x="12" y="214"/>
                    </a:cubicBezTo>
                    <a:cubicBezTo>
                      <a:pt x="24" y="144"/>
                      <a:pt x="88" y="0"/>
                      <a:pt x="88" y="0"/>
                    </a:cubicBezTo>
                    <a:lnTo>
                      <a:pt x="187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74" name="Google Shape;1645;p41"/>
              <p:cNvSpPr/>
              <p:nvPr/>
            </p:nvSpPr>
            <p:spPr>
              <a:xfrm flipH="1">
                <a:off x="846720" y="2513880"/>
                <a:ext cx="37800" cy="765720"/>
              </a:xfrm>
              <a:custGeom>
                <a:avLst/>
                <a:gdLst>
                  <a:gd name="textAreaLeft" fmla="*/ -360 w 37800"/>
                  <a:gd name="textAreaRight" fmla="*/ 37800 w 37800"/>
                  <a:gd name="textAreaTop" fmla="*/ 0 h 765720"/>
                  <a:gd name="textAreaBottom" fmla="*/ 766440 h 765720"/>
                </a:gdLst>
                <a:ahLst/>
                <a:rect l="textAreaLeft" t="textAreaTop" r="textAreaRight" b="textAreaBottom"/>
                <a:pathLst>
                  <a:path w="51" h="361">
                    <a:moveTo>
                      <a:pt x="0" y="0"/>
                    </a:moveTo>
                    <a:cubicBezTo>
                      <a:pt x="0" y="0"/>
                      <a:pt x="1" y="7"/>
                      <a:pt x="2" y="19"/>
                    </a:cubicBezTo>
                    <a:cubicBezTo>
                      <a:pt x="6" y="55"/>
                      <a:pt x="16" y="134"/>
                      <a:pt x="17" y="197"/>
                    </a:cubicBezTo>
                    <a:cubicBezTo>
                      <a:pt x="17" y="197"/>
                      <a:pt x="17" y="197"/>
                      <a:pt x="17" y="197"/>
                    </a:cubicBezTo>
                    <a:cubicBezTo>
                      <a:pt x="49" y="361"/>
                      <a:pt x="49" y="361"/>
                      <a:pt x="49" y="361"/>
                    </a:cubicBezTo>
                    <a:cubicBezTo>
                      <a:pt x="51" y="361"/>
                      <a:pt x="51" y="361"/>
                      <a:pt x="51" y="361"/>
                    </a:cubicBezTo>
                    <a:cubicBezTo>
                      <a:pt x="19" y="197"/>
                      <a:pt x="19" y="197"/>
                      <a:pt x="19" y="197"/>
                    </a:cubicBezTo>
                    <a:cubicBezTo>
                      <a:pt x="18" y="197"/>
                      <a:pt x="18" y="197"/>
                      <a:pt x="18" y="197"/>
                    </a:cubicBezTo>
                    <a:cubicBezTo>
                      <a:pt x="19" y="197"/>
                      <a:pt x="19" y="197"/>
                      <a:pt x="19" y="197"/>
                    </a:cubicBezTo>
                    <a:cubicBezTo>
                      <a:pt x="17" y="113"/>
                      <a:pt x="2" y="0"/>
                      <a:pt x="2" y="0"/>
                    </a:cubicBez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75" name="Google Shape;1646;p41"/>
              <p:cNvSpPr/>
              <p:nvPr/>
            </p:nvSpPr>
            <p:spPr>
              <a:xfrm flipH="1">
                <a:off x="942840" y="2131560"/>
                <a:ext cx="155160" cy="338760"/>
              </a:xfrm>
              <a:custGeom>
                <a:avLst/>
                <a:gdLst>
                  <a:gd name="textAreaLeft" fmla="*/ -360 w 155160"/>
                  <a:gd name="textAreaRight" fmla="*/ 155160 w 155160"/>
                  <a:gd name="textAreaTop" fmla="*/ 0 h 338760"/>
                  <a:gd name="textAreaBottom" fmla="*/ 339480 h 338760"/>
                </a:gdLst>
                <a:ahLst/>
                <a:rect l="textAreaLeft" t="textAreaTop" r="textAreaRight" b="textAreaBottom"/>
                <a:pathLst>
                  <a:path w="209" h="160">
                    <a:moveTo>
                      <a:pt x="200" y="0"/>
                    </a:moveTo>
                    <a:cubicBezTo>
                      <a:pt x="144" y="109"/>
                      <a:pt x="144" y="109"/>
                      <a:pt x="144" y="109"/>
                    </a:cubicBezTo>
                    <a:cubicBezTo>
                      <a:pt x="51" y="142"/>
                      <a:pt x="51" y="142"/>
                      <a:pt x="51" y="142"/>
                    </a:cubicBezTo>
                    <a:cubicBezTo>
                      <a:pt x="51" y="142"/>
                      <a:pt x="36" y="129"/>
                      <a:pt x="26" y="128"/>
                    </a:cubicBezTo>
                    <a:cubicBezTo>
                      <a:pt x="15" y="127"/>
                      <a:pt x="0" y="130"/>
                      <a:pt x="1" y="133"/>
                    </a:cubicBezTo>
                    <a:cubicBezTo>
                      <a:pt x="2" y="135"/>
                      <a:pt x="19" y="134"/>
                      <a:pt x="19" y="134"/>
                    </a:cubicBezTo>
                    <a:cubicBezTo>
                      <a:pt x="19" y="134"/>
                      <a:pt x="2" y="141"/>
                      <a:pt x="1" y="146"/>
                    </a:cubicBezTo>
                    <a:cubicBezTo>
                      <a:pt x="1" y="150"/>
                      <a:pt x="9" y="155"/>
                      <a:pt x="16" y="154"/>
                    </a:cubicBezTo>
                    <a:cubicBezTo>
                      <a:pt x="23" y="154"/>
                      <a:pt x="42" y="160"/>
                      <a:pt x="52" y="154"/>
                    </a:cubicBezTo>
                    <a:cubicBezTo>
                      <a:pt x="52" y="154"/>
                      <a:pt x="151" y="146"/>
                      <a:pt x="165" y="131"/>
                    </a:cubicBezTo>
                    <a:cubicBezTo>
                      <a:pt x="180" y="117"/>
                      <a:pt x="209" y="59"/>
                      <a:pt x="209" y="59"/>
                    </a:cubicBezTo>
                    <a:lnTo>
                      <a:pt x="200" y="0"/>
                    </a:lnTo>
                    <a:close/>
                  </a:path>
                </a:pathLst>
              </a:custGeom>
              <a:solidFill>
                <a:srgbClr val="f0a4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76" name="Google Shape;1647;p41"/>
              <p:cNvSpPr/>
              <p:nvPr/>
            </p:nvSpPr>
            <p:spPr>
              <a:xfrm flipH="1">
                <a:off x="860400" y="2100240"/>
                <a:ext cx="101880" cy="387360"/>
              </a:xfrm>
              <a:custGeom>
                <a:avLst/>
                <a:gdLst>
                  <a:gd name="textAreaLeft" fmla="*/ -360 w 101880"/>
                  <a:gd name="textAreaRight" fmla="*/ 101880 w 101880"/>
                  <a:gd name="textAreaTop" fmla="*/ 0 h 387360"/>
                  <a:gd name="textAreaBottom" fmla="*/ 388080 h 387360"/>
                </a:gdLst>
                <a:ahLst/>
                <a:rect l="textAreaLeft" t="textAreaTop" r="textAreaRight" b="textAreaBottom"/>
                <a:pathLst>
                  <a:path w="138" h="183">
                    <a:moveTo>
                      <a:pt x="56" y="4"/>
                    </a:moveTo>
                    <a:cubicBezTo>
                      <a:pt x="93" y="0"/>
                      <a:pt x="113" y="13"/>
                      <a:pt x="113" y="13"/>
                    </a:cubicBezTo>
                    <a:cubicBezTo>
                      <a:pt x="113" y="13"/>
                      <a:pt x="115" y="92"/>
                      <a:pt x="122" y="116"/>
                    </a:cubicBezTo>
                    <a:cubicBezTo>
                      <a:pt x="128" y="140"/>
                      <a:pt x="138" y="159"/>
                      <a:pt x="133" y="171"/>
                    </a:cubicBezTo>
                    <a:cubicBezTo>
                      <a:pt x="128" y="183"/>
                      <a:pt x="119" y="183"/>
                      <a:pt x="105" y="183"/>
                    </a:cubicBezTo>
                    <a:cubicBezTo>
                      <a:pt x="92" y="183"/>
                      <a:pt x="54" y="183"/>
                      <a:pt x="35" y="183"/>
                    </a:cubicBezTo>
                    <a:cubicBezTo>
                      <a:pt x="17" y="183"/>
                      <a:pt x="8" y="180"/>
                      <a:pt x="10" y="163"/>
                    </a:cubicBezTo>
                    <a:cubicBezTo>
                      <a:pt x="12" y="145"/>
                      <a:pt x="15" y="100"/>
                      <a:pt x="10" y="86"/>
                    </a:cubicBezTo>
                    <a:cubicBezTo>
                      <a:pt x="5" y="73"/>
                      <a:pt x="0" y="56"/>
                      <a:pt x="6" y="40"/>
                    </a:cubicBezTo>
                    <a:cubicBezTo>
                      <a:pt x="13" y="24"/>
                      <a:pt x="18" y="15"/>
                      <a:pt x="18" y="15"/>
                    </a:cubicBezTo>
                    <a:cubicBezTo>
                      <a:pt x="18" y="15"/>
                      <a:pt x="34" y="7"/>
                      <a:pt x="56" y="4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77" name="Google Shape;1648;p41"/>
              <p:cNvSpPr/>
              <p:nvPr/>
            </p:nvSpPr>
            <p:spPr>
              <a:xfrm flipH="1">
                <a:off x="830160" y="2282400"/>
                <a:ext cx="84600" cy="23940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78" name="Google Shape;1649;p41"/>
              <p:cNvSpPr/>
              <p:nvPr/>
            </p:nvSpPr>
            <p:spPr>
              <a:xfrm flipH="1">
                <a:off x="836280" y="2303640"/>
                <a:ext cx="83880" cy="23940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79" name="Google Shape;1650;p41"/>
              <p:cNvSpPr/>
              <p:nvPr/>
            </p:nvSpPr>
            <p:spPr>
              <a:xfrm flipH="1">
                <a:off x="842760" y="2323800"/>
                <a:ext cx="83520" cy="239040"/>
              </a:xfrm>
              <a:prstGeom prst="rect">
                <a:avLst/>
              </a:pr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80" name="Google Shape;1651;p41"/>
              <p:cNvSpPr/>
              <p:nvPr/>
            </p:nvSpPr>
            <p:spPr>
              <a:xfrm flipH="1">
                <a:off x="820080" y="2126160"/>
                <a:ext cx="87120" cy="455400"/>
              </a:xfrm>
              <a:custGeom>
                <a:avLst/>
                <a:gdLst>
                  <a:gd name="textAreaLeft" fmla="*/ 360 w 87120"/>
                  <a:gd name="textAreaRight" fmla="*/ 87840 w 87120"/>
                  <a:gd name="textAreaTop" fmla="*/ 0 h 455400"/>
                  <a:gd name="textAreaBottom" fmla="*/ 456120 h 455400"/>
                </a:gdLst>
                <a:ahLst/>
                <a:rect l="textAreaLeft" t="textAreaTop" r="textAreaRight" b="textAreaBottom"/>
                <a:pathLst>
                  <a:path w="117" h="215">
                    <a:moveTo>
                      <a:pt x="30" y="4"/>
                    </a:moveTo>
                    <a:cubicBezTo>
                      <a:pt x="32" y="0"/>
                      <a:pt x="38" y="0"/>
                      <a:pt x="41" y="3"/>
                    </a:cubicBezTo>
                    <a:cubicBezTo>
                      <a:pt x="57" y="21"/>
                      <a:pt x="101" y="72"/>
                      <a:pt x="108" y="95"/>
                    </a:cubicBezTo>
                    <a:cubicBezTo>
                      <a:pt x="117" y="123"/>
                      <a:pt x="49" y="197"/>
                      <a:pt x="49" y="197"/>
                    </a:cubicBezTo>
                    <a:cubicBezTo>
                      <a:pt x="49" y="197"/>
                      <a:pt x="31" y="213"/>
                      <a:pt x="18" y="214"/>
                    </a:cubicBezTo>
                    <a:cubicBezTo>
                      <a:pt x="5" y="215"/>
                      <a:pt x="16" y="203"/>
                      <a:pt x="16" y="203"/>
                    </a:cubicBezTo>
                    <a:cubicBezTo>
                      <a:pt x="16" y="203"/>
                      <a:pt x="7" y="208"/>
                      <a:pt x="3" y="207"/>
                    </a:cubicBezTo>
                    <a:cubicBezTo>
                      <a:pt x="0" y="207"/>
                      <a:pt x="23" y="186"/>
                      <a:pt x="36" y="189"/>
                    </a:cubicBezTo>
                    <a:cubicBezTo>
                      <a:pt x="79" y="104"/>
                      <a:pt x="79" y="104"/>
                      <a:pt x="79" y="104"/>
                    </a:cubicBezTo>
                    <a:cubicBezTo>
                      <a:pt x="79" y="104"/>
                      <a:pt x="48" y="65"/>
                      <a:pt x="33" y="47"/>
                    </a:cubicBezTo>
                    <a:cubicBezTo>
                      <a:pt x="20" y="32"/>
                      <a:pt x="24" y="15"/>
                      <a:pt x="30" y="4"/>
                    </a:cubicBezTo>
                    <a:close/>
                  </a:path>
                </a:pathLst>
              </a:custGeom>
              <a:solidFill>
                <a:srgbClr val="f0a4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81" name="Google Shape;1652;p41"/>
              <p:cNvSpPr/>
              <p:nvPr/>
            </p:nvSpPr>
            <p:spPr>
              <a:xfrm flipH="1">
                <a:off x="908640" y="1940760"/>
                <a:ext cx="48600" cy="198000"/>
              </a:xfrm>
              <a:custGeom>
                <a:avLst/>
                <a:gdLst>
                  <a:gd name="textAreaLeft" fmla="*/ -360 w 48600"/>
                  <a:gd name="textAreaRight" fmla="*/ 48600 w 48600"/>
                  <a:gd name="textAreaTop" fmla="*/ 0 h 198000"/>
                  <a:gd name="textAreaBottom" fmla="*/ 198720 h 198000"/>
                </a:gdLst>
                <a:ahLst/>
                <a:rect l="textAreaLeft" t="textAreaTop" r="textAreaRight" b="textAreaBottom"/>
                <a:pathLst>
                  <a:path w="66" h="94">
                    <a:moveTo>
                      <a:pt x="11" y="8"/>
                    </a:moveTo>
                    <a:cubicBezTo>
                      <a:pt x="10" y="9"/>
                      <a:pt x="8" y="25"/>
                      <a:pt x="0" y="31"/>
                    </a:cubicBezTo>
                    <a:cubicBezTo>
                      <a:pt x="3" y="32"/>
                      <a:pt x="3" y="32"/>
                      <a:pt x="3" y="32"/>
                    </a:cubicBezTo>
                    <a:cubicBezTo>
                      <a:pt x="5" y="32"/>
                      <a:pt x="6" y="34"/>
                      <a:pt x="6" y="36"/>
                    </a:cubicBezTo>
                    <a:cubicBezTo>
                      <a:pt x="5" y="42"/>
                      <a:pt x="4" y="54"/>
                      <a:pt x="7" y="58"/>
                    </a:cubicBezTo>
                    <a:cubicBezTo>
                      <a:pt x="12" y="62"/>
                      <a:pt x="31" y="57"/>
                      <a:pt x="32" y="63"/>
                    </a:cubicBezTo>
                    <a:cubicBezTo>
                      <a:pt x="33" y="68"/>
                      <a:pt x="34" y="82"/>
                      <a:pt x="34" y="89"/>
                    </a:cubicBezTo>
                    <a:cubicBezTo>
                      <a:pt x="34" y="92"/>
                      <a:pt x="35" y="93"/>
                      <a:pt x="38" y="93"/>
                    </a:cubicBezTo>
                    <a:cubicBezTo>
                      <a:pt x="44" y="94"/>
                      <a:pt x="56" y="93"/>
                      <a:pt x="66" y="85"/>
                    </a:cubicBezTo>
                    <a:cubicBezTo>
                      <a:pt x="62" y="38"/>
                      <a:pt x="62" y="38"/>
                      <a:pt x="62" y="38"/>
                    </a:cubicBezTo>
                    <a:cubicBezTo>
                      <a:pt x="41" y="0"/>
                      <a:pt x="41" y="0"/>
                      <a:pt x="41" y="0"/>
                    </a:cubicBezTo>
                    <a:lnTo>
                      <a:pt x="11" y="8"/>
                    </a:lnTo>
                    <a:close/>
                  </a:path>
                </a:pathLst>
              </a:custGeom>
              <a:solidFill>
                <a:srgbClr val="f0a48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82" name="Google Shape;1653;p41"/>
              <p:cNvSpPr/>
              <p:nvPr/>
            </p:nvSpPr>
            <p:spPr>
              <a:xfrm flipH="1">
                <a:off x="889200" y="1888200"/>
                <a:ext cx="70200" cy="200880"/>
              </a:xfrm>
              <a:custGeom>
                <a:avLst/>
                <a:gdLst>
                  <a:gd name="textAreaLeft" fmla="*/ -360 w 70200"/>
                  <a:gd name="textAreaRight" fmla="*/ 70200 w 70200"/>
                  <a:gd name="textAreaTop" fmla="*/ 0 h 200880"/>
                  <a:gd name="textAreaBottom" fmla="*/ 201600 h 200880"/>
                </a:gdLst>
                <a:ahLst/>
                <a:rect l="textAreaLeft" t="textAreaTop" r="textAreaRight" b="textAreaBottom"/>
                <a:pathLst>
                  <a:path w="95" h="95">
                    <a:moveTo>
                      <a:pt x="41" y="12"/>
                    </a:moveTo>
                    <a:cubicBezTo>
                      <a:pt x="39" y="13"/>
                      <a:pt x="37" y="13"/>
                      <a:pt x="35" y="12"/>
                    </a:cubicBezTo>
                    <a:cubicBezTo>
                      <a:pt x="26" y="11"/>
                      <a:pt x="0" y="8"/>
                      <a:pt x="2" y="29"/>
                    </a:cubicBezTo>
                    <a:cubicBezTo>
                      <a:pt x="3" y="37"/>
                      <a:pt x="16" y="39"/>
                      <a:pt x="26" y="39"/>
                    </a:cubicBezTo>
                    <a:cubicBezTo>
                      <a:pt x="33" y="39"/>
                      <a:pt x="39" y="45"/>
                      <a:pt x="39" y="52"/>
                    </a:cubicBezTo>
                    <a:cubicBezTo>
                      <a:pt x="38" y="59"/>
                      <a:pt x="38" y="68"/>
                      <a:pt x="39" y="75"/>
                    </a:cubicBezTo>
                    <a:cubicBezTo>
                      <a:pt x="40" y="91"/>
                      <a:pt x="42" y="93"/>
                      <a:pt x="62" y="92"/>
                    </a:cubicBezTo>
                    <a:cubicBezTo>
                      <a:pt x="81" y="92"/>
                      <a:pt x="89" y="95"/>
                      <a:pt x="91" y="82"/>
                    </a:cubicBezTo>
                    <a:cubicBezTo>
                      <a:pt x="95" y="61"/>
                      <a:pt x="89" y="0"/>
                      <a:pt x="41" y="12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cxnSp>
          <p:nvCxnSpPr>
            <p:cNvPr id="1883" name="Google Shape;1654;p41"/>
            <p:cNvCxnSpPr/>
            <p:nvPr/>
          </p:nvCxnSpPr>
          <p:spPr>
            <a:xfrm flipH="1">
              <a:off x="546480" y="3493080"/>
              <a:ext cx="1200600" cy="1080"/>
            </a:xfrm>
            <a:prstGeom prst="straightConnector1">
              <a:avLst/>
            </a:prstGeom>
            <a:ln w="9525">
              <a:solidFill>
                <a:srgbClr val="fffef4"/>
              </a:solidFill>
              <a:round/>
            </a:ln>
          </p:spPr>
        </p:cxnSp>
        <p:sp>
          <p:nvSpPr>
            <p:cNvPr id="1884" name="Google Shape;1655;p41"/>
            <p:cNvSpPr/>
            <p:nvPr/>
          </p:nvSpPr>
          <p:spPr>
            <a:xfrm>
              <a:off x="703080" y="1574640"/>
              <a:ext cx="172800" cy="222840"/>
            </a:xfrm>
            <a:custGeom>
              <a:avLst/>
              <a:gdLst>
                <a:gd name="textAreaLeft" fmla="*/ 0 w 172800"/>
                <a:gd name="textAreaRight" fmla="*/ 173160 w 172800"/>
                <a:gd name="textAreaTop" fmla="*/ 0 h 222840"/>
                <a:gd name="textAreaBottom" fmla="*/ 223560 h 222840"/>
              </a:gdLst>
              <a:ahLst/>
              <a:rect l="textAreaLeft" t="textAreaTop" r="textAreaRight" b="textAreaBottom"/>
              <a:pathLst>
                <a:path w="749" h="340">
                  <a:moveTo>
                    <a:pt x="67" y="206"/>
                  </a:moveTo>
                  <a:cubicBezTo>
                    <a:pt x="94" y="206"/>
                    <a:pt x="94" y="206"/>
                    <a:pt x="94" y="206"/>
                  </a:cubicBezTo>
                  <a:cubicBezTo>
                    <a:pt x="94" y="92"/>
                    <a:pt x="186" y="0"/>
                    <a:pt x="300" y="0"/>
                  </a:cubicBezTo>
                  <a:cubicBezTo>
                    <a:pt x="384" y="0"/>
                    <a:pt x="456" y="50"/>
                    <a:pt x="488" y="122"/>
                  </a:cubicBezTo>
                  <a:cubicBezTo>
                    <a:pt x="502" y="114"/>
                    <a:pt x="519" y="109"/>
                    <a:pt x="536" y="109"/>
                  </a:cubicBezTo>
                  <a:cubicBezTo>
                    <a:pt x="590" y="109"/>
                    <a:pt x="633" y="153"/>
                    <a:pt x="633" y="206"/>
                  </a:cubicBezTo>
                  <a:cubicBezTo>
                    <a:pt x="682" y="206"/>
                    <a:pt x="682" y="206"/>
                    <a:pt x="682" y="206"/>
                  </a:cubicBezTo>
                  <a:cubicBezTo>
                    <a:pt x="719" y="206"/>
                    <a:pt x="749" y="236"/>
                    <a:pt x="749" y="273"/>
                  </a:cubicBezTo>
                  <a:cubicBezTo>
                    <a:pt x="749" y="310"/>
                    <a:pt x="719" y="340"/>
                    <a:pt x="682" y="340"/>
                  </a:cubicBezTo>
                  <a:cubicBezTo>
                    <a:pt x="67" y="340"/>
                    <a:pt x="67" y="340"/>
                    <a:pt x="67" y="340"/>
                  </a:cubicBezTo>
                  <a:cubicBezTo>
                    <a:pt x="30" y="340"/>
                    <a:pt x="0" y="310"/>
                    <a:pt x="0" y="273"/>
                  </a:cubicBezTo>
                  <a:cubicBezTo>
                    <a:pt x="0" y="236"/>
                    <a:pt x="30" y="206"/>
                    <a:pt x="67" y="206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grpSp>
          <p:nvGrpSpPr>
            <p:cNvPr id="1885" name="Google Shape;1656;p41"/>
            <p:cNvGrpSpPr/>
            <p:nvPr/>
          </p:nvGrpSpPr>
          <p:grpSpPr>
            <a:xfrm>
              <a:off x="548640" y="2475360"/>
              <a:ext cx="230760" cy="1014120"/>
              <a:chOff x="548640" y="2475360"/>
              <a:chExt cx="230760" cy="1014120"/>
            </a:xfrm>
          </p:grpSpPr>
          <p:sp>
            <p:nvSpPr>
              <p:cNvPr id="1886" name="Google Shape;1657;p41"/>
              <p:cNvSpPr/>
              <p:nvPr/>
            </p:nvSpPr>
            <p:spPr>
              <a:xfrm>
                <a:off x="604800" y="2475360"/>
                <a:ext cx="105480" cy="627120"/>
              </a:xfrm>
              <a:custGeom>
                <a:avLst/>
                <a:gdLst>
                  <a:gd name="textAreaLeft" fmla="*/ 0 w 105480"/>
                  <a:gd name="textAreaRight" fmla="*/ 105840 w 105480"/>
                  <a:gd name="textAreaTop" fmla="*/ 0 h 627120"/>
                  <a:gd name="textAreaBottom" fmla="*/ 627840 h 627120"/>
                </a:gdLst>
                <a:ahLst/>
                <a:rect l="textAreaLeft" t="textAreaTop" r="textAreaRight" b="textAreaBottom"/>
                <a:pathLst>
                  <a:path w="154" h="322">
                    <a:moveTo>
                      <a:pt x="37" y="11"/>
                    </a:moveTo>
                    <a:cubicBezTo>
                      <a:pt x="81" y="0"/>
                      <a:pt x="73" y="52"/>
                      <a:pt x="93" y="72"/>
                    </a:cubicBezTo>
                    <a:cubicBezTo>
                      <a:pt x="113" y="92"/>
                      <a:pt x="122" y="109"/>
                      <a:pt x="118" y="133"/>
                    </a:cubicBezTo>
                    <a:cubicBezTo>
                      <a:pt x="115" y="157"/>
                      <a:pt x="119" y="167"/>
                      <a:pt x="127" y="180"/>
                    </a:cubicBezTo>
                    <a:cubicBezTo>
                      <a:pt x="135" y="193"/>
                      <a:pt x="142" y="222"/>
                      <a:pt x="134" y="238"/>
                    </a:cubicBezTo>
                    <a:cubicBezTo>
                      <a:pt x="126" y="255"/>
                      <a:pt x="154" y="275"/>
                      <a:pt x="132" y="322"/>
                    </a:cubicBezTo>
                    <a:cubicBezTo>
                      <a:pt x="73" y="322"/>
                      <a:pt x="73" y="322"/>
                      <a:pt x="73" y="322"/>
                    </a:cubicBezTo>
                    <a:cubicBezTo>
                      <a:pt x="73" y="322"/>
                      <a:pt x="44" y="297"/>
                      <a:pt x="50" y="267"/>
                    </a:cubicBezTo>
                    <a:cubicBezTo>
                      <a:pt x="57" y="238"/>
                      <a:pt x="41" y="207"/>
                      <a:pt x="32" y="195"/>
                    </a:cubicBezTo>
                    <a:cubicBezTo>
                      <a:pt x="23" y="184"/>
                      <a:pt x="20" y="158"/>
                      <a:pt x="26" y="133"/>
                    </a:cubicBezTo>
                    <a:cubicBezTo>
                      <a:pt x="32" y="108"/>
                      <a:pt x="7" y="98"/>
                      <a:pt x="3" y="67"/>
                    </a:cubicBezTo>
                    <a:cubicBezTo>
                      <a:pt x="0" y="35"/>
                      <a:pt x="15" y="17"/>
                      <a:pt x="37" y="1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87" name="Google Shape;1658;p41"/>
              <p:cNvSpPr/>
              <p:nvPr/>
            </p:nvSpPr>
            <p:spPr>
              <a:xfrm>
                <a:off x="630720" y="2544480"/>
                <a:ext cx="44640" cy="558000"/>
              </a:xfrm>
              <a:custGeom>
                <a:avLst/>
                <a:gdLst>
                  <a:gd name="textAreaLeft" fmla="*/ 0 w 44640"/>
                  <a:gd name="textAreaRight" fmla="*/ 45000 w 44640"/>
                  <a:gd name="textAreaTop" fmla="*/ 0 h 558000"/>
                  <a:gd name="textAreaBottom" fmla="*/ 558720 h 558000"/>
                </a:gdLst>
                <a:ahLst/>
                <a:rect l="textAreaLeft" t="textAreaTop" r="textAreaRight" b="textAreaBottom"/>
                <a:pathLst>
                  <a:path w="65" h="287">
                    <a:moveTo>
                      <a:pt x="0" y="0"/>
                    </a:moveTo>
                    <a:cubicBezTo>
                      <a:pt x="0" y="35"/>
                      <a:pt x="26" y="98"/>
                      <a:pt x="40" y="148"/>
                    </a:cubicBezTo>
                    <a:cubicBezTo>
                      <a:pt x="55" y="197"/>
                      <a:pt x="65" y="257"/>
                      <a:pt x="64" y="287"/>
                    </a:cubicBez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88" name="Google Shape;1659;p41"/>
              <p:cNvSpPr/>
              <p:nvPr/>
            </p:nvSpPr>
            <p:spPr>
              <a:xfrm>
                <a:off x="617760" y="2593080"/>
                <a:ext cx="32040" cy="119520"/>
              </a:xfrm>
              <a:custGeom>
                <a:avLst/>
                <a:gdLst>
                  <a:gd name="textAreaLeft" fmla="*/ 0 w 32040"/>
                  <a:gd name="textAreaRight" fmla="*/ 32400 w 32040"/>
                  <a:gd name="textAreaTop" fmla="*/ 0 h 119520"/>
                  <a:gd name="textAreaBottom" fmla="*/ 120240 h 119520"/>
                </a:gdLst>
                <a:ahLst/>
                <a:rect l="textAreaLeft" t="textAreaTop" r="textAreaRight" b="textAreaBottom"/>
                <a:pathLst>
                  <a:path w="112" h="147">
                    <a:moveTo>
                      <a:pt x="112" y="0"/>
                    </a:moveTo>
                    <a:lnTo>
                      <a:pt x="95" y="147"/>
                    </a:lnTo>
                    <a:lnTo>
                      <a:pt x="0" y="24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89" name="Google Shape;1660;p41"/>
              <p:cNvSpPr/>
              <p:nvPr/>
            </p:nvSpPr>
            <p:spPr>
              <a:xfrm>
                <a:off x="630360" y="2723400"/>
                <a:ext cx="37800" cy="139320"/>
              </a:xfrm>
              <a:custGeom>
                <a:avLst/>
                <a:gdLst>
                  <a:gd name="textAreaLeft" fmla="*/ 0 w 37800"/>
                  <a:gd name="textAreaRight" fmla="*/ 38160 w 37800"/>
                  <a:gd name="textAreaTop" fmla="*/ 0 h 139320"/>
                  <a:gd name="textAreaBottom" fmla="*/ 140040 h 139320"/>
                </a:gdLst>
                <a:ahLst/>
                <a:rect l="textAreaLeft" t="textAreaTop" r="textAreaRight" b="textAreaBottom"/>
                <a:pathLst>
                  <a:path w="133" h="171">
                    <a:moveTo>
                      <a:pt x="133" y="0"/>
                    </a:moveTo>
                    <a:lnTo>
                      <a:pt x="109" y="171"/>
                    </a:lnTo>
                    <a:lnTo>
                      <a:pt x="0" y="55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90" name="Google Shape;1661;p41"/>
              <p:cNvSpPr/>
              <p:nvPr/>
            </p:nvSpPr>
            <p:spPr>
              <a:xfrm>
                <a:off x="647280" y="2877840"/>
                <a:ext cx="39960" cy="146520"/>
              </a:xfrm>
              <a:custGeom>
                <a:avLst/>
                <a:gdLst>
                  <a:gd name="textAreaLeft" fmla="*/ 0 w 39960"/>
                  <a:gd name="textAreaRight" fmla="*/ 40320 w 39960"/>
                  <a:gd name="textAreaTop" fmla="*/ 0 h 146520"/>
                  <a:gd name="textAreaBottom" fmla="*/ 147240 h 146520"/>
                </a:gdLst>
                <a:ahLst/>
                <a:rect l="textAreaLeft" t="textAreaTop" r="textAreaRight" b="textAreaBottom"/>
                <a:pathLst>
                  <a:path w="140" h="180">
                    <a:moveTo>
                      <a:pt x="140" y="0"/>
                    </a:moveTo>
                    <a:lnTo>
                      <a:pt x="88" y="180"/>
                    </a:lnTo>
                    <a:lnTo>
                      <a:pt x="0" y="47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91" name="Google Shape;1662;p41"/>
              <p:cNvSpPr/>
              <p:nvPr/>
            </p:nvSpPr>
            <p:spPr>
              <a:xfrm>
                <a:off x="678600" y="2733480"/>
                <a:ext cx="100800" cy="402840"/>
              </a:xfrm>
              <a:custGeom>
                <a:avLst/>
                <a:gdLst>
                  <a:gd name="textAreaLeft" fmla="*/ 0 w 100800"/>
                  <a:gd name="textAreaRight" fmla="*/ 101160 w 100800"/>
                  <a:gd name="textAreaTop" fmla="*/ 0 h 402840"/>
                  <a:gd name="textAreaBottom" fmla="*/ 403560 h 402840"/>
                </a:gdLst>
                <a:ahLst/>
                <a:rect l="textAreaLeft" t="textAreaTop" r="textAreaRight" b="textAreaBottom"/>
                <a:pathLst>
                  <a:path w="147" h="207">
                    <a:moveTo>
                      <a:pt x="9" y="207"/>
                    </a:moveTo>
                    <a:cubicBezTo>
                      <a:pt x="9" y="207"/>
                      <a:pt x="0" y="158"/>
                      <a:pt x="10" y="128"/>
                    </a:cubicBezTo>
                    <a:cubicBezTo>
                      <a:pt x="19" y="98"/>
                      <a:pt x="43" y="92"/>
                      <a:pt x="45" y="66"/>
                    </a:cubicBezTo>
                    <a:cubicBezTo>
                      <a:pt x="48" y="26"/>
                      <a:pt x="72" y="0"/>
                      <a:pt x="103" y="4"/>
                    </a:cubicBezTo>
                    <a:cubicBezTo>
                      <a:pt x="133" y="8"/>
                      <a:pt x="147" y="55"/>
                      <a:pt x="117" y="81"/>
                    </a:cubicBezTo>
                    <a:cubicBezTo>
                      <a:pt x="106" y="91"/>
                      <a:pt x="91" y="115"/>
                      <a:pt x="93" y="135"/>
                    </a:cubicBezTo>
                    <a:cubicBezTo>
                      <a:pt x="97" y="166"/>
                      <a:pt x="58" y="185"/>
                      <a:pt x="58" y="185"/>
                    </a:cubicBezTo>
                    <a:lnTo>
                      <a:pt x="9" y="207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92" name="Google Shape;1663;p41"/>
              <p:cNvSpPr/>
              <p:nvPr/>
            </p:nvSpPr>
            <p:spPr>
              <a:xfrm>
                <a:off x="701640" y="2807280"/>
                <a:ext cx="48240" cy="309240"/>
              </a:xfrm>
              <a:custGeom>
                <a:avLst/>
                <a:gdLst>
                  <a:gd name="textAreaLeft" fmla="*/ 0 w 48240"/>
                  <a:gd name="textAreaRight" fmla="*/ 48600 w 48240"/>
                  <a:gd name="textAreaTop" fmla="*/ 0 h 309240"/>
                  <a:gd name="textAreaBottom" fmla="*/ 309960 h 309240"/>
                </a:gdLst>
                <a:ahLst/>
                <a:rect l="textAreaLeft" t="textAreaTop" r="textAreaRight" b="textAreaBottom"/>
                <a:pathLst>
                  <a:path w="71" h="159">
                    <a:moveTo>
                      <a:pt x="71" y="0"/>
                    </a:moveTo>
                    <a:cubicBezTo>
                      <a:pt x="23" y="51"/>
                      <a:pt x="0" y="145"/>
                      <a:pt x="0" y="159"/>
                    </a:cubicBez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93" name="Google Shape;1664;p41"/>
              <p:cNvSpPr/>
              <p:nvPr/>
            </p:nvSpPr>
            <p:spPr>
              <a:xfrm>
                <a:off x="727560" y="2802960"/>
                <a:ext cx="29160" cy="77760"/>
              </a:xfrm>
              <a:custGeom>
                <a:avLst/>
                <a:gdLst>
                  <a:gd name="textAreaLeft" fmla="*/ 0 w 29160"/>
                  <a:gd name="textAreaRight" fmla="*/ 29520 w 29160"/>
                  <a:gd name="textAreaTop" fmla="*/ 0 h 77760"/>
                  <a:gd name="textAreaBottom" fmla="*/ 78480 h 77760"/>
                </a:gdLst>
                <a:ahLst/>
                <a:rect l="textAreaLeft" t="textAreaTop" r="textAreaRight" b="textAreaBottom"/>
                <a:pathLst>
                  <a:path w="102" h="96">
                    <a:moveTo>
                      <a:pt x="0" y="0"/>
                    </a:moveTo>
                    <a:lnTo>
                      <a:pt x="12" y="96"/>
                    </a:lnTo>
                    <a:lnTo>
                      <a:pt x="102" y="50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4560" bIns="345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94" name="Google Shape;1665;p41"/>
              <p:cNvSpPr/>
              <p:nvPr/>
            </p:nvSpPr>
            <p:spPr>
              <a:xfrm>
                <a:off x="710640" y="2899080"/>
                <a:ext cx="31680" cy="78840"/>
              </a:xfrm>
              <a:custGeom>
                <a:avLst/>
                <a:gdLst>
                  <a:gd name="textAreaLeft" fmla="*/ 0 w 31680"/>
                  <a:gd name="textAreaRight" fmla="*/ 32040 w 31680"/>
                  <a:gd name="textAreaTop" fmla="*/ 0 h 78840"/>
                  <a:gd name="textAreaBottom" fmla="*/ 79560 h 78840"/>
                </a:gdLst>
                <a:ahLst/>
                <a:rect l="textAreaLeft" t="textAreaTop" r="textAreaRight" b="textAreaBottom"/>
                <a:pathLst>
                  <a:path w="111" h="97">
                    <a:moveTo>
                      <a:pt x="0" y="0"/>
                    </a:moveTo>
                    <a:lnTo>
                      <a:pt x="14" y="97"/>
                    </a:lnTo>
                    <a:lnTo>
                      <a:pt x="111" y="36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5280" bIns="35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95" name="Google Shape;1666;p41"/>
              <p:cNvSpPr/>
              <p:nvPr/>
            </p:nvSpPr>
            <p:spPr>
              <a:xfrm>
                <a:off x="691200" y="2984400"/>
                <a:ext cx="41400" cy="91080"/>
              </a:xfrm>
              <a:custGeom>
                <a:avLst/>
                <a:gdLst>
                  <a:gd name="textAreaLeft" fmla="*/ 0 w 41400"/>
                  <a:gd name="textAreaRight" fmla="*/ 41760 w 41400"/>
                  <a:gd name="textAreaTop" fmla="*/ 0 h 91080"/>
                  <a:gd name="textAreaBottom" fmla="*/ 91800 h 91080"/>
                </a:gdLst>
                <a:ahLst/>
                <a:rect l="textAreaLeft" t="textAreaTop" r="textAreaRight" b="textAreaBottom"/>
                <a:pathLst>
                  <a:path w="145" h="112">
                    <a:moveTo>
                      <a:pt x="0" y="0"/>
                    </a:moveTo>
                    <a:lnTo>
                      <a:pt x="45" y="112"/>
                    </a:lnTo>
                    <a:lnTo>
                      <a:pt x="145" y="48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96" name="Google Shape;1667;p41"/>
              <p:cNvSpPr/>
              <p:nvPr/>
            </p:nvSpPr>
            <p:spPr>
              <a:xfrm>
                <a:off x="548640" y="2775960"/>
                <a:ext cx="117720" cy="360000"/>
              </a:xfrm>
              <a:custGeom>
                <a:avLst/>
                <a:gdLst>
                  <a:gd name="textAreaLeft" fmla="*/ 0 w 117720"/>
                  <a:gd name="textAreaRight" fmla="*/ 118080 w 117720"/>
                  <a:gd name="textAreaTop" fmla="*/ 0 h 360000"/>
                  <a:gd name="textAreaBottom" fmla="*/ 360720 h 360000"/>
                </a:gdLst>
                <a:ahLst/>
                <a:rect l="textAreaLeft" t="textAreaTop" r="textAreaRight" b="textAreaBottom"/>
                <a:pathLst>
                  <a:path w="172" h="185">
                    <a:moveTo>
                      <a:pt x="172" y="185"/>
                    </a:moveTo>
                    <a:cubicBezTo>
                      <a:pt x="172" y="185"/>
                      <a:pt x="168" y="135"/>
                      <a:pt x="152" y="109"/>
                    </a:cubicBezTo>
                    <a:cubicBezTo>
                      <a:pt x="135" y="82"/>
                      <a:pt x="110" y="82"/>
                      <a:pt x="102" y="57"/>
                    </a:cubicBezTo>
                    <a:cubicBezTo>
                      <a:pt x="89" y="20"/>
                      <a:pt x="59" y="0"/>
                      <a:pt x="31" y="11"/>
                    </a:cubicBezTo>
                    <a:cubicBezTo>
                      <a:pt x="2" y="23"/>
                      <a:pt x="0" y="72"/>
                      <a:pt x="35" y="89"/>
                    </a:cubicBezTo>
                    <a:cubicBezTo>
                      <a:pt x="49" y="96"/>
                      <a:pt x="69" y="117"/>
                      <a:pt x="72" y="136"/>
                    </a:cubicBezTo>
                    <a:cubicBezTo>
                      <a:pt x="76" y="168"/>
                      <a:pt x="119" y="176"/>
                      <a:pt x="119" y="176"/>
                    </a:cubicBezTo>
                    <a:lnTo>
                      <a:pt x="172" y="185"/>
                    </a:ln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97" name="Google Shape;1668;p41"/>
              <p:cNvSpPr/>
              <p:nvPr/>
            </p:nvSpPr>
            <p:spPr>
              <a:xfrm>
                <a:off x="574920" y="2863800"/>
                <a:ext cx="73440" cy="264240"/>
              </a:xfrm>
              <a:custGeom>
                <a:avLst/>
                <a:gdLst>
                  <a:gd name="textAreaLeft" fmla="*/ 0 w 73440"/>
                  <a:gd name="textAreaRight" fmla="*/ 73800 w 73440"/>
                  <a:gd name="textAreaTop" fmla="*/ 0 h 264240"/>
                  <a:gd name="textAreaBottom" fmla="*/ 264960 h 264240"/>
                </a:gdLst>
                <a:ahLst/>
                <a:rect l="textAreaLeft" t="textAreaTop" r="textAreaRight" b="textAreaBottom"/>
                <a:pathLst>
                  <a:path w="108" h="136">
                    <a:moveTo>
                      <a:pt x="0" y="0"/>
                    </a:moveTo>
                    <a:cubicBezTo>
                      <a:pt x="59" y="37"/>
                      <a:pt x="105" y="123"/>
                      <a:pt x="108" y="136"/>
                    </a:cubicBez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98" name="Google Shape;1669;p41"/>
              <p:cNvSpPr/>
              <p:nvPr/>
            </p:nvSpPr>
            <p:spPr>
              <a:xfrm>
                <a:off x="571320" y="2844360"/>
                <a:ext cx="27720" cy="77040"/>
              </a:xfrm>
              <a:custGeom>
                <a:avLst/>
                <a:gdLst>
                  <a:gd name="textAreaLeft" fmla="*/ 0 w 27720"/>
                  <a:gd name="textAreaRight" fmla="*/ 28080 w 27720"/>
                  <a:gd name="textAreaTop" fmla="*/ 0 h 77040"/>
                  <a:gd name="textAreaBottom" fmla="*/ 77760 h 77040"/>
                </a:gdLst>
                <a:ahLst/>
                <a:rect l="textAreaLeft" t="textAreaTop" r="textAreaRight" b="textAreaBottom"/>
                <a:pathLst>
                  <a:path w="97" h="95">
                    <a:moveTo>
                      <a:pt x="85" y="0"/>
                    </a:moveTo>
                    <a:lnTo>
                      <a:pt x="97" y="95"/>
                    </a:lnTo>
                    <a:lnTo>
                      <a:pt x="0" y="74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4200" bIns="342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899" name="Google Shape;1670;p41"/>
              <p:cNvSpPr/>
              <p:nvPr/>
            </p:nvSpPr>
            <p:spPr>
              <a:xfrm>
                <a:off x="592560" y="2924640"/>
                <a:ext cx="30240" cy="78480"/>
              </a:xfrm>
              <a:custGeom>
                <a:avLst/>
                <a:gdLst>
                  <a:gd name="textAreaLeft" fmla="*/ 0 w 30240"/>
                  <a:gd name="textAreaRight" fmla="*/ 30600 w 30240"/>
                  <a:gd name="textAreaTop" fmla="*/ 0 h 78480"/>
                  <a:gd name="textAreaBottom" fmla="*/ 79200 h 78480"/>
                </a:gdLst>
                <a:ahLst/>
                <a:rect l="textAreaLeft" t="textAreaTop" r="textAreaRight" b="textAreaBottom"/>
                <a:pathLst>
                  <a:path w="107" h="97">
                    <a:moveTo>
                      <a:pt x="98" y="0"/>
                    </a:moveTo>
                    <a:lnTo>
                      <a:pt x="107" y="97"/>
                    </a:lnTo>
                    <a:lnTo>
                      <a:pt x="0" y="62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4920" bIns="349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00" name="Google Shape;1671;p41"/>
              <p:cNvSpPr/>
              <p:nvPr/>
            </p:nvSpPr>
            <p:spPr>
              <a:xfrm>
                <a:off x="609840" y="2992680"/>
                <a:ext cx="37080" cy="98280"/>
              </a:xfrm>
              <a:custGeom>
                <a:avLst/>
                <a:gdLst>
                  <a:gd name="textAreaLeft" fmla="*/ 0 w 37080"/>
                  <a:gd name="textAreaRight" fmla="*/ 37440 w 37080"/>
                  <a:gd name="textAreaTop" fmla="*/ 0 h 98280"/>
                  <a:gd name="textAreaBottom" fmla="*/ 99000 h 98280"/>
                </a:gdLst>
                <a:ahLst/>
                <a:rect l="textAreaLeft" t="textAreaTop" r="textAreaRight" b="textAreaBottom"/>
                <a:pathLst>
                  <a:path w="130" h="121">
                    <a:moveTo>
                      <a:pt x="130" y="0"/>
                    </a:moveTo>
                    <a:lnTo>
                      <a:pt x="114" y="121"/>
                    </a:lnTo>
                    <a:lnTo>
                      <a:pt x="0" y="83"/>
                    </a:lnTo>
                  </a:path>
                </a:pathLst>
              </a:custGeom>
              <a:noFill/>
              <a:ln w="9525">
                <a:solidFill>
                  <a:srgbClr val="fffef4"/>
                </a:solidFill>
                <a:miter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01" name="Google Shape;1672;p41"/>
              <p:cNvSpPr/>
              <p:nvPr/>
            </p:nvSpPr>
            <p:spPr>
              <a:xfrm>
                <a:off x="595800" y="3088080"/>
                <a:ext cx="142920" cy="401400"/>
              </a:xfrm>
              <a:custGeom>
                <a:avLst/>
                <a:gdLst>
                  <a:gd name="textAreaLeft" fmla="*/ 0 w 142920"/>
                  <a:gd name="textAreaRight" fmla="*/ 143280 w 142920"/>
                  <a:gd name="textAreaTop" fmla="*/ 0 h 401400"/>
                  <a:gd name="textAreaBottom" fmla="*/ 402120 h 401400"/>
                </a:gdLst>
                <a:ahLst/>
                <a:rect l="textAreaLeft" t="textAreaTop" r="textAreaRight" b="textAreaBottom"/>
                <a:pathLst>
                  <a:path w="496" h="490">
                    <a:moveTo>
                      <a:pt x="439" y="490"/>
                    </a:moveTo>
                    <a:lnTo>
                      <a:pt x="57" y="490"/>
                    </a:lnTo>
                    <a:lnTo>
                      <a:pt x="0" y="0"/>
                    </a:lnTo>
                    <a:lnTo>
                      <a:pt x="496" y="0"/>
                    </a:lnTo>
                    <a:lnTo>
                      <a:pt x="439" y="49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02" name="Google Shape;1673;p41"/>
              <p:cNvSpPr/>
              <p:nvPr/>
            </p:nvSpPr>
            <p:spPr>
              <a:xfrm>
                <a:off x="592560" y="3082320"/>
                <a:ext cx="149760" cy="50040"/>
              </a:xfrm>
              <a:custGeom>
                <a:avLst/>
                <a:gdLst>
                  <a:gd name="textAreaLeft" fmla="*/ 0 w 149760"/>
                  <a:gd name="textAreaRight" fmla="*/ 150120 w 149760"/>
                  <a:gd name="textAreaTop" fmla="*/ 0 h 50040"/>
                  <a:gd name="textAreaBottom" fmla="*/ 50760 h 50040"/>
                </a:gdLst>
                <a:ahLst/>
                <a:rect l="textAreaLeft" t="textAreaTop" r="textAreaRight" b="textAreaBottom"/>
                <a:pathLst>
                  <a:path w="520" h="62">
                    <a:moveTo>
                      <a:pt x="7" y="62"/>
                    </a:moveTo>
                    <a:lnTo>
                      <a:pt x="513" y="62"/>
                    </a:lnTo>
                    <a:lnTo>
                      <a:pt x="520" y="0"/>
                    </a:lnTo>
                    <a:lnTo>
                      <a:pt x="0" y="0"/>
                    </a:lnTo>
                    <a:lnTo>
                      <a:pt x="7" y="62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2320" bIns="223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sp>
          <p:nvSpPr>
            <p:cNvPr id="1903" name="Google Shape;1674;p41"/>
            <p:cNvSpPr/>
            <p:nvPr/>
          </p:nvSpPr>
          <p:spPr>
            <a:xfrm>
              <a:off x="1267200" y="1114560"/>
              <a:ext cx="172800" cy="222840"/>
            </a:xfrm>
            <a:custGeom>
              <a:avLst/>
              <a:gdLst>
                <a:gd name="textAreaLeft" fmla="*/ 0 w 172800"/>
                <a:gd name="textAreaRight" fmla="*/ 173160 w 172800"/>
                <a:gd name="textAreaTop" fmla="*/ 0 h 222840"/>
                <a:gd name="textAreaBottom" fmla="*/ 223560 h 222840"/>
              </a:gdLst>
              <a:ahLst/>
              <a:rect l="textAreaLeft" t="textAreaTop" r="textAreaRight" b="textAreaBottom"/>
              <a:pathLst>
                <a:path w="749" h="340">
                  <a:moveTo>
                    <a:pt x="67" y="206"/>
                  </a:moveTo>
                  <a:cubicBezTo>
                    <a:pt x="94" y="206"/>
                    <a:pt x="94" y="206"/>
                    <a:pt x="94" y="206"/>
                  </a:cubicBezTo>
                  <a:cubicBezTo>
                    <a:pt x="94" y="92"/>
                    <a:pt x="186" y="0"/>
                    <a:pt x="300" y="0"/>
                  </a:cubicBezTo>
                  <a:cubicBezTo>
                    <a:pt x="384" y="0"/>
                    <a:pt x="456" y="50"/>
                    <a:pt x="488" y="122"/>
                  </a:cubicBezTo>
                  <a:cubicBezTo>
                    <a:pt x="502" y="114"/>
                    <a:pt x="519" y="109"/>
                    <a:pt x="536" y="109"/>
                  </a:cubicBezTo>
                  <a:cubicBezTo>
                    <a:pt x="590" y="109"/>
                    <a:pt x="633" y="153"/>
                    <a:pt x="633" y="206"/>
                  </a:cubicBezTo>
                  <a:cubicBezTo>
                    <a:pt x="682" y="206"/>
                    <a:pt x="682" y="206"/>
                    <a:pt x="682" y="206"/>
                  </a:cubicBezTo>
                  <a:cubicBezTo>
                    <a:pt x="719" y="206"/>
                    <a:pt x="749" y="236"/>
                    <a:pt x="749" y="273"/>
                  </a:cubicBezTo>
                  <a:cubicBezTo>
                    <a:pt x="749" y="310"/>
                    <a:pt x="719" y="340"/>
                    <a:pt x="682" y="340"/>
                  </a:cubicBezTo>
                  <a:cubicBezTo>
                    <a:pt x="67" y="340"/>
                    <a:pt x="67" y="340"/>
                    <a:pt x="67" y="340"/>
                  </a:cubicBezTo>
                  <a:cubicBezTo>
                    <a:pt x="30" y="340"/>
                    <a:pt x="0" y="310"/>
                    <a:pt x="0" y="273"/>
                  </a:cubicBezTo>
                  <a:cubicBezTo>
                    <a:pt x="0" y="236"/>
                    <a:pt x="30" y="206"/>
                    <a:pt x="67" y="206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904" name="Google Shape;1675;p41"/>
            <p:cNvSpPr/>
            <p:nvPr/>
          </p:nvSpPr>
          <p:spPr>
            <a:xfrm>
              <a:off x="664200" y="2021400"/>
              <a:ext cx="128520" cy="366480"/>
            </a:xfrm>
            <a:custGeom>
              <a:avLst/>
              <a:gdLst>
                <a:gd name="textAreaLeft" fmla="*/ 0 w 128520"/>
                <a:gd name="textAreaRight" fmla="*/ 128880 w 128520"/>
                <a:gd name="textAreaTop" fmla="*/ 0 h 366480"/>
                <a:gd name="textAreaBottom" fmla="*/ 367200 h 366480"/>
              </a:gdLst>
              <a:ahLst/>
              <a:rect l="textAreaLeft" t="textAreaTop" r="textAreaRight" b="textAreaBottom"/>
              <a:pathLst>
                <a:path w="571" h="572">
                  <a:moveTo>
                    <a:pt x="566" y="340"/>
                  </a:moveTo>
                  <a:cubicBezTo>
                    <a:pt x="569" y="322"/>
                    <a:pt x="571" y="304"/>
                    <a:pt x="571" y="286"/>
                  </a:cubicBezTo>
                  <a:cubicBezTo>
                    <a:pt x="571" y="267"/>
                    <a:pt x="569" y="249"/>
                    <a:pt x="566" y="232"/>
                  </a:cubicBezTo>
                  <a:cubicBezTo>
                    <a:pt x="496" y="232"/>
                    <a:pt x="496" y="232"/>
                    <a:pt x="496" y="232"/>
                  </a:cubicBezTo>
                  <a:cubicBezTo>
                    <a:pt x="491" y="212"/>
                    <a:pt x="483" y="193"/>
                    <a:pt x="473" y="175"/>
                  </a:cubicBezTo>
                  <a:cubicBezTo>
                    <a:pt x="522" y="126"/>
                    <a:pt x="522" y="126"/>
                    <a:pt x="522" y="126"/>
                  </a:cubicBezTo>
                  <a:cubicBezTo>
                    <a:pt x="502" y="96"/>
                    <a:pt x="476" y="70"/>
                    <a:pt x="446" y="49"/>
                  </a:cubicBezTo>
                  <a:cubicBezTo>
                    <a:pt x="396" y="99"/>
                    <a:pt x="396" y="99"/>
                    <a:pt x="396" y="99"/>
                  </a:cubicBezTo>
                  <a:cubicBezTo>
                    <a:pt x="379" y="88"/>
                    <a:pt x="360" y="80"/>
                    <a:pt x="339" y="75"/>
                  </a:cubicBezTo>
                  <a:cubicBezTo>
                    <a:pt x="339" y="5"/>
                    <a:pt x="339" y="5"/>
                    <a:pt x="339" y="5"/>
                  </a:cubicBezTo>
                  <a:cubicBezTo>
                    <a:pt x="322" y="2"/>
                    <a:pt x="304" y="0"/>
                    <a:pt x="285" y="0"/>
                  </a:cubicBezTo>
                  <a:cubicBezTo>
                    <a:pt x="267" y="0"/>
                    <a:pt x="249" y="2"/>
                    <a:pt x="231" y="5"/>
                  </a:cubicBezTo>
                  <a:cubicBezTo>
                    <a:pt x="231" y="75"/>
                    <a:pt x="231" y="75"/>
                    <a:pt x="231" y="75"/>
                  </a:cubicBezTo>
                  <a:cubicBezTo>
                    <a:pt x="211" y="80"/>
                    <a:pt x="192" y="88"/>
                    <a:pt x="174" y="9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95" y="70"/>
                    <a:pt x="69" y="96"/>
                    <a:pt x="49" y="126"/>
                  </a:cubicBezTo>
                  <a:cubicBezTo>
                    <a:pt x="98" y="175"/>
                    <a:pt x="98" y="175"/>
                    <a:pt x="98" y="175"/>
                  </a:cubicBezTo>
                  <a:cubicBezTo>
                    <a:pt x="88" y="193"/>
                    <a:pt x="80" y="212"/>
                    <a:pt x="75" y="232"/>
                  </a:cubicBezTo>
                  <a:cubicBezTo>
                    <a:pt x="5" y="232"/>
                    <a:pt x="5" y="232"/>
                    <a:pt x="5" y="232"/>
                  </a:cubicBezTo>
                  <a:cubicBezTo>
                    <a:pt x="1" y="249"/>
                    <a:pt x="0" y="267"/>
                    <a:pt x="0" y="286"/>
                  </a:cubicBezTo>
                  <a:cubicBezTo>
                    <a:pt x="0" y="304"/>
                    <a:pt x="1" y="322"/>
                    <a:pt x="5" y="340"/>
                  </a:cubicBezTo>
                  <a:cubicBezTo>
                    <a:pt x="75" y="340"/>
                    <a:pt x="75" y="340"/>
                    <a:pt x="75" y="340"/>
                  </a:cubicBezTo>
                  <a:cubicBezTo>
                    <a:pt x="80" y="360"/>
                    <a:pt x="88" y="379"/>
                    <a:pt x="98" y="397"/>
                  </a:cubicBezTo>
                  <a:cubicBezTo>
                    <a:pt x="49" y="446"/>
                    <a:pt x="49" y="446"/>
                    <a:pt x="49" y="446"/>
                  </a:cubicBezTo>
                  <a:cubicBezTo>
                    <a:pt x="69" y="476"/>
                    <a:pt x="95" y="502"/>
                    <a:pt x="125" y="523"/>
                  </a:cubicBezTo>
                  <a:cubicBezTo>
                    <a:pt x="174" y="473"/>
                    <a:pt x="174" y="473"/>
                    <a:pt x="174" y="473"/>
                  </a:cubicBezTo>
                  <a:cubicBezTo>
                    <a:pt x="192" y="484"/>
                    <a:pt x="211" y="492"/>
                    <a:pt x="231" y="497"/>
                  </a:cubicBezTo>
                  <a:cubicBezTo>
                    <a:pt x="231" y="567"/>
                    <a:pt x="231" y="567"/>
                    <a:pt x="231" y="567"/>
                  </a:cubicBezTo>
                  <a:cubicBezTo>
                    <a:pt x="249" y="570"/>
                    <a:pt x="267" y="572"/>
                    <a:pt x="285" y="572"/>
                  </a:cubicBezTo>
                  <a:cubicBezTo>
                    <a:pt x="304" y="572"/>
                    <a:pt x="322" y="570"/>
                    <a:pt x="339" y="567"/>
                  </a:cubicBezTo>
                  <a:cubicBezTo>
                    <a:pt x="339" y="497"/>
                    <a:pt x="339" y="497"/>
                    <a:pt x="339" y="497"/>
                  </a:cubicBezTo>
                  <a:cubicBezTo>
                    <a:pt x="360" y="492"/>
                    <a:pt x="379" y="484"/>
                    <a:pt x="396" y="473"/>
                  </a:cubicBezTo>
                  <a:cubicBezTo>
                    <a:pt x="446" y="523"/>
                    <a:pt x="446" y="523"/>
                    <a:pt x="446" y="523"/>
                  </a:cubicBezTo>
                  <a:cubicBezTo>
                    <a:pt x="476" y="502"/>
                    <a:pt x="502" y="476"/>
                    <a:pt x="522" y="446"/>
                  </a:cubicBezTo>
                  <a:cubicBezTo>
                    <a:pt x="473" y="397"/>
                    <a:pt x="473" y="397"/>
                    <a:pt x="473" y="397"/>
                  </a:cubicBezTo>
                  <a:cubicBezTo>
                    <a:pt x="483" y="379"/>
                    <a:pt x="491" y="360"/>
                    <a:pt x="496" y="340"/>
                  </a:cubicBezTo>
                  <a:lnTo>
                    <a:pt x="566" y="340"/>
                  </a:lnTo>
                  <a:close/>
                  <a:moveTo>
                    <a:pt x="285" y="380"/>
                  </a:moveTo>
                  <a:cubicBezTo>
                    <a:pt x="234" y="380"/>
                    <a:pt x="192" y="338"/>
                    <a:pt x="192" y="286"/>
                  </a:cubicBezTo>
                  <a:cubicBezTo>
                    <a:pt x="192" y="234"/>
                    <a:pt x="234" y="192"/>
                    <a:pt x="285" y="192"/>
                  </a:cubicBezTo>
                  <a:cubicBezTo>
                    <a:pt x="337" y="192"/>
                    <a:pt x="379" y="234"/>
                    <a:pt x="379" y="286"/>
                  </a:cubicBezTo>
                  <a:cubicBezTo>
                    <a:pt x="379" y="338"/>
                    <a:pt x="337" y="380"/>
                    <a:pt x="285" y="380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PlaceHolder 1"/>
          <p:cNvSpPr>
            <a:spLocks noGrp="1"/>
          </p:cNvSpPr>
          <p:nvPr>
            <p:ph type="title"/>
          </p:nvPr>
        </p:nvSpPr>
        <p:spPr>
          <a:xfrm>
            <a:off x="584640" y="1349640"/>
            <a:ext cx="1292760" cy="1603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40000" lnSpcReduction="1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5400" strike="noStrike" u="none">
                <a:solidFill>
                  <a:schemeClr val="dk1"/>
                </a:solidFill>
                <a:uFillTx/>
                <a:latin typeface="Plus Jakarta Sans ExtraBold"/>
                <a:ea typeface="Plus Jakarta Sans ExtraBold"/>
              </a:rPr>
              <a:t>Implementação de chatbots</a:t>
            </a:r>
            <a:endParaRPr b="0" lang="pt-BR" sz="5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06" name="PlaceHolder 2"/>
          <p:cNvSpPr>
            <a:spLocks noGrp="1"/>
          </p:cNvSpPr>
          <p:nvPr>
            <p:ph type="subTitle"/>
          </p:nvPr>
        </p:nvSpPr>
        <p:spPr>
          <a:xfrm>
            <a:off x="584640" y="2885760"/>
            <a:ext cx="1292760" cy="1432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40000" lnSpcReduction="1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DM Sans"/>
                <a:ea typeface="DM Sans"/>
              </a:rPr>
              <a:t>Os chatbots são ferramentas essenciais para modernizar o atendimento ao paciente. Eles podem responder perguntas frequentes, fornecer informações sobre serviços e até mesmo realizar agendamentos, tudo de forma automatizada. Isso não só economiza tempo para a equipe humana, mas também aumenta a satisfação do paciente ao ter respostas imediatas.</a:t>
            </a: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907" name="Google Shape;1482;p40"/>
          <p:cNvGrpSpPr/>
          <p:nvPr/>
        </p:nvGrpSpPr>
        <p:grpSpPr>
          <a:xfrm>
            <a:off x="1878840" y="944640"/>
            <a:ext cx="1281960" cy="3286440"/>
            <a:chOff x="1878840" y="944640"/>
            <a:chExt cx="1281960" cy="3286440"/>
          </a:xfrm>
        </p:grpSpPr>
        <p:sp>
          <p:nvSpPr>
            <p:cNvPr id="1908" name="Google Shape;1483;p40"/>
            <p:cNvSpPr/>
            <p:nvPr/>
          </p:nvSpPr>
          <p:spPr>
            <a:xfrm flipH="1">
              <a:off x="1990080" y="944640"/>
              <a:ext cx="1061280" cy="3286440"/>
            </a:xfrm>
            <a:custGeom>
              <a:avLst/>
              <a:gdLst>
                <a:gd name="textAreaLeft" fmla="*/ 360 w 1061280"/>
                <a:gd name="textAreaRight" fmla="*/ 1062000 w 1061280"/>
                <a:gd name="textAreaTop" fmla="*/ 0 h 3286440"/>
                <a:gd name="textAreaBottom" fmla="*/ 3287160 h 3286440"/>
              </a:gdLst>
              <a:ahLst/>
              <a:rect l="textAreaLeft" t="textAreaTop" r="textAreaRight" b="textAreaBottom"/>
              <a:pathLst>
                <a:path w="1091" h="1011">
                  <a:moveTo>
                    <a:pt x="1011" y="1011"/>
                  </a:moveTo>
                  <a:cubicBezTo>
                    <a:pt x="80" y="1011"/>
                    <a:pt x="80" y="1011"/>
                    <a:pt x="80" y="1011"/>
                  </a:cubicBezTo>
                  <a:cubicBezTo>
                    <a:pt x="36" y="1011"/>
                    <a:pt x="0" y="975"/>
                    <a:pt x="0" y="930"/>
                  </a:cubicBezTo>
                  <a:cubicBezTo>
                    <a:pt x="0" y="80"/>
                    <a:pt x="0" y="80"/>
                    <a:pt x="0" y="80"/>
                  </a:cubicBezTo>
                  <a:cubicBezTo>
                    <a:pt x="0" y="36"/>
                    <a:pt x="36" y="0"/>
                    <a:pt x="80" y="0"/>
                  </a:cubicBezTo>
                  <a:cubicBezTo>
                    <a:pt x="571" y="0"/>
                    <a:pt x="571" y="0"/>
                    <a:pt x="571" y="0"/>
                  </a:cubicBezTo>
                  <a:cubicBezTo>
                    <a:pt x="858" y="0"/>
                    <a:pt x="1091" y="232"/>
                    <a:pt x="1091" y="520"/>
                  </a:cubicBezTo>
                  <a:cubicBezTo>
                    <a:pt x="1091" y="930"/>
                    <a:pt x="1091" y="930"/>
                    <a:pt x="1091" y="930"/>
                  </a:cubicBezTo>
                  <a:cubicBezTo>
                    <a:pt x="1091" y="975"/>
                    <a:pt x="1055" y="1011"/>
                    <a:pt x="1011" y="101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909" name="Google Shape;1484;p40"/>
            <p:cNvSpPr/>
            <p:nvPr/>
          </p:nvSpPr>
          <p:spPr>
            <a:xfrm>
              <a:off x="2425680" y="1087920"/>
              <a:ext cx="172800" cy="222840"/>
            </a:xfrm>
            <a:custGeom>
              <a:avLst/>
              <a:gdLst>
                <a:gd name="textAreaLeft" fmla="*/ 0 w 172800"/>
                <a:gd name="textAreaRight" fmla="*/ 173160 w 172800"/>
                <a:gd name="textAreaTop" fmla="*/ 0 h 222840"/>
                <a:gd name="textAreaBottom" fmla="*/ 223560 h 222840"/>
              </a:gdLst>
              <a:ahLst/>
              <a:rect l="textAreaLeft" t="textAreaTop" r="textAreaRight" b="textAreaBottom"/>
              <a:pathLst>
                <a:path w="749" h="340">
                  <a:moveTo>
                    <a:pt x="67" y="206"/>
                  </a:moveTo>
                  <a:cubicBezTo>
                    <a:pt x="94" y="206"/>
                    <a:pt x="94" y="206"/>
                    <a:pt x="94" y="206"/>
                  </a:cubicBezTo>
                  <a:cubicBezTo>
                    <a:pt x="94" y="92"/>
                    <a:pt x="186" y="0"/>
                    <a:pt x="300" y="0"/>
                  </a:cubicBezTo>
                  <a:cubicBezTo>
                    <a:pt x="384" y="0"/>
                    <a:pt x="456" y="50"/>
                    <a:pt x="488" y="122"/>
                  </a:cubicBezTo>
                  <a:cubicBezTo>
                    <a:pt x="502" y="114"/>
                    <a:pt x="519" y="109"/>
                    <a:pt x="536" y="109"/>
                  </a:cubicBezTo>
                  <a:cubicBezTo>
                    <a:pt x="590" y="109"/>
                    <a:pt x="633" y="153"/>
                    <a:pt x="633" y="206"/>
                  </a:cubicBezTo>
                  <a:cubicBezTo>
                    <a:pt x="682" y="206"/>
                    <a:pt x="682" y="206"/>
                    <a:pt x="682" y="206"/>
                  </a:cubicBezTo>
                  <a:cubicBezTo>
                    <a:pt x="719" y="206"/>
                    <a:pt x="749" y="236"/>
                    <a:pt x="749" y="273"/>
                  </a:cubicBezTo>
                  <a:cubicBezTo>
                    <a:pt x="749" y="310"/>
                    <a:pt x="719" y="340"/>
                    <a:pt x="682" y="340"/>
                  </a:cubicBezTo>
                  <a:cubicBezTo>
                    <a:pt x="67" y="340"/>
                    <a:pt x="67" y="340"/>
                    <a:pt x="67" y="340"/>
                  </a:cubicBezTo>
                  <a:cubicBezTo>
                    <a:pt x="30" y="340"/>
                    <a:pt x="0" y="310"/>
                    <a:pt x="0" y="273"/>
                  </a:cubicBezTo>
                  <a:cubicBezTo>
                    <a:pt x="0" y="236"/>
                    <a:pt x="30" y="206"/>
                    <a:pt x="67" y="206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grpSp>
          <p:nvGrpSpPr>
            <p:cNvPr id="1910" name="Google Shape;1485;p40"/>
            <p:cNvGrpSpPr/>
            <p:nvPr/>
          </p:nvGrpSpPr>
          <p:grpSpPr>
            <a:xfrm>
              <a:off x="1899720" y="1478160"/>
              <a:ext cx="1000080" cy="2162160"/>
              <a:chOff x="1899720" y="1478160"/>
              <a:chExt cx="1000080" cy="2162160"/>
            </a:xfrm>
          </p:grpSpPr>
          <p:sp>
            <p:nvSpPr>
              <p:cNvPr id="1911" name="Google Shape;1486;p40"/>
              <p:cNvSpPr/>
              <p:nvPr/>
            </p:nvSpPr>
            <p:spPr>
              <a:xfrm>
                <a:off x="1899720" y="1478160"/>
                <a:ext cx="1000080" cy="2162160"/>
              </a:xfrm>
              <a:prstGeom prst="rect">
                <a:avLst/>
              </a:prstGeom>
              <a:solidFill>
                <a:schemeClr val="accent6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12" name="Google Shape;1487;p40"/>
              <p:cNvSpPr/>
              <p:nvPr/>
            </p:nvSpPr>
            <p:spPr>
              <a:xfrm>
                <a:off x="2744640" y="1478160"/>
                <a:ext cx="155160" cy="21621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13" name="Google Shape;1488;p40"/>
              <p:cNvSpPr/>
              <p:nvPr/>
            </p:nvSpPr>
            <p:spPr>
              <a:xfrm>
                <a:off x="1899720" y="1478160"/>
                <a:ext cx="1000080" cy="187560"/>
              </a:xfrm>
              <a:prstGeom prst="rect">
                <a:avLst/>
              </a:pr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14" name="Google Shape;1489;p40"/>
              <p:cNvSpPr/>
              <p:nvPr/>
            </p:nvSpPr>
            <p:spPr>
              <a:xfrm>
                <a:off x="1941480" y="1543320"/>
                <a:ext cx="20520" cy="57600"/>
              </a:xfrm>
              <a:custGeom>
                <a:avLst/>
                <a:gdLst>
                  <a:gd name="textAreaLeft" fmla="*/ 0 w 20520"/>
                  <a:gd name="textAreaRight" fmla="*/ 20880 w 20520"/>
                  <a:gd name="textAreaTop" fmla="*/ 0 h 57600"/>
                  <a:gd name="textAreaBottom" fmla="*/ 58320 h 57600"/>
                </a:gdLst>
                <a:ahLst/>
                <a:rect l="textAreaLeft" t="textAreaTop" r="textAreaRight" b="textAreaBottom"/>
                <a:pathLst>
                  <a:path w="19" h="19">
                    <a:moveTo>
                      <a:pt x="17" y="10"/>
                    </a:move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3"/>
                      <a:pt x="12" y="15"/>
                      <a:pt x="9" y="15"/>
                    </a:cubicBezTo>
                    <a:cubicBezTo>
                      <a:pt x="6" y="15"/>
                      <a:pt x="4" y="13"/>
                      <a:pt x="4" y="10"/>
                    </a:cubicBezTo>
                    <a:cubicBezTo>
                      <a:pt x="4" y="7"/>
                      <a:pt x="6" y="4"/>
                      <a:pt x="9" y="4"/>
                    </a:cubicBezTo>
                    <a:cubicBezTo>
                      <a:pt x="12" y="4"/>
                      <a:pt x="15" y="7"/>
                      <a:pt x="15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4"/>
                      <a:pt x="15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5"/>
                      <a:pt x="4" y="19"/>
                      <a:pt x="9" y="19"/>
                    </a:cubicBezTo>
                    <a:cubicBezTo>
                      <a:pt x="15" y="19"/>
                      <a:pt x="19" y="15"/>
                      <a:pt x="19" y="10"/>
                    </a:cubicBezTo>
                    <a:lnTo>
                      <a:pt x="17" y="1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5560" bIns="255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15" name="Google Shape;1490;p40"/>
              <p:cNvSpPr/>
              <p:nvPr/>
            </p:nvSpPr>
            <p:spPr>
              <a:xfrm>
                <a:off x="1982880" y="1543320"/>
                <a:ext cx="20520" cy="57600"/>
              </a:xfrm>
              <a:custGeom>
                <a:avLst/>
                <a:gdLst>
                  <a:gd name="textAreaLeft" fmla="*/ 0 w 20520"/>
                  <a:gd name="textAreaRight" fmla="*/ 20880 w 20520"/>
                  <a:gd name="textAreaTop" fmla="*/ 0 h 57600"/>
                  <a:gd name="textAreaBottom" fmla="*/ 58320 h 57600"/>
                </a:gdLst>
                <a:ahLst/>
                <a:rect l="textAreaLeft" t="textAreaTop" r="textAreaRight" b="textAreaBottom"/>
                <a:pathLst>
                  <a:path w="19" h="19">
                    <a:moveTo>
                      <a:pt x="17" y="10"/>
                    </a:move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3"/>
                      <a:pt x="13" y="15"/>
                      <a:pt x="10" y="15"/>
                    </a:cubicBezTo>
                    <a:cubicBezTo>
                      <a:pt x="7" y="15"/>
                      <a:pt x="4" y="13"/>
                      <a:pt x="4" y="10"/>
                    </a:cubicBezTo>
                    <a:cubicBezTo>
                      <a:pt x="4" y="7"/>
                      <a:pt x="7" y="4"/>
                      <a:pt x="10" y="4"/>
                    </a:cubicBezTo>
                    <a:cubicBezTo>
                      <a:pt x="13" y="4"/>
                      <a:pt x="15" y="7"/>
                      <a:pt x="15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4"/>
                      <a:pt x="15" y="0"/>
                      <a:pt x="10" y="0"/>
                    </a:cubicBezTo>
                    <a:cubicBezTo>
                      <a:pt x="5" y="0"/>
                      <a:pt x="0" y="4"/>
                      <a:pt x="0" y="10"/>
                    </a:cubicBezTo>
                    <a:cubicBezTo>
                      <a:pt x="0" y="15"/>
                      <a:pt x="5" y="19"/>
                      <a:pt x="10" y="19"/>
                    </a:cubicBezTo>
                    <a:cubicBezTo>
                      <a:pt x="15" y="19"/>
                      <a:pt x="19" y="15"/>
                      <a:pt x="19" y="10"/>
                    </a:cubicBezTo>
                    <a:lnTo>
                      <a:pt x="17" y="1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5560" bIns="255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16" name="Google Shape;1491;p40"/>
              <p:cNvSpPr/>
              <p:nvPr/>
            </p:nvSpPr>
            <p:spPr>
              <a:xfrm>
                <a:off x="2028240" y="1543320"/>
                <a:ext cx="20160" cy="57600"/>
              </a:xfrm>
              <a:custGeom>
                <a:avLst/>
                <a:gdLst>
                  <a:gd name="textAreaLeft" fmla="*/ 0 w 20160"/>
                  <a:gd name="textAreaRight" fmla="*/ 20520 w 20160"/>
                  <a:gd name="textAreaTop" fmla="*/ 0 h 57600"/>
                  <a:gd name="textAreaBottom" fmla="*/ 58320 h 57600"/>
                </a:gdLst>
                <a:ahLst/>
                <a:rect l="textAreaLeft" t="textAreaTop" r="textAreaRight" b="textAreaBottom"/>
                <a:pathLst>
                  <a:path w="19" h="19">
                    <a:moveTo>
                      <a:pt x="17" y="10"/>
                    </a:moveTo>
                    <a:cubicBezTo>
                      <a:pt x="15" y="10"/>
                      <a:pt x="15" y="10"/>
                      <a:pt x="15" y="10"/>
                    </a:cubicBezTo>
                    <a:cubicBezTo>
                      <a:pt x="15" y="13"/>
                      <a:pt x="12" y="15"/>
                      <a:pt x="9" y="15"/>
                    </a:cubicBezTo>
                    <a:cubicBezTo>
                      <a:pt x="6" y="15"/>
                      <a:pt x="4" y="13"/>
                      <a:pt x="4" y="10"/>
                    </a:cubicBezTo>
                    <a:cubicBezTo>
                      <a:pt x="4" y="7"/>
                      <a:pt x="6" y="4"/>
                      <a:pt x="9" y="4"/>
                    </a:cubicBezTo>
                    <a:cubicBezTo>
                      <a:pt x="12" y="4"/>
                      <a:pt x="15" y="7"/>
                      <a:pt x="15" y="10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19" y="10"/>
                      <a:pt x="19" y="10"/>
                      <a:pt x="19" y="10"/>
                    </a:cubicBezTo>
                    <a:cubicBezTo>
                      <a:pt x="19" y="4"/>
                      <a:pt x="14" y="0"/>
                      <a:pt x="9" y="0"/>
                    </a:cubicBezTo>
                    <a:cubicBezTo>
                      <a:pt x="4" y="0"/>
                      <a:pt x="0" y="4"/>
                      <a:pt x="0" y="10"/>
                    </a:cubicBezTo>
                    <a:cubicBezTo>
                      <a:pt x="0" y="15"/>
                      <a:pt x="4" y="19"/>
                      <a:pt x="9" y="19"/>
                    </a:cubicBezTo>
                    <a:cubicBezTo>
                      <a:pt x="14" y="19"/>
                      <a:pt x="19" y="15"/>
                      <a:pt x="19" y="10"/>
                    </a:cubicBezTo>
                    <a:lnTo>
                      <a:pt x="17" y="1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5560" bIns="2556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17" name="Google Shape;1492;p40"/>
              <p:cNvSpPr/>
              <p:nvPr/>
            </p:nvSpPr>
            <p:spPr>
              <a:xfrm>
                <a:off x="2110680" y="1552680"/>
                <a:ext cx="138960" cy="38520"/>
              </a:xfrm>
              <a:custGeom>
                <a:avLst/>
                <a:gdLst>
                  <a:gd name="textAreaLeft" fmla="*/ 0 w 138960"/>
                  <a:gd name="textAreaRight" fmla="*/ 139320 w 138960"/>
                  <a:gd name="textAreaTop" fmla="*/ 0 h 38520"/>
                  <a:gd name="textAreaBottom" fmla="*/ 39240 h 38520"/>
                </a:gdLst>
                <a:ahLst/>
                <a:rect l="textAreaLeft" t="textAreaTop" r="textAreaRight" b="textAreaBottom"/>
                <a:pathLst>
                  <a:path w="129" h="13">
                    <a:moveTo>
                      <a:pt x="123" y="13"/>
                    </a:moveTo>
                    <a:cubicBezTo>
                      <a:pt x="6" y="13"/>
                      <a:pt x="6" y="13"/>
                      <a:pt x="6" y="13"/>
                    </a:cubicBezTo>
                    <a:cubicBezTo>
                      <a:pt x="2" y="13"/>
                      <a:pt x="0" y="10"/>
                      <a:pt x="0" y="7"/>
                    </a:cubicBezTo>
                    <a:cubicBezTo>
                      <a:pt x="0" y="3"/>
                      <a:pt x="2" y="0"/>
                      <a:pt x="6" y="0"/>
                    </a:cubicBezTo>
                    <a:cubicBezTo>
                      <a:pt x="123" y="0"/>
                      <a:pt x="123" y="0"/>
                      <a:pt x="123" y="0"/>
                    </a:cubicBezTo>
                    <a:cubicBezTo>
                      <a:pt x="126" y="0"/>
                      <a:pt x="129" y="3"/>
                      <a:pt x="129" y="7"/>
                    </a:cubicBezTo>
                    <a:cubicBezTo>
                      <a:pt x="129" y="10"/>
                      <a:pt x="126" y="13"/>
                      <a:pt x="123" y="13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7280" bIns="17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18" name="Google Shape;1493;p40"/>
              <p:cNvSpPr/>
              <p:nvPr/>
            </p:nvSpPr>
            <p:spPr>
              <a:xfrm>
                <a:off x="2288520" y="1552680"/>
                <a:ext cx="140040" cy="38520"/>
              </a:xfrm>
              <a:custGeom>
                <a:avLst/>
                <a:gdLst>
                  <a:gd name="textAreaLeft" fmla="*/ 0 w 140040"/>
                  <a:gd name="textAreaRight" fmla="*/ 140400 w 140040"/>
                  <a:gd name="textAreaTop" fmla="*/ 0 h 38520"/>
                  <a:gd name="textAreaBottom" fmla="*/ 39240 h 38520"/>
                </a:gdLst>
                <a:ahLst/>
                <a:rect l="textAreaLeft" t="textAreaTop" r="textAreaRight" b="textAreaBottom"/>
                <a:pathLst>
                  <a:path w="130" h="13">
                    <a:moveTo>
                      <a:pt x="124" y="13"/>
                    </a:moveTo>
                    <a:cubicBezTo>
                      <a:pt x="7" y="13"/>
                      <a:pt x="7" y="13"/>
                      <a:pt x="7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7" y="0"/>
                      <a:pt x="130" y="3"/>
                      <a:pt x="130" y="7"/>
                    </a:cubicBezTo>
                    <a:cubicBezTo>
                      <a:pt x="130" y="10"/>
                      <a:pt x="127" y="13"/>
                      <a:pt x="124" y="13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7280" bIns="17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19" name="Google Shape;1494;p40"/>
              <p:cNvSpPr/>
              <p:nvPr/>
            </p:nvSpPr>
            <p:spPr>
              <a:xfrm>
                <a:off x="2468160" y="1552680"/>
                <a:ext cx="140040" cy="38520"/>
              </a:xfrm>
              <a:custGeom>
                <a:avLst/>
                <a:gdLst>
                  <a:gd name="textAreaLeft" fmla="*/ 0 w 140040"/>
                  <a:gd name="textAreaRight" fmla="*/ 140400 w 140040"/>
                  <a:gd name="textAreaTop" fmla="*/ 0 h 38520"/>
                  <a:gd name="textAreaBottom" fmla="*/ 39240 h 38520"/>
                </a:gdLst>
                <a:ahLst/>
                <a:rect l="textAreaLeft" t="textAreaTop" r="textAreaRight" b="textAreaBottom"/>
                <a:pathLst>
                  <a:path w="130" h="13">
                    <a:moveTo>
                      <a:pt x="123" y="13"/>
                    </a:moveTo>
                    <a:cubicBezTo>
                      <a:pt x="6" y="13"/>
                      <a:pt x="6" y="13"/>
                      <a:pt x="6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3"/>
                      <a:pt x="3" y="0"/>
                      <a:pt x="6" y="0"/>
                    </a:cubicBezTo>
                    <a:cubicBezTo>
                      <a:pt x="123" y="0"/>
                      <a:pt x="123" y="0"/>
                      <a:pt x="123" y="0"/>
                    </a:cubicBezTo>
                    <a:cubicBezTo>
                      <a:pt x="127" y="0"/>
                      <a:pt x="130" y="3"/>
                      <a:pt x="130" y="7"/>
                    </a:cubicBezTo>
                    <a:cubicBezTo>
                      <a:pt x="130" y="10"/>
                      <a:pt x="127" y="13"/>
                      <a:pt x="123" y="13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7280" bIns="17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20" name="Google Shape;1495;p40"/>
              <p:cNvSpPr/>
              <p:nvPr/>
            </p:nvSpPr>
            <p:spPr>
              <a:xfrm>
                <a:off x="2646360" y="1552680"/>
                <a:ext cx="140400" cy="38520"/>
              </a:xfrm>
              <a:custGeom>
                <a:avLst/>
                <a:gdLst>
                  <a:gd name="textAreaLeft" fmla="*/ 0 w 140400"/>
                  <a:gd name="textAreaRight" fmla="*/ 140760 w 140400"/>
                  <a:gd name="textAreaTop" fmla="*/ 0 h 38520"/>
                  <a:gd name="textAreaBottom" fmla="*/ 39240 h 38520"/>
                </a:gdLst>
                <a:ahLst/>
                <a:rect l="textAreaLeft" t="textAreaTop" r="textAreaRight" b="textAreaBottom"/>
                <a:pathLst>
                  <a:path w="130" h="13">
                    <a:moveTo>
                      <a:pt x="124" y="13"/>
                    </a:moveTo>
                    <a:cubicBezTo>
                      <a:pt x="7" y="13"/>
                      <a:pt x="7" y="13"/>
                      <a:pt x="7" y="13"/>
                    </a:cubicBezTo>
                    <a:cubicBezTo>
                      <a:pt x="3" y="13"/>
                      <a:pt x="0" y="10"/>
                      <a:pt x="0" y="7"/>
                    </a:cubicBezTo>
                    <a:cubicBezTo>
                      <a:pt x="0" y="3"/>
                      <a:pt x="3" y="0"/>
                      <a:pt x="7" y="0"/>
                    </a:cubicBezTo>
                    <a:cubicBezTo>
                      <a:pt x="124" y="0"/>
                      <a:pt x="124" y="0"/>
                      <a:pt x="124" y="0"/>
                    </a:cubicBezTo>
                    <a:cubicBezTo>
                      <a:pt x="127" y="0"/>
                      <a:pt x="130" y="3"/>
                      <a:pt x="130" y="7"/>
                    </a:cubicBezTo>
                    <a:cubicBezTo>
                      <a:pt x="130" y="10"/>
                      <a:pt x="127" y="13"/>
                      <a:pt x="124" y="13"/>
                    </a:cubicBezTo>
                    <a:close/>
                  </a:path>
                </a:pathLst>
              </a:custGeom>
              <a:solidFill>
                <a:schemeClr val="l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7280" bIns="172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sp>
          <p:nvSpPr>
            <p:cNvPr id="1921" name="Google Shape;1496;p40"/>
            <p:cNvSpPr/>
            <p:nvPr/>
          </p:nvSpPr>
          <p:spPr>
            <a:xfrm>
              <a:off x="2325960" y="2404800"/>
              <a:ext cx="244080" cy="696240"/>
            </a:xfrm>
            <a:custGeom>
              <a:avLst/>
              <a:gdLst>
                <a:gd name="textAreaLeft" fmla="*/ 0 w 244080"/>
                <a:gd name="textAreaRight" fmla="*/ 244440 w 244080"/>
                <a:gd name="textAreaTop" fmla="*/ 0 h 696240"/>
                <a:gd name="textAreaBottom" fmla="*/ 696960 h 696240"/>
              </a:gdLst>
              <a:ahLst/>
              <a:rect l="textAreaLeft" t="textAreaTop" r="textAreaRight" b="textAreaBottom"/>
              <a:pathLst>
                <a:path w="571" h="572">
                  <a:moveTo>
                    <a:pt x="566" y="340"/>
                  </a:moveTo>
                  <a:cubicBezTo>
                    <a:pt x="569" y="322"/>
                    <a:pt x="571" y="304"/>
                    <a:pt x="571" y="286"/>
                  </a:cubicBezTo>
                  <a:cubicBezTo>
                    <a:pt x="571" y="267"/>
                    <a:pt x="569" y="249"/>
                    <a:pt x="566" y="232"/>
                  </a:cubicBezTo>
                  <a:cubicBezTo>
                    <a:pt x="496" y="232"/>
                    <a:pt x="496" y="232"/>
                    <a:pt x="496" y="232"/>
                  </a:cubicBezTo>
                  <a:cubicBezTo>
                    <a:pt x="491" y="212"/>
                    <a:pt x="483" y="193"/>
                    <a:pt x="473" y="175"/>
                  </a:cubicBezTo>
                  <a:cubicBezTo>
                    <a:pt x="522" y="126"/>
                    <a:pt x="522" y="126"/>
                    <a:pt x="522" y="126"/>
                  </a:cubicBezTo>
                  <a:cubicBezTo>
                    <a:pt x="502" y="96"/>
                    <a:pt x="476" y="70"/>
                    <a:pt x="446" y="49"/>
                  </a:cubicBezTo>
                  <a:cubicBezTo>
                    <a:pt x="396" y="99"/>
                    <a:pt x="396" y="99"/>
                    <a:pt x="396" y="99"/>
                  </a:cubicBezTo>
                  <a:cubicBezTo>
                    <a:pt x="379" y="88"/>
                    <a:pt x="360" y="80"/>
                    <a:pt x="339" y="75"/>
                  </a:cubicBezTo>
                  <a:cubicBezTo>
                    <a:pt x="339" y="5"/>
                    <a:pt x="339" y="5"/>
                    <a:pt x="339" y="5"/>
                  </a:cubicBezTo>
                  <a:cubicBezTo>
                    <a:pt x="322" y="2"/>
                    <a:pt x="304" y="0"/>
                    <a:pt x="285" y="0"/>
                  </a:cubicBezTo>
                  <a:cubicBezTo>
                    <a:pt x="267" y="0"/>
                    <a:pt x="249" y="2"/>
                    <a:pt x="231" y="5"/>
                  </a:cubicBezTo>
                  <a:cubicBezTo>
                    <a:pt x="231" y="75"/>
                    <a:pt x="231" y="75"/>
                    <a:pt x="231" y="75"/>
                  </a:cubicBezTo>
                  <a:cubicBezTo>
                    <a:pt x="211" y="80"/>
                    <a:pt x="192" y="88"/>
                    <a:pt x="174" y="99"/>
                  </a:cubicBezTo>
                  <a:cubicBezTo>
                    <a:pt x="125" y="49"/>
                    <a:pt x="125" y="49"/>
                    <a:pt x="125" y="49"/>
                  </a:cubicBezTo>
                  <a:cubicBezTo>
                    <a:pt x="95" y="70"/>
                    <a:pt x="69" y="96"/>
                    <a:pt x="49" y="126"/>
                  </a:cubicBezTo>
                  <a:cubicBezTo>
                    <a:pt x="98" y="175"/>
                    <a:pt x="98" y="175"/>
                    <a:pt x="98" y="175"/>
                  </a:cubicBezTo>
                  <a:cubicBezTo>
                    <a:pt x="88" y="193"/>
                    <a:pt x="80" y="212"/>
                    <a:pt x="75" y="232"/>
                  </a:cubicBezTo>
                  <a:cubicBezTo>
                    <a:pt x="5" y="232"/>
                    <a:pt x="5" y="232"/>
                    <a:pt x="5" y="232"/>
                  </a:cubicBezTo>
                  <a:cubicBezTo>
                    <a:pt x="1" y="249"/>
                    <a:pt x="0" y="267"/>
                    <a:pt x="0" y="286"/>
                  </a:cubicBezTo>
                  <a:cubicBezTo>
                    <a:pt x="0" y="304"/>
                    <a:pt x="1" y="322"/>
                    <a:pt x="5" y="340"/>
                  </a:cubicBezTo>
                  <a:cubicBezTo>
                    <a:pt x="75" y="340"/>
                    <a:pt x="75" y="340"/>
                    <a:pt x="75" y="340"/>
                  </a:cubicBezTo>
                  <a:cubicBezTo>
                    <a:pt x="80" y="360"/>
                    <a:pt x="88" y="379"/>
                    <a:pt x="98" y="397"/>
                  </a:cubicBezTo>
                  <a:cubicBezTo>
                    <a:pt x="49" y="446"/>
                    <a:pt x="49" y="446"/>
                    <a:pt x="49" y="446"/>
                  </a:cubicBezTo>
                  <a:cubicBezTo>
                    <a:pt x="69" y="476"/>
                    <a:pt x="95" y="502"/>
                    <a:pt x="125" y="523"/>
                  </a:cubicBezTo>
                  <a:cubicBezTo>
                    <a:pt x="174" y="473"/>
                    <a:pt x="174" y="473"/>
                    <a:pt x="174" y="473"/>
                  </a:cubicBezTo>
                  <a:cubicBezTo>
                    <a:pt x="192" y="484"/>
                    <a:pt x="211" y="492"/>
                    <a:pt x="231" y="497"/>
                  </a:cubicBezTo>
                  <a:cubicBezTo>
                    <a:pt x="231" y="567"/>
                    <a:pt x="231" y="567"/>
                    <a:pt x="231" y="567"/>
                  </a:cubicBezTo>
                  <a:cubicBezTo>
                    <a:pt x="249" y="570"/>
                    <a:pt x="267" y="572"/>
                    <a:pt x="285" y="572"/>
                  </a:cubicBezTo>
                  <a:cubicBezTo>
                    <a:pt x="304" y="572"/>
                    <a:pt x="322" y="570"/>
                    <a:pt x="339" y="567"/>
                  </a:cubicBezTo>
                  <a:cubicBezTo>
                    <a:pt x="339" y="497"/>
                    <a:pt x="339" y="497"/>
                    <a:pt x="339" y="497"/>
                  </a:cubicBezTo>
                  <a:cubicBezTo>
                    <a:pt x="360" y="492"/>
                    <a:pt x="379" y="484"/>
                    <a:pt x="396" y="473"/>
                  </a:cubicBezTo>
                  <a:cubicBezTo>
                    <a:pt x="446" y="523"/>
                    <a:pt x="446" y="523"/>
                    <a:pt x="446" y="523"/>
                  </a:cubicBezTo>
                  <a:cubicBezTo>
                    <a:pt x="476" y="502"/>
                    <a:pt x="502" y="476"/>
                    <a:pt x="522" y="446"/>
                  </a:cubicBezTo>
                  <a:cubicBezTo>
                    <a:pt x="473" y="397"/>
                    <a:pt x="473" y="397"/>
                    <a:pt x="473" y="397"/>
                  </a:cubicBezTo>
                  <a:cubicBezTo>
                    <a:pt x="483" y="379"/>
                    <a:pt x="491" y="360"/>
                    <a:pt x="496" y="340"/>
                  </a:cubicBezTo>
                  <a:lnTo>
                    <a:pt x="566" y="340"/>
                  </a:lnTo>
                  <a:close/>
                  <a:moveTo>
                    <a:pt x="285" y="380"/>
                  </a:moveTo>
                  <a:cubicBezTo>
                    <a:pt x="234" y="380"/>
                    <a:pt x="192" y="338"/>
                    <a:pt x="192" y="286"/>
                  </a:cubicBezTo>
                  <a:cubicBezTo>
                    <a:pt x="192" y="234"/>
                    <a:pt x="234" y="192"/>
                    <a:pt x="285" y="192"/>
                  </a:cubicBezTo>
                  <a:cubicBezTo>
                    <a:pt x="337" y="192"/>
                    <a:pt x="379" y="234"/>
                    <a:pt x="379" y="286"/>
                  </a:cubicBezTo>
                  <a:cubicBezTo>
                    <a:pt x="379" y="338"/>
                    <a:pt x="337" y="380"/>
                    <a:pt x="285" y="380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922" name="Google Shape;1497;p40"/>
            <p:cNvSpPr/>
            <p:nvPr/>
          </p:nvSpPr>
          <p:spPr>
            <a:xfrm>
              <a:off x="1961280" y="2290680"/>
              <a:ext cx="451800" cy="844920"/>
            </a:xfrm>
            <a:custGeom>
              <a:avLst/>
              <a:gdLst>
                <a:gd name="textAreaLeft" fmla="*/ 0 w 451800"/>
                <a:gd name="textAreaRight" fmla="*/ 452160 w 451800"/>
                <a:gd name="textAreaTop" fmla="*/ 0 h 844920"/>
                <a:gd name="textAreaBottom" fmla="*/ 845640 h 844920"/>
              </a:gdLst>
              <a:ahLst/>
              <a:rect l="textAreaLeft" t="textAreaTop" r="textAreaRight" b="textAreaBottom"/>
              <a:pathLst>
                <a:path w="433" h="284">
                  <a:moveTo>
                    <a:pt x="415" y="284"/>
                  </a:moveTo>
                  <a:cubicBezTo>
                    <a:pt x="17" y="284"/>
                    <a:pt x="17" y="284"/>
                    <a:pt x="17" y="284"/>
                  </a:cubicBezTo>
                  <a:cubicBezTo>
                    <a:pt x="8" y="284"/>
                    <a:pt x="0" y="277"/>
                    <a:pt x="0" y="267"/>
                  </a:cubicBezTo>
                  <a:cubicBezTo>
                    <a:pt x="0" y="17"/>
                    <a:pt x="0" y="17"/>
                    <a:pt x="0" y="17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415" y="0"/>
                    <a:pt x="415" y="0"/>
                    <a:pt x="415" y="0"/>
                  </a:cubicBezTo>
                  <a:cubicBezTo>
                    <a:pt x="425" y="0"/>
                    <a:pt x="433" y="7"/>
                    <a:pt x="433" y="17"/>
                  </a:cubicBezTo>
                  <a:cubicBezTo>
                    <a:pt x="433" y="267"/>
                    <a:pt x="433" y="267"/>
                    <a:pt x="433" y="267"/>
                  </a:cubicBezTo>
                  <a:cubicBezTo>
                    <a:pt x="433" y="277"/>
                    <a:pt x="425" y="284"/>
                    <a:pt x="415" y="284"/>
                  </a:cubicBezTo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923" name="Google Shape;1498;p40"/>
            <p:cNvSpPr/>
            <p:nvPr/>
          </p:nvSpPr>
          <p:spPr>
            <a:xfrm>
              <a:off x="2009160" y="2439360"/>
              <a:ext cx="355680" cy="97200"/>
            </a:xfrm>
            <a:custGeom>
              <a:avLst/>
              <a:gdLst>
                <a:gd name="textAreaLeft" fmla="*/ 0 w 355680"/>
                <a:gd name="textAreaRight" fmla="*/ 356040 w 355680"/>
                <a:gd name="textAreaTop" fmla="*/ 0 h 97200"/>
                <a:gd name="textAreaBottom" fmla="*/ 97920 h 97200"/>
              </a:gdLst>
              <a:ahLst/>
              <a:rect l="textAreaLeft" t="textAreaTop" r="textAreaRight" b="textAreaBottom"/>
              <a:pathLst>
                <a:path w="341" h="33">
                  <a:moveTo>
                    <a:pt x="324" y="33"/>
                  </a:moveTo>
                  <a:cubicBezTo>
                    <a:pt x="16" y="33"/>
                    <a:pt x="16" y="33"/>
                    <a:pt x="16" y="33"/>
                  </a:cubicBezTo>
                  <a:cubicBezTo>
                    <a:pt x="7" y="33"/>
                    <a:pt x="0" y="26"/>
                    <a:pt x="0" y="17"/>
                  </a:cubicBezTo>
                  <a:cubicBezTo>
                    <a:pt x="0" y="8"/>
                    <a:pt x="7" y="0"/>
                    <a:pt x="16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34" y="0"/>
                    <a:pt x="341" y="8"/>
                    <a:pt x="341" y="17"/>
                  </a:cubicBezTo>
                  <a:cubicBezTo>
                    <a:pt x="341" y="26"/>
                    <a:pt x="334" y="33"/>
                    <a:pt x="324" y="33"/>
                  </a:cubicBezTo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924" name="Google Shape;1499;p40"/>
            <p:cNvSpPr/>
            <p:nvPr/>
          </p:nvSpPr>
          <p:spPr>
            <a:xfrm>
              <a:off x="2009160" y="2660040"/>
              <a:ext cx="93960" cy="267120"/>
            </a:xfrm>
            <a:custGeom>
              <a:avLst/>
              <a:gdLst>
                <a:gd name="textAreaLeft" fmla="*/ 0 w 93960"/>
                <a:gd name="textAreaRight" fmla="*/ 94320 w 93960"/>
                <a:gd name="textAreaTop" fmla="*/ 0 h 267120"/>
                <a:gd name="textAreaBottom" fmla="*/ 267840 h 267120"/>
              </a:gdLst>
              <a:ahLst/>
              <a:rect l="textAreaLeft" t="textAreaTop" r="textAreaRight" b="textAreaBottom"/>
              <a:pathLst>
                <a:path w="90" h="90">
                  <a:moveTo>
                    <a:pt x="79" y="90"/>
                  </a:moveTo>
                  <a:cubicBezTo>
                    <a:pt x="10" y="90"/>
                    <a:pt x="10" y="90"/>
                    <a:pt x="10" y="90"/>
                  </a:cubicBezTo>
                  <a:cubicBezTo>
                    <a:pt x="5" y="90"/>
                    <a:pt x="0" y="85"/>
                    <a:pt x="0" y="7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0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5" y="0"/>
                    <a:pt x="90" y="4"/>
                    <a:pt x="90" y="10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0" y="85"/>
                    <a:pt x="85" y="90"/>
                    <a:pt x="79" y="9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925" name="Google Shape;1500;p40"/>
            <p:cNvSpPr/>
            <p:nvPr/>
          </p:nvSpPr>
          <p:spPr>
            <a:xfrm>
              <a:off x="2028240" y="2713680"/>
              <a:ext cx="74880" cy="213480"/>
            </a:xfrm>
            <a:custGeom>
              <a:avLst/>
              <a:gdLst>
                <a:gd name="textAreaLeft" fmla="*/ 0 w 74880"/>
                <a:gd name="textAreaRight" fmla="*/ 75240 w 74880"/>
                <a:gd name="textAreaTop" fmla="*/ 0 h 213480"/>
                <a:gd name="textAreaBottom" fmla="*/ 214200 h 213480"/>
              </a:gdLst>
              <a:ahLst/>
              <a:rect l="textAreaLeft" t="textAreaTop" r="textAreaRight" b="textAreaBottom"/>
              <a:pathLst>
                <a:path w="140" h="140">
                  <a:moveTo>
                    <a:pt x="43" y="140"/>
                  </a:moveTo>
                  <a:lnTo>
                    <a:pt x="0" y="140"/>
                  </a:lnTo>
                  <a:lnTo>
                    <a:pt x="0" y="0"/>
                  </a:lnTo>
                  <a:lnTo>
                    <a:pt x="140" y="0"/>
                  </a:lnTo>
                  <a:lnTo>
                    <a:pt x="140" y="43"/>
                  </a:lnTo>
                  <a:lnTo>
                    <a:pt x="43" y="43"/>
                  </a:lnTo>
                  <a:lnTo>
                    <a:pt x="43" y="14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926" name="Google Shape;1501;p40"/>
            <p:cNvSpPr/>
            <p:nvPr/>
          </p:nvSpPr>
          <p:spPr>
            <a:xfrm>
              <a:off x="2009160" y="2963160"/>
              <a:ext cx="93960" cy="23760"/>
            </a:xfrm>
            <a:custGeom>
              <a:avLst/>
              <a:gdLst>
                <a:gd name="textAreaLeft" fmla="*/ 0 w 93960"/>
                <a:gd name="textAreaRight" fmla="*/ 94320 w 93960"/>
                <a:gd name="textAreaTop" fmla="*/ 0 h 23760"/>
                <a:gd name="textAreaBottom" fmla="*/ 24480 h 23760"/>
              </a:gdLst>
              <a:ahLst/>
              <a:rect l="textAreaLeft" t="textAreaTop" r="textAreaRight" b="textAreaBottom"/>
              <a:pathLst>
                <a:path w="90" h="8">
                  <a:moveTo>
                    <a:pt x="8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8" y="0"/>
                    <a:pt x="90" y="1"/>
                    <a:pt x="90" y="4"/>
                  </a:cubicBezTo>
                  <a:cubicBezTo>
                    <a:pt x="90" y="6"/>
                    <a:pt x="88" y="8"/>
                    <a:pt x="85" y="8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0800" bIns="108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927" name="Google Shape;1502;p40"/>
            <p:cNvSpPr/>
            <p:nvPr/>
          </p:nvSpPr>
          <p:spPr>
            <a:xfrm>
              <a:off x="2140560" y="2660040"/>
              <a:ext cx="92880" cy="267120"/>
            </a:xfrm>
            <a:custGeom>
              <a:avLst/>
              <a:gdLst>
                <a:gd name="textAreaLeft" fmla="*/ 0 w 92880"/>
                <a:gd name="textAreaRight" fmla="*/ 93240 w 92880"/>
                <a:gd name="textAreaTop" fmla="*/ 0 h 267120"/>
                <a:gd name="textAreaBottom" fmla="*/ 267840 h 267120"/>
              </a:gdLst>
              <a:ahLst/>
              <a:rect l="textAreaLeft" t="textAreaTop" r="textAreaRight" b="textAreaBottom"/>
              <a:pathLst>
                <a:path w="89" h="90">
                  <a:moveTo>
                    <a:pt x="79" y="90"/>
                  </a:moveTo>
                  <a:cubicBezTo>
                    <a:pt x="10" y="90"/>
                    <a:pt x="10" y="90"/>
                    <a:pt x="10" y="90"/>
                  </a:cubicBezTo>
                  <a:cubicBezTo>
                    <a:pt x="4" y="90"/>
                    <a:pt x="0" y="85"/>
                    <a:pt x="0" y="7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4" y="0"/>
                    <a:pt x="10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85" y="0"/>
                    <a:pt x="89" y="4"/>
                    <a:pt x="89" y="10"/>
                  </a:cubicBezTo>
                  <a:cubicBezTo>
                    <a:pt x="89" y="79"/>
                    <a:pt x="89" y="79"/>
                    <a:pt x="89" y="79"/>
                  </a:cubicBezTo>
                  <a:cubicBezTo>
                    <a:pt x="89" y="85"/>
                    <a:pt x="85" y="90"/>
                    <a:pt x="79" y="9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928" name="Google Shape;1503;p40"/>
            <p:cNvSpPr/>
            <p:nvPr/>
          </p:nvSpPr>
          <p:spPr>
            <a:xfrm>
              <a:off x="2158560" y="2713680"/>
              <a:ext cx="74880" cy="213480"/>
            </a:xfrm>
            <a:custGeom>
              <a:avLst/>
              <a:gdLst>
                <a:gd name="textAreaLeft" fmla="*/ 0 w 74880"/>
                <a:gd name="textAreaRight" fmla="*/ 75240 w 74880"/>
                <a:gd name="textAreaTop" fmla="*/ 0 h 213480"/>
                <a:gd name="textAreaBottom" fmla="*/ 214200 h 213480"/>
              </a:gdLst>
              <a:ahLst/>
              <a:rect l="textAreaLeft" t="textAreaTop" r="textAreaRight" b="textAreaBottom"/>
              <a:pathLst>
                <a:path w="72" h="72">
                  <a:moveTo>
                    <a:pt x="23" y="72"/>
                  </a:moveTo>
                  <a:cubicBezTo>
                    <a:pt x="0" y="72"/>
                    <a:pt x="0" y="72"/>
                    <a:pt x="0" y="72"/>
                  </a:cubicBezTo>
                  <a:cubicBezTo>
                    <a:pt x="0" y="32"/>
                    <a:pt x="0" y="32"/>
                    <a:pt x="0" y="32"/>
                  </a:cubicBezTo>
                  <a:cubicBezTo>
                    <a:pt x="0" y="14"/>
                    <a:pt x="15" y="0"/>
                    <a:pt x="33" y="0"/>
                  </a:cubicBezTo>
                  <a:cubicBezTo>
                    <a:pt x="72" y="0"/>
                    <a:pt x="72" y="0"/>
                    <a:pt x="72" y="0"/>
                  </a:cubicBezTo>
                  <a:cubicBezTo>
                    <a:pt x="72" y="22"/>
                    <a:pt x="72" y="22"/>
                    <a:pt x="72" y="22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28" y="22"/>
                    <a:pt x="23" y="27"/>
                    <a:pt x="23" y="32"/>
                  </a:cubicBezTo>
                  <a:lnTo>
                    <a:pt x="23" y="72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929" name="Google Shape;1504;p40"/>
            <p:cNvSpPr/>
            <p:nvPr/>
          </p:nvSpPr>
          <p:spPr>
            <a:xfrm>
              <a:off x="2140560" y="2963160"/>
              <a:ext cx="92880" cy="23760"/>
            </a:xfrm>
            <a:custGeom>
              <a:avLst/>
              <a:gdLst>
                <a:gd name="textAreaLeft" fmla="*/ 0 w 92880"/>
                <a:gd name="textAreaRight" fmla="*/ 93240 w 92880"/>
                <a:gd name="textAreaTop" fmla="*/ 0 h 23760"/>
                <a:gd name="textAreaBottom" fmla="*/ 24480 h 23760"/>
              </a:gdLst>
              <a:ahLst/>
              <a:rect l="textAreaLeft" t="textAreaTop" r="textAreaRight" b="textAreaBottom"/>
              <a:pathLst>
                <a:path w="89" h="8">
                  <a:moveTo>
                    <a:pt x="85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4" y="0"/>
                  </a:cubicBezTo>
                  <a:cubicBezTo>
                    <a:pt x="85" y="0"/>
                    <a:pt x="85" y="0"/>
                    <a:pt x="85" y="0"/>
                  </a:cubicBezTo>
                  <a:cubicBezTo>
                    <a:pt x="87" y="0"/>
                    <a:pt x="89" y="1"/>
                    <a:pt x="89" y="4"/>
                  </a:cubicBezTo>
                  <a:cubicBezTo>
                    <a:pt x="89" y="6"/>
                    <a:pt x="87" y="8"/>
                    <a:pt x="85" y="8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0800" bIns="108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930" name="Google Shape;1505;p40"/>
            <p:cNvSpPr/>
            <p:nvPr/>
          </p:nvSpPr>
          <p:spPr>
            <a:xfrm>
              <a:off x="2271600" y="2660040"/>
              <a:ext cx="93240" cy="267120"/>
            </a:xfrm>
            <a:custGeom>
              <a:avLst/>
              <a:gdLst>
                <a:gd name="textAreaLeft" fmla="*/ 0 w 93240"/>
                <a:gd name="textAreaRight" fmla="*/ 93600 w 93240"/>
                <a:gd name="textAreaTop" fmla="*/ 0 h 267120"/>
                <a:gd name="textAreaBottom" fmla="*/ 267840 h 267120"/>
              </a:gdLst>
              <a:ahLst/>
              <a:rect l="textAreaLeft" t="textAreaTop" r="textAreaRight" b="textAreaBottom"/>
              <a:pathLst>
                <a:path w="90" h="90">
                  <a:moveTo>
                    <a:pt x="80" y="90"/>
                  </a:moveTo>
                  <a:cubicBezTo>
                    <a:pt x="11" y="90"/>
                    <a:pt x="11" y="90"/>
                    <a:pt x="11" y="90"/>
                  </a:cubicBezTo>
                  <a:cubicBezTo>
                    <a:pt x="5" y="90"/>
                    <a:pt x="0" y="85"/>
                    <a:pt x="0" y="79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0" y="4"/>
                    <a:pt x="5" y="0"/>
                    <a:pt x="11" y="0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85" y="0"/>
                    <a:pt x="90" y="4"/>
                    <a:pt x="90" y="10"/>
                  </a:cubicBezTo>
                  <a:cubicBezTo>
                    <a:pt x="90" y="79"/>
                    <a:pt x="90" y="79"/>
                    <a:pt x="90" y="79"/>
                  </a:cubicBezTo>
                  <a:cubicBezTo>
                    <a:pt x="90" y="85"/>
                    <a:pt x="85" y="90"/>
                    <a:pt x="80" y="90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931" name="Google Shape;1506;p40"/>
            <p:cNvSpPr/>
            <p:nvPr/>
          </p:nvSpPr>
          <p:spPr>
            <a:xfrm>
              <a:off x="2271600" y="2963160"/>
              <a:ext cx="93240" cy="23760"/>
            </a:xfrm>
            <a:custGeom>
              <a:avLst/>
              <a:gdLst>
                <a:gd name="textAreaLeft" fmla="*/ 0 w 93240"/>
                <a:gd name="textAreaRight" fmla="*/ 93600 w 93240"/>
                <a:gd name="textAreaTop" fmla="*/ 0 h 23760"/>
                <a:gd name="textAreaBottom" fmla="*/ 24480 h 23760"/>
              </a:gdLst>
              <a:ahLst/>
              <a:rect l="textAreaLeft" t="textAreaTop" r="textAreaRight" b="textAreaBottom"/>
              <a:pathLst>
                <a:path w="90" h="8">
                  <a:moveTo>
                    <a:pt x="86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2" y="8"/>
                    <a:pt x="0" y="6"/>
                    <a:pt x="0" y="4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86" y="0"/>
                    <a:pt x="86" y="0"/>
                    <a:pt x="86" y="0"/>
                  </a:cubicBezTo>
                  <a:cubicBezTo>
                    <a:pt x="88" y="0"/>
                    <a:pt x="90" y="1"/>
                    <a:pt x="90" y="4"/>
                  </a:cubicBezTo>
                  <a:cubicBezTo>
                    <a:pt x="90" y="6"/>
                    <a:pt x="88" y="8"/>
                    <a:pt x="86" y="8"/>
                  </a:cubicBezTo>
                  <a:close/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0800" bIns="108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932" name="Google Shape;1507;p40"/>
            <p:cNvSpPr/>
            <p:nvPr/>
          </p:nvSpPr>
          <p:spPr>
            <a:xfrm>
              <a:off x="2289960" y="2713680"/>
              <a:ext cx="74880" cy="213480"/>
            </a:xfrm>
            <a:custGeom>
              <a:avLst/>
              <a:gdLst>
                <a:gd name="textAreaLeft" fmla="*/ 0 w 74880"/>
                <a:gd name="textAreaRight" fmla="*/ 75240 w 74880"/>
                <a:gd name="textAreaTop" fmla="*/ 0 h 213480"/>
                <a:gd name="textAreaBottom" fmla="*/ 214200 h 213480"/>
              </a:gdLst>
              <a:ahLst/>
              <a:rect l="textAreaLeft" t="textAreaTop" r="textAreaRight" b="textAreaBottom"/>
              <a:pathLst>
                <a:path w="140" h="140">
                  <a:moveTo>
                    <a:pt x="45" y="140"/>
                  </a:moveTo>
                  <a:lnTo>
                    <a:pt x="0" y="140"/>
                  </a:lnTo>
                  <a:lnTo>
                    <a:pt x="0" y="66"/>
                  </a:lnTo>
                  <a:lnTo>
                    <a:pt x="66" y="0"/>
                  </a:lnTo>
                  <a:lnTo>
                    <a:pt x="140" y="0"/>
                  </a:lnTo>
                  <a:lnTo>
                    <a:pt x="140" y="43"/>
                  </a:lnTo>
                  <a:lnTo>
                    <a:pt x="86" y="43"/>
                  </a:lnTo>
                  <a:lnTo>
                    <a:pt x="45" y="83"/>
                  </a:lnTo>
                  <a:lnTo>
                    <a:pt x="45" y="140"/>
                  </a:ln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933" name="Google Shape;1508;p40"/>
            <p:cNvSpPr/>
            <p:nvPr/>
          </p:nvSpPr>
          <p:spPr>
            <a:xfrm>
              <a:off x="2029320" y="2477520"/>
              <a:ext cx="190800" cy="26640"/>
            </a:xfrm>
            <a:custGeom>
              <a:avLst/>
              <a:gdLst>
                <a:gd name="textAreaLeft" fmla="*/ 0 w 190800"/>
                <a:gd name="textAreaRight" fmla="*/ 191160 w 190800"/>
                <a:gd name="textAreaTop" fmla="*/ 0 h 26640"/>
                <a:gd name="textAreaBottom" fmla="*/ 27360 h 26640"/>
              </a:gdLst>
              <a:ahLst/>
              <a:rect l="textAreaLeft" t="textAreaTop" r="textAreaRight" b="textAreaBottom"/>
              <a:pathLst>
                <a:path w="183" h="9">
                  <a:moveTo>
                    <a:pt x="179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7"/>
                    <a:pt x="2" y="9"/>
                    <a:pt x="4" y="9"/>
                  </a:cubicBezTo>
                  <a:cubicBezTo>
                    <a:pt x="179" y="9"/>
                    <a:pt x="179" y="9"/>
                    <a:pt x="179" y="9"/>
                  </a:cubicBezTo>
                  <a:cubicBezTo>
                    <a:pt x="181" y="9"/>
                    <a:pt x="183" y="7"/>
                    <a:pt x="183" y="5"/>
                  </a:cubicBezTo>
                  <a:cubicBezTo>
                    <a:pt x="183" y="2"/>
                    <a:pt x="181" y="0"/>
                    <a:pt x="179" y="0"/>
                  </a:cubicBezTo>
                </a:path>
              </a:pathLst>
            </a:cu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1880" bIns="1188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934" name="Google Shape;1509;p40"/>
            <p:cNvSpPr/>
            <p:nvPr/>
          </p:nvSpPr>
          <p:spPr>
            <a:xfrm>
              <a:off x="2327760" y="2474640"/>
              <a:ext cx="12960" cy="32760"/>
            </a:xfrm>
            <a:custGeom>
              <a:avLst/>
              <a:gdLst>
                <a:gd name="textAreaLeft" fmla="*/ 0 w 12960"/>
                <a:gd name="textAreaRight" fmla="*/ 13320 w 12960"/>
                <a:gd name="textAreaTop" fmla="*/ 0 h 32760"/>
                <a:gd name="textAreaBottom" fmla="*/ 33480 h 32760"/>
              </a:gdLst>
              <a:ahLst/>
              <a:rect l="textAreaLeft" t="textAreaTop" r="textAreaRight" b="textAreaBottom"/>
              <a:pathLst>
                <a:path w="25" h="22">
                  <a:moveTo>
                    <a:pt x="0" y="0"/>
                  </a:moveTo>
                  <a:lnTo>
                    <a:pt x="25" y="0"/>
                  </a:lnTo>
                  <a:lnTo>
                    <a:pt x="12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4760" bIns="1476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935" name="Google Shape;1510;p40"/>
            <p:cNvSpPr/>
            <p:nvPr/>
          </p:nvSpPr>
          <p:spPr>
            <a:xfrm>
              <a:off x="2242440" y="1719720"/>
              <a:ext cx="292320" cy="718560"/>
            </a:xfrm>
            <a:custGeom>
              <a:avLst/>
              <a:gdLst>
                <a:gd name="textAreaLeft" fmla="*/ 0 w 292320"/>
                <a:gd name="textAreaRight" fmla="*/ 292680 w 292320"/>
                <a:gd name="textAreaTop" fmla="*/ 0 h 718560"/>
                <a:gd name="textAreaBottom" fmla="*/ 719280 h 718560"/>
              </a:gdLst>
              <a:ahLst/>
              <a:rect l="textAreaLeft" t="textAreaTop" r="textAreaRight" b="textAreaBottom"/>
              <a:pathLst>
                <a:path w="302" h="260">
                  <a:moveTo>
                    <a:pt x="284" y="0"/>
                  </a:moveTo>
                  <a:cubicBezTo>
                    <a:pt x="18" y="0"/>
                    <a:pt x="18" y="0"/>
                    <a:pt x="18" y="0"/>
                  </a:cubicBezTo>
                  <a:cubicBezTo>
                    <a:pt x="8" y="0"/>
                    <a:pt x="0" y="7"/>
                    <a:pt x="0" y="17"/>
                  </a:cubicBezTo>
                  <a:cubicBezTo>
                    <a:pt x="0" y="184"/>
                    <a:pt x="0" y="184"/>
                    <a:pt x="0" y="184"/>
                  </a:cubicBezTo>
                  <a:cubicBezTo>
                    <a:pt x="0" y="194"/>
                    <a:pt x="8" y="202"/>
                    <a:pt x="18" y="202"/>
                  </a:cubicBezTo>
                  <a:cubicBezTo>
                    <a:pt x="23" y="202"/>
                    <a:pt x="23" y="202"/>
                    <a:pt x="23" y="202"/>
                  </a:cubicBezTo>
                  <a:cubicBezTo>
                    <a:pt x="23" y="255"/>
                    <a:pt x="23" y="255"/>
                    <a:pt x="23" y="255"/>
                  </a:cubicBezTo>
                  <a:cubicBezTo>
                    <a:pt x="23" y="258"/>
                    <a:pt x="27" y="260"/>
                    <a:pt x="29" y="257"/>
                  </a:cubicBezTo>
                  <a:cubicBezTo>
                    <a:pt x="64" y="202"/>
                    <a:pt x="64" y="202"/>
                    <a:pt x="64" y="202"/>
                  </a:cubicBezTo>
                  <a:cubicBezTo>
                    <a:pt x="284" y="202"/>
                    <a:pt x="284" y="202"/>
                    <a:pt x="284" y="202"/>
                  </a:cubicBezTo>
                  <a:cubicBezTo>
                    <a:pt x="294" y="202"/>
                    <a:pt x="302" y="194"/>
                    <a:pt x="302" y="184"/>
                  </a:cubicBezTo>
                  <a:cubicBezTo>
                    <a:pt x="302" y="17"/>
                    <a:pt x="302" y="17"/>
                    <a:pt x="302" y="17"/>
                  </a:cubicBezTo>
                  <a:cubicBezTo>
                    <a:pt x="302" y="7"/>
                    <a:pt x="294" y="0"/>
                    <a:pt x="284" y="0"/>
                  </a:cubicBezTo>
                  <a:close/>
                </a:path>
              </a:pathLst>
            </a:cu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936" name="Google Shape;1511;p40"/>
            <p:cNvSpPr/>
            <p:nvPr/>
          </p:nvSpPr>
          <p:spPr>
            <a:xfrm>
              <a:off x="2325960" y="1980000"/>
              <a:ext cx="71280" cy="203760"/>
            </a:xfrm>
            <a:custGeom>
              <a:avLst/>
              <a:gdLst>
                <a:gd name="textAreaLeft" fmla="*/ 0 w 71280"/>
                <a:gd name="textAreaRight" fmla="*/ 71640 w 71280"/>
                <a:gd name="textAreaTop" fmla="*/ 0 h 203760"/>
                <a:gd name="textAreaBottom" fmla="*/ 204480 h 203760"/>
              </a:gdLst>
              <a:ahLst/>
              <a:rect l="textAreaLeft" t="textAreaTop" r="textAreaRight" b="textAreaBottom"/>
              <a:pathLst>
                <a:path w="74" h="74">
                  <a:moveTo>
                    <a:pt x="65" y="39"/>
                  </a:moveTo>
                  <a:cubicBezTo>
                    <a:pt x="74" y="0"/>
                    <a:pt x="74" y="0"/>
                    <a:pt x="74" y="0"/>
                  </a:cubicBezTo>
                  <a:cubicBezTo>
                    <a:pt x="36" y="9"/>
                    <a:pt x="36" y="9"/>
                    <a:pt x="36" y="9"/>
                  </a:cubicBezTo>
                  <a:cubicBezTo>
                    <a:pt x="43" y="17"/>
                    <a:pt x="43" y="17"/>
                    <a:pt x="43" y="17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0" y="51"/>
                    <a:pt x="0" y="54"/>
                    <a:pt x="2" y="56"/>
                  </a:cubicBezTo>
                  <a:cubicBezTo>
                    <a:pt x="18" y="72"/>
                    <a:pt x="18" y="72"/>
                    <a:pt x="18" y="72"/>
                  </a:cubicBezTo>
                  <a:cubicBezTo>
                    <a:pt x="20" y="74"/>
                    <a:pt x="23" y="74"/>
                    <a:pt x="24" y="72"/>
                  </a:cubicBezTo>
                  <a:cubicBezTo>
                    <a:pt x="57" y="31"/>
                    <a:pt x="57" y="31"/>
                    <a:pt x="57" y="31"/>
                  </a:cubicBezTo>
                  <a:lnTo>
                    <a:pt x="65" y="39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937" name="Google Shape;1512;p40"/>
            <p:cNvSpPr/>
            <p:nvPr/>
          </p:nvSpPr>
          <p:spPr>
            <a:xfrm>
              <a:off x="2278440" y="1904760"/>
              <a:ext cx="222840" cy="113040"/>
            </a:xfrm>
            <a:custGeom>
              <a:avLst/>
              <a:gdLst>
                <a:gd name="textAreaLeft" fmla="*/ 0 w 222840"/>
                <a:gd name="textAreaRight" fmla="*/ 223200 w 222840"/>
                <a:gd name="textAreaTop" fmla="*/ 0 h 113040"/>
                <a:gd name="textAreaBottom" fmla="*/ 113760 h 113040"/>
              </a:gdLst>
              <a:ahLst/>
              <a:rect l="textAreaLeft" t="textAreaTop" r="textAreaRight" b="textAreaBottom"/>
              <a:pathLst>
                <a:path w="230" h="41">
                  <a:moveTo>
                    <a:pt x="3" y="24"/>
                  </a:moveTo>
                  <a:cubicBezTo>
                    <a:pt x="20" y="10"/>
                    <a:pt x="37" y="5"/>
                    <a:pt x="55" y="5"/>
                  </a:cubicBezTo>
                  <a:cubicBezTo>
                    <a:pt x="79" y="5"/>
                    <a:pt x="103" y="14"/>
                    <a:pt x="126" y="23"/>
                  </a:cubicBezTo>
                  <a:cubicBezTo>
                    <a:pt x="150" y="32"/>
                    <a:pt x="172" y="41"/>
                    <a:pt x="192" y="41"/>
                  </a:cubicBezTo>
                  <a:cubicBezTo>
                    <a:pt x="206" y="41"/>
                    <a:pt x="219" y="36"/>
                    <a:pt x="230" y="24"/>
                  </a:cubicBezTo>
                  <a:cubicBezTo>
                    <a:pt x="226" y="21"/>
                    <a:pt x="226" y="21"/>
                    <a:pt x="226" y="21"/>
                  </a:cubicBezTo>
                  <a:cubicBezTo>
                    <a:pt x="217" y="32"/>
                    <a:pt x="205" y="37"/>
                    <a:pt x="192" y="37"/>
                  </a:cubicBezTo>
                  <a:cubicBezTo>
                    <a:pt x="173" y="37"/>
                    <a:pt x="151" y="28"/>
                    <a:pt x="128" y="19"/>
                  </a:cubicBezTo>
                  <a:cubicBezTo>
                    <a:pt x="105" y="10"/>
                    <a:pt x="80" y="0"/>
                    <a:pt x="55" y="0"/>
                  </a:cubicBezTo>
                  <a:cubicBezTo>
                    <a:pt x="36" y="0"/>
                    <a:pt x="17" y="6"/>
                    <a:pt x="0" y="20"/>
                  </a:cubicBezTo>
                  <a:cubicBezTo>
                    <a:pt x="3" y="24"/>
                    <a:pt x="3" y="24"/>
                    <a:pt x="3" y="24"/>
                  </a:cubicBezTo>
                  <a:close/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938" name="Google Shape;1513;p40"/>
            <p:cNvSpPr/>
            <p:nvPr/>
          </p:nvSpPr>
          <p:spPr>
            <a:xfrm>
              <a:off x="2255760" y="1886040"/>
              <a:ext cx="46440" cy="16416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164160"/>
                <a:gd name="textAreaBottom" fmla="*/ 164880 h 164160"/>
              </a:gdLst>
              <a:ahLst/>
              <a:rect l="textAreaLeft" t="textAreaTop" r="textAreaRight" b="textAreaBottom"/>
              <a:pathLst>
                <a:path w="93" h="116">
                  <a:moveTo>
                    <a:pt x="6" y="116"/>
                  </a:moveTo>
                  <a:lnTo>
                    <a:pt x="93" y="4"/>
                  </a:lnTo>
                  <a:lnTo>
                    <a:pt x="87" y="0"/>
                  </a:lnTo>
                  <a:lnTo>
                    <a:pt x="0" y="113"/>
                  </a:lnTo>
                  <a:lnTo>
                    <a:pt x="6" y="116"/>
                  </a:lnTo>
                  <a:close/>
                </a:path>
              </a:pathLst>
            </a:custGeom>
            <a:solidFill>
              <a:srgbClr val="65a2d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939" name="Google Shape;1514;p40"/>
            <p:cNvSpPr/>
            <p:nvPr/>
          </p:nvSpPr>
          <p:spPr>
            <a:xfrm>
              <a:off x="2255760" y="1886040"/>
              <a:ext cx="46440" cy="16416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164160"/>
                <a:gd name="textAreaBottom" fmla="*/ 164880 h 164160"/>
              </a:gdLst>
              <a:ahLst/>
              <a:rect l="textAreaLeft" t="textAreaTop" r="textAreaRight" b="textAreaBottom"/>
              <a:pathLst>
                <a:path w="93" h="116">
                  <a:moveTo>
                    <a:pt x="6" y="116"/>
                  </a:moveTo>
                  <a:lnTo>
                    <a:pt x="93" y="4"/>
                  </a:lnTo>
                  <a:lnTo>
                    <a:pt x="87" y="0"/>
                  </a:lnTo>
                  <a:lnTo>
                    <a:pt x="0" y="113"/>
                  </a:lnTo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940" name="Google Shape;1515;p40"/>
            <p:cNvSpPr/>
            <p:nvPr/>
          </p:nvSpPr>
          <p:spPr>
            <a:xfrm>
              <a:off x="2252880" y="2035440"/>
              <a:ext cx="9720" cy="25920"/>
            </a:xfrm>
            <a:custGeom>
              <a:avLst/>
              <a:gdLst>
                <a:gd name="textAreaLeft" fmla="*/ 0 w 9720"/>
                <a:gd name="textAreaRight" fmla="*/ 10080 w 9720"/>
                <a:gd name="textAreaTop" fmla="*/ 0 h 25920"/>
                <a:gd name="textAreaBottom" fmla="*/ 26640 h 25920"/>
              </a:gdLst>
              <a:ahLst/>
              <a:rect l="textAreaLeft" t="textAreaTop" r="textAreaRight" b="textAreaBottom"/>
              <a:pathLst>
                <a:path w="10" h="10">
                  <a:moveTo>
                    <a:pt x="8" y="1"/>
                  </a:moveTo>
                  <a:cubicBezTo>
                    <a:pt x="10" y="3"/>
                    <a:pt x="10" y="6"/>
                    <a:pt x="9" y="8"/>
                  </a:cubicBezTo>
                  <a:cubicBezTo>
                    <a:pt x="7" y="10"/>
                    <a:pt x="4" y="10"/>
                    <a:pt x="2" y="8"/>
                  </a:cubicBezTo>
                  <a:cubicBezTo>
                    <a:pt x="0" y="7"/>
                    <a:pt x="0" y="4"/>
                    <a:pt x="1" y="2"/>
                  </a:cubicBezTo>
                  <a:cubicBezTo>
                    <a:pt x="3" y="0"/>
                    <a:pt x="6" y="0"/>
                    <a:pt x="8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1520" bIns="1152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941" name="Google Shape;1516;p40"/>
            <p:cNvSpPr/>
            <p:nvPr/>
          </p:nvSpPr>
          <p:spPr>
            <a:xfrm>
              <a:off x="2296080" y="1872000"/>
              <a:ext cx="10080" cy="28800"/>
            </a:xfrm>
            <a:custGeom>
              <a:avLst/>
              <a:gdLst>
                <a:gd name="textAreaLeft" fmla="*/ 0 w 10080"/>
                <a:gd name="textAreaRight" fmla="*/ 10440 w 10080"/>
                <a:gd name="textAreaTop" fmla="*/ 0 h 28800"/>
                <a:gd name="textAreaBottom" fmla="*/ 29520 h 28800"/>
              </a:gdLst>
              <a:ahLst/>
              <a:rect l="textAreaLeft" t="textAreaTop" r="textAreaRight" b="textAreaBottom"/>
              <a:pathLst>
                <a:path w="11" h="11">
                  <a:moveTo>
                    <a:pt x="8" y="2"/>
                  </a:moveTo>
                  <a:cubicBezTo>
                    <a:pt x="10" y="4"/>
                    <a:pt x="11" y="6"/>
                    <a:pt x="9" y="8"/>
                  </a:cubicBezTo>
                  <a:cubicBezTo>
                    <a:pt x="8" y="10"/>
                    <a:pt x="5" y="11"/>
                    <a:pt x="3" y="9"/>
                  </a:cubicBezTo>
                  <a:cubicBezTo>
                    <a:pt x="1" y="8"/>
                    <a:pt x="0" y="5"/>
                    <a:pt x="2" y="3"/>
                  </a:cubicBezTo>
                  <a:cubicBezTo>
                    <a:pt x="4" y="1"/>
                    <a:pt x="6" y="0"/>
                    <a:pt x="8" y="2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2960" bIns="1296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942" name="Google Shape;1517;p40"/>
            <p:cNvSpPr/>
            <p:nvPr/>
          </p:nvSpPr>
          <p:spPr>
            <a:xfrm>
              <a:off x="2269440" y="1938600"/>
              <a:ext cx="20160" cy="57240"/>
            </a:xfrm>
            <a:custGeom>
              <a:avLst/>
              <a:gdLst>
                <a:gd name="textAreaLeft" fmla="*/ 0 w 20160"/>
                <a:gd name="textAreaRight" fmla="*/ 20520 w 20160"/>
                <a:gd name="textAreaTop" fmla="*/ 0 h 57240"/>
                <a:gd name="textAreaBottom" fmla="*/ 57960 h 57240"/>
              </a:gdLst>
              <a:ahLst/>
              <a:rect l="textAreaLeft" t="textAreaTop" r="textAreaRight" b="textAreaBottom"/>
              <a:pathLst>
                <a:path w="21" h="21">
                  <a:moveTo>
                    <a:pt x="16" y="3"/>
                  </a:moveTo>
                  <a:cubicBezTo>
                    <a:pt x="20" y="6"/>
                    <a:pt x="21" y="12"/>
                    <a:pt x="18" y="16"/>
                  </a:cubicBezTo>
                  <a:cubicBezTo>
                    <a:pt x="15" y="21"/>
                    <a:pt x="9" y="21"/>
                    <a:pt x="5" y="18"/>
                  </a:cubicBezTo>
                  <a:cubicBezTo>
                    <a:pt x="0" y="15"/>
                    <a:pt x="0" y="9"/>
                    <a:pt x="3" y="5"/>
                  </a:cubicBezTo>
                  <a:cubicBezTo>
                    <a:pt x="6" y="1"/>
                    <a:pt x="12" y="0"/>
                    <a:pt x="16" y="3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560" bIns="2556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943" name="Google Shape;1518;p40"/>
            <p:cNvSpPr/>
            <p:nvPr/>
          </p:nvSpPr>
          <p:spPr>
            <a:xfrm>
              <a:off x="2475720" y="1886040"/>
              <a:ext cx="46440" cy="16416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164160"/>
                <a:gd name="textAreaBottom" fmla="*/ 164880 h 164160"/>
              </a:gdLst>
              <a:ahLst/>
              <a:rect l="textAreaLeft" t="textAreaTop" r="textAreaRight" b="textAreaBottom"/>
              <a:pathLst>
                <a:path w="93" h="116">
                  <a:moveTo>
                    <a:pt x="6" y="116"/>
                  </a:moveTo>
                  <a:lnTo>
                    <a:pt x="93" y="4"/>
                  </a:lnTo>
                  <a:lnTo>
                    <a:pt x="87" y="0"/>
                  </a:lnTo>
                  <a:lnTo>
                    <a:pt x="0" y="113"/>
                  </a:lnTo>
                  <a:lnTo>
                    <a:pt x="6" y="116"/>
                  </a:lnTo>
                  <a:close/>
                </a:path>
              </a:pathLst>
            </a:custGeom>
            <a:solidFill>
              <a:srgbClr val="65a2db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944" name="Google Shape;1519;p40"/>
            <p:cNvSpPr/>
            <p:nvPr/>
          </p:nvSpPr>
          <p:spPr>
            <a:xfrm>
              <a:off x="2475720" y="1886040"/>
              <a:ext cx="46440" cy="164160"/>
            </a:xfrm>
            <a:custGeom>
              <a:avLst/>
              <a:gdLst>
                <a:gd name="textAreaLeft" fmla="*/ 0 w 46440"/>
                <a:gd name="textAreaRight" fmla="*/ 46800 w 46440"/>
                <a:gd name="textAreaTop" fmla="*/ 0 h 164160"/>
                <a:gd name="textAreaBottom" fmla="*/ 164880 h 164160"/>
              </a:gdLst>
              <a:ahLst/>
              <a:rect l="textAreaLeft" t="textAreaTop" r="textAreaRight" b="textAreaBottom"/>
              <a:pathLst>
                <a:path w="93" h="116">
                  <a:moveTo>
                    <a:pt x="6" y="116"/>
                  </a:moveTo>
                  <a:lnTo>
                    <a:pt x="93" y="4"/>
                  </a:lnTo>
                  <a:lnTo>
                    <a:pt x="87" y="0"/>
                  </a:lnTo>
                  <a:lnTo>
                    <a:pt x="0" y="113"/>
                  </a:lnTo>
                </a:path>
              </a:pathLst>
            </a:cu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945" name="Google Shape;1520;p40"/>
            <p:cNvSpPr/>
            <p:nvPr/>
          </p:nvSpPr>
          <p:spPr>
            <a:xfrm>
              <a:off x="2472840" y="2035440"/>
              <a:ext cx="9720" cy="25920"/>
            </a:xfrm>
            <a:custGeom>
              <a:avLst/>
              <a:gdLst>
                <a:gd name="textAreaLeft" fmla="*/ 0 w 9720"/>
                <a:gd name="textAreaRight" fmla="*/ 10080 w 9720"/>
                <a:gd name="textAreaTop" fmla="*/ 0 h 25920"/>
                <a:gd name="textAreaBottom" fmla="*/ 26640 h 25920"/>
              </a:gdLst>
              <a:ahLst/>
              <a:rect l="textAreaLeft" t="textAreaTop" r="textAreaRight" b="textAreaBottom"/>
              <a:pathLst>
                <a:path w="10" h="10">
                  <a:moveTo>
                    <a:pt x="8" y="1"/>
                  </a:moveTo>
                  <a:cubicBezTo>
                    <a:pt x="10" y="3"/>
                    <a:pt x="10" y="6"/>
                    <a:pt x="9" y="8"/>
                  </a:cubicBezTo>
                  <a:cubicBezTo>
                    <a:pt x="7" y="10"/>
                    <a:pt x="4" y="10"/>
                    <a:pt x="2" y="8"/>
                  </a:cubicBezTo>
                  <a:cubicBezTo>
                    <a:pt x="0" y="7"/>
                    <a:pt x="0" y="4"/>
                    <a:pt x="1" y="2"/>
                  </a:cubicBezTo>
                  <a:cubicBezTo>
                    <a:pt x="3" y="0"/>
                    <a:pt x="6" y="0"/>
                    <a:pt x="8" y="1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1520" bIns="1152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946" name="Google Shape;1521;p40"/>
            <p:cNvSpPr/>
            <p:nvPr/>
          </p:nvSpPr>
          <p:spPr>
            <a:xfrm>
              <a:off x="2516040" y="1872000"/>
              <a:ext cx="10080" cy="28800"/>
            </a:xfrm>
            <a:custGeom>
              <a:avLst/>
              <a:gdLst>
                <a:gd name="textAreaLeft" fmla="*/ 0 w 10080"/>
                <a:gd name="textAreaRight" fmla="*/ 10440 w 10080"/>
                <a:gd name="textAreaTop" fmla="*/ 0 h 28800"/>
                <a:gd name="textAreaBottom" fmla="*/ 29520 h 28800"/>
              </a:gdLst>
              <a:ahLst/>
              <a:rect l="textAreaLeft" t="textAreaTop" r="textAreaRight" b="textAreaBottom"/>
              <a:pathLst>
                <a:path w="11" h="11">
                  <a:moveTo>
                    <a:pt x="8" y="2"/>
                  </a:moveTo>
                  <a:cubicBezTo>
                    <a:pt x="10" y="4"/>
                    <a:pt x="11" y="6"/>
                    <a:pt x="9" y="8"/>
                  </a:cubicBezTo>
                  <a:cubicBezTo>
                    <a:pt x="8" y="10"/>
                    <a:pt x="5" y="11"/>
                    <a:pt x="3" y="9"/>
                  </a:cubicBezTo>
                  <a:cubicBezTo>
                    <a:pt x="1" y="8"/>
                    <a:pt x="0" y="5"/>
                    <a:pt x="2" y="3"/>
                  </a:cubicBezTo>
                  <a:cubicBezTo>
                    <a:pt x="3" y="1"/>
                    <a:pt x="6" y="0"/>
                    <a:pt x="8" y="2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2960" bIns="1296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947" name="Google Shape;1522;p40"/>
            <p:cNvSpPr/>
            <p:nvPr/>
          </p:nvSpPr>
          <p:spPr>
            <a:xfrm>
              <a:off x="2488320" y="1938600"/>
              <a:ext cx="21240" cy="57240"/>
            </a:xfrm>
            <a:custGeom>
              <a:avLst/>
              <a:gdLst>
                <a:gd name="textAreaLeft" fmla="*/ 0 w 21240"/>
                <a:gd name="textAreaRight" fmla="*/ 21600 w 21240"/>
                <a:gd name="textAreaTop" fmla="*/ 0 h 57240"/>
                <a:gd name="textAreaBottom" fmla="*/ 57960 h 57240"/>
              </a:gdLst>
              <a:ahLst/>
              <a:rect l="textAreaLeft" t="textAreaTop" r="textAreaRight" b="textAreaBottom"/>
              <a:pathLst>
                <a:path w="22" h="21">
                  <a:moveTo>
                    <a:pt x="17" y="3"/>
                  </a:moveTo>
                  <a:cubicBezTo>
                    <a:pt x="21" y="6"/>
                    <a:pt x="22" y="12"/>
                    <a:pt x="19" y="16"/>
                  </a:cubicBezTo>
                  <a:cubicBezTo>
                    <a:pt x="16" y="21"/>
                    <a:pt x="10" y="21"/>
                    <a:pt x="5" y="18"/>
                  </a:cubicBezTo>
                  <a:cubicBezTo>
                    <a:pt x="1" y="15"/>
                    <a:pt x="0" y="9"/>
                    <a:pt x="4" y="5"/>
                  </a:cubicBezTo>
                  <a:cubicBezTo>
                    <a:pt x="7" y="1"/>
                    <a:pt x="13" y="0"/>
                    <a:pt x="17" y="3"/>
                  </a:cubicBezTo>
                  <a:close/>
                </a:path>
              </a:pathLst>
            </a:cu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5560" bIns="2556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948" name="Google Shape;1523;p40"/>
            <p:cNvSpPr/>
            <p:nvPr/>
          </p:nvSpPr>
          <p:spPr>
            <a:xfrm>
              <a:off x="1951560" y="3641400"/>
              <a:ext cx="612360" cy="448200"/>
            </a:xfrm>
            <a:custGeom>
              <a:avLst/>
              <a:gdLst>
                <a:gd name="textAreaLeft" fmla="*/ 0 w 612360"/>
                <a:gd name="textAreaRight" fmla="*/ 612720 w 612360"/>
                <a:gd name="textAreaTop" fmla="*/ 0 h 448200"/>
                <a:gd name="textAreaBottom" fmla="*/ 448920 h 448200"/>
              </a:gdLst>
              <a:ahLst/>
              <a:rect l="textAreaLeft" t="textAreaTop" r="textAreaRight" b="textAreaBottom"/>
              <a:pathLst>
                <a:path w="961" h="248">
                  <a:moveTo>
                    <a:pt x="961" y="248"/>
                  </a:moveTo>
                  <a:cubicBezTo>
                    <a:pt x="904" y="105"/>
                    <a:pt x="711" y="0"/>
                    <a:pt x="480" y="0"/>
                  </a:cubicBezTo>
                  <a:cubicBezTo>
                    <a:pt x="250" y="0"/>
                    <a:pt x="56" y="105"/>
                    <a:pt x="0" y="248"/>
                  </a:cubicBezTo>
                  <a:lnTo>
                    <a:pt x="961" y="248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949" name="Google Shape;1524;p40"/>
            <p:cNvSpPr/>
            <p:nvPr/>
          </p:nvSpPr>
          <p:spPr>
            <a:xfrm>
              <a:off x="2509920" y="3322080"/>
              <a:ext cx="394200" cy="771120"/>
            </a:xfrm>
            <a:custGeom>
              <a:avLst/>
              <a:gdLst>
                <a:gd name="textAreaLeft" fmla="*/ 0 w 394200"/>
                <a:gd name="textAreaRight" fmla="*/ 394560 w 394200"/>
                <a:gd name="textAreaTop" fmla="*/ 0 h 771120"/>
                <a:gd name="textAreaBottom" fmla="*/ 771840 h 771120"/>
              </a:gdLst>
              <a:ahLst/>
              <a:rect l="textAreaLeft" t="textAreaTop" r="textAreaRight" b="textAreaBottom"/>
              <a:pathLst>
                <a:path w="618" h="426">
                  <a:moveTo>
                    <a:pt x="598" y="426"/>
                  </a:moveTo>
                  <a:cubicBezTo>
                    <a:pt x="605" y="396"/>
                    <a:pt x="618" y="332"/>
                    <a:pt x="599" y="289"/>
                  </a:cubicBezTo>
                  <a:cubicBezTo>
                    <a:pt x="572" y="232"/>
                    <a:pt x="552" y="244"/>
                    <a:pt x="558" y="156"/>
                  </a:cubicBezTo>
                  <a:cubicBezTo>
                    <a:pt x="560" y="114"/>
                    <a:pt x="547" y="16"/>
                    <a:pt x="475" y="7"/>
                  </a:cubicBezTo>
                  <a:cubicBezTo>
                    <a:pt x="411" y="0"/>
                    <a:pt x="371" y="70"/>
                    <a:pt x="337" y="124"/>
                  </a:cubicBezTo>
                  <a:cubicBezTo>
                    <a:pt x="303" y="178"/>
                    <a:pt x="261" y="139"/>
                    <a:pt x="234" y="215"/>
                  </a:cubicBezTo>
                  <a:cubicBezTo>
                    <a:pt x="207" y="292"/>
                    <a:pt x="163" y="315"/>
                    <a:pt x="124" y="323"/>
                  </a:cubicBezTo>
                  <a:cubicBezTo>
                    <a:pt x="38" y="340"/>
                    <a:pt x="12" y="363"/>
                    <a:pt x="0" y="426"/>
                  </a:cubicBezTo>
                  <a:lnTo>
                    <a:pt x="598" y="42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cxnSp>
          <p:nvCxnSpPr>
            <p:cNvPr id="1950" name="Google Shape;1525;p40"/>
            <p:cNvCxnSpPr/>
            <p:nvPr/>
          </p:nvCxnSpPr>
          <p:spPr>
            <a:xfrm>
              <a:off x="1878840" y="4091760"/>
              <a:ext cx="1267200" cy="1080"/>
            </a:xfrm>
            <a:prstGeom prst="straightConnector1">
              <a:avLst/>
            </a:prstGeom>
            <a:ln w="9525">
              <a:solidFill>
                <a:srgbClr val="fffef4"/>
              </a:solidFill>
              <a:round/>
            </a:ln>
          </p:spPr>
        </p:cxnSp>
        <p:sp>
          <p:nvSpPr>
            <p:cNvPr id="1951" name="Google Shape;1526;p40"/>
            <p:cNvSpPr/>
            <p:nvPr/>
          </p:nvSpPr>
          <p:spPr>
            <a:xfrm>
              <a:off x="2817720" y="1253880"/>
              <a:ext cx="223560" cy="288000"/>
            </a:xfrm>
            <a:custGeom>
              <a:avLst/>
              <a:gdLst>
                <a:gd name="textAreaLeft" fmla="*/ 0 w 223560"/>
                <a:gd name="textAreaRight" fmla="*/ 223920 w 223560"/>
                <a:gd name="textAreaTop" fmla="*/ 0 h 288000"/>
                <a:gd name="textAreaBottom" fmla="*/ 288720 h 288000"/>
              </a:gdLst>
              <a:ahLst/>
              <a:rect l="textAreaLeft" t="textAreaTop" r="textAreaRight" b="textAreaBottom"/>
              <a:pathLst>
                <a:path w="968" h="439">
                  <a:moveTo>
                    <a:pt x="882" y="266"/>
                  </a:moveTo>
                  <a:cubicBezTo>
                    <a:pt x="847" y="266"/>
                    <a:pt x="847" y="266"/>
                    <a:pt x="847" y="266"/>
                  </a:cubicBezTo>
                  <a:cubicBezTo>
                    <a:pt x="847" y="119"/>
                    <a:pt x="727" y="0"/>
                    <a:pt x="580" y="0"/>
                  </a:cubicBezTo>
                  <a:cubicBezTo>
                    <a:pt x="472" y="0"/>
                    <a:pt x="379" y="65"/>
                    <a:pt x="337" y="158"/>
                  </a:cubicBezTo>
                  <a:cubicBezTo>
                    <a:pt x="319" y="147"/>
                    <a:pt x="297" y="141"/>
                    <a:pt x="274" y="141"/>
                  </a:cubicBezTo>
                  <a:cubicBezTo>
                    <a:pt x="205" y="141"/>
                    <a:pt x="149" y="197"/>
                    <a:pt x="149" y="266"/>
                  </a:cubicBezTo>
                  <a:cubicBezTo>
                    <a:pt x="86" y="266"/>
                    <a:pt x="86" y="266"/>
                    <a:pt x="86" y="266"/>
                  </a:cubicBezTo>
                  <a:cubicBezTo>
                    <a:pt x="39" y="266"/>
                    <a:pt x="0" y="305"/>
                    <a:pt x="0" y="353"/>
                  </a:cubicBezTo>
                  <a:cubicBezTo>
                    <a:pt x="0" y="401"/>
                    <a:pt x="39" y="439"/>
                    <a:pt x="86" y="439"/>
                  </a:cubicBezTo>
                  <a:cubicBezTo>
                    <a:pt x="882" y="439"/>
                    <a:pt x="882" y="439"/>
                    <a:pt x="882" y="439"/>
                  </a:cubicBezTo>
                  <a:cubicBezTo>
                    <a:pt x="929" y="439"/>
                    <a:pt x="968" y="401"/>
                    <a:pt x="968" y="353"/>
                  </a:cubicBezTo>
                  <a:cubicBezTo>
                    <a:pt x="968" y="305"/>
                    <a:pt x="929" y="266"/>
                    <a:pt x="882" y="266"/>
                  </a:cubicBezTo>
                  <a:close/>
                </a:path>
              </a:pathLst>
            </a:cu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grpSp>
          <p:nvGrpSpPr>
            <p:cNvPr id="1952" name="Google Shape;1527;p40"/>
            <p:cNvGrpSpPr/>
            <p:nvPr/>
          </p:nvGrpSpPr>
          <p:grpSpPr>
            <a:xfrm>
              <a:off x="2564280" y="1951920"/>
              <a:ext cx="596520" cy="2138040"/>
              <a:chOff x="2564280" y="1951920"/>
              <a:chExt cx="596520" cy="2138040"/>
            </a:xfrm>
          </p:grpSpPr>
          <p:sp>
            <p:nvSpPr>
              <p:cNvPr id="1953" name="Google Shape;1528;p40"/>
              <p:cNvSpPr/>
              <p:nvPr/>
            </p:nvSpPr>
            <p:spPr>
              <a:xfrm flipH="1">
                <a:off x="2775600" y="2792520"/>
                <a:ext cx="231480" cy="1297440"/>
              </a:xfrm>
              <a:prstGeom prst="rect">
                <a:avLst/>
              </a:prstGeom>
              <a:solidFill>
                <a:schemeClr val="accent5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54" name="Google Shape;1529;p40"/>
              <p:cNvSpPr/>
              <p:nvPr/>
            </p:nvSpPr>
            <p:spPr>
              <a:xfrm flipH="1">
                <a:off x="2826720" y="2739600"/>
                <a:ext cx="271440" cy="547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4480" bIns="244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55" name="Google Shape;1530;p40"/>
              <p:cNvSpPr/>
              <p:nvPr/>
            </p:nvSpPr>
            <p:spPr>
              <a:xfrm flipH="1">
                <a:off x="2929680" y="2792520"/>
                <a:ext cx="231120" cy="1297440"/>
              </a:xfrm>
              <a:custGeom>
                <a:avLst/>
                <a:gdLst>
                  <a:gd name="textAreaLeft" fmla="*/ 360 w 231120"/>
                  <a:gd name="textAreaRight" fmla="*/ 231840 w 231120"/>
                  <a:gd name="textAreaTop" fmla="*/ 0 h 1297440"/>
                  <a:gd name="textAreaBottom" fmla="*/ 1298160 h 1297440"/>
                </a:gdLst>
                <a:ahLst/>
                <a:rect l="textAreaLeft" t="textAreaTop" r="textAreaRight" b="textAreaBottom"/>
                <a:pathLst>
                  <a:path w="463" h="913">
                    <a:moveTo>
                      <a:pt x="427" y="0"/>
                    </a:moveTo>
                    <a:lnTo>
                      <a:pt x="414" y="67"/>
                    </a:lnTo>
                    <a:lnTo>
                      <a:pt x="204" y="67"/>
                    </a:lnTo>
                    <a:lnTo>
                      <a:pt x="217" y="0"/>
                    </a:lnTo>
                    <a:lnTo>
                      <a:pt x="182" y="0"/>
                    </a:lnTo>
                    <a:lnTo>
                      <a:pt x="0" y="913"/>
                    </a:lnTo>
                    <a:lnTo>
                      <a:pt x="36" y="913"/>
                    </a:lnTo>
                    <a:lnTo>
                      <a:pt x="46" y="857"/>
                    </a:lnTo>
                    <a:lnTo>
                      <a:pt x="258" y="857"/>
                    </a:lnTo>
                    <a:lnTo>
                      <a:pt x="247" y="913"/>
                    </a:lnTo>
                    <a:lnTo>
                      <a:pt x="283" y="913"/>
                    </a:lnTo>
                    <a:lnTo>
                      <a:pt x="463" y="0"/>
                    </a:lnTo>
                    <a:lnTo>
                      <a:pt x="427" y="0"/>
                    </a:lnTo>
                    <a:close/>
                    <a:moveTo>
                      <a:pt x="410" y="93"/>
                    </a:moveTo>
                    <a:lnTo>
                      <a:pt x="393" y="176"/>
                    </a:lnTo>
                    <a:lnTo>
                      <a:pt x="182" y="176"/>
                    </a:lnTo>
                    <a:lnTo>
                      <a:pt x="198" y="93"/>
                    </a:lnTo>
                    <a:lnTo>
                      <a:pt x="410" y="93"/>
                    </a:lnTo>
                    <a:close/>
                    <a:moveTo>
                      <a:pt x="95" y="614"/>
                    </a:moveTo>
                    <a:lnTo>
                      <a:pt x="112" y="530"/>
                    </a:lnTo>
                    <a:lnTo>
                      <a:pt x="323" y="530"/>
                    </a:lnTo>
                    <a:lnTo>
                      <a:pt x="307" y="614"/>
                    </a:lnTo>
                    <a:lnTo>
                      <a:pt x="95" y="614"/>
                    </a:lnTo>
                    <a:close/>
                    <a:moveTo>
                      <a:pt x="301" y="639"/>
                    </a:moveTo>
                    <a:lnTo>
                      <a:pt x="284" y="723"/>
                    </a:lnTo>
                    <a:lnTo>
                      <a:pt x="73" y="723"/>
                    </a:lnTo>
                    <a:lnTo>
                      <a:pt x="89" y="639"/>
                    </a:lnTo>
                    <a:lnTo>
                      <a:pt x="301" y="639"/>
                    </a:lnTo>
                    <a:close/>
                    <a:moveTo>
                      <a:pt x="116" y="505"/>
                    </a:moveTo>
                    <a:lnTo>
                      <a:pt x="134" y="421"/>
                    </a:lnTo>
                    <a:lnTo>
                      <a:pt x="344" y="421"/>
                    </a:lnTo>
                    <a:lnTo>
                      <a:pt x="328" y="505"/>
                    </a:lnTo>
                    <a:lnTo>
                      <a:pt x="116" y="505"/>
                    </a:lnTo>
                    <a:close/>
                    <a:moveTo>
                      <a:pt x="139" y="394"/>
                    </a:moveTo>
                    <a:lnTo>
                      <a:pt x="155" y="312"/>
                    </a:lnTo>
                    <a:lnTo>
                      <a:pt x="366" y="312"/>
                    </a:lnTo>
                    <a:lnTo>
                      <a:pt x="350" y="394"/>
                    </a:lnTo>
                    <a:lnTo>
                      <a:pt x="139" y="394"/>
                    </a:lnTo>
                    <a:close/>
                    <a:moveTo>
                      <a:pt x="161" y="285"/>
                    </a:moveTo>
                    <a:lnTo>
                      <a:pt x="177" y="203"/>
                    </a:lnTo>
                    <a:lnTo>
                      <a:pt x="387" y="203"/>
                    </a:lnTo>
                    <a:lnTo>
                      <a:pt x="371" y="285"/>
                    </a:lnTo>
                    <a:lnTo>
                      <a:pt x="161" y="285"/>
                    </a:lnTo>
                    <a:close/>
                    <a:moveTo>
                      <a:pt x="52" y="832"/>
                    </a:moveTo>
                    <a:lnTo>
                      <a:pt x="69" y="748"/>
                    </a:lnTo>
                    <a:lnTo>
                      <a:pt x="280" y="748"/>
                    </a:lnTo>
                    <a:lnTo>
                      <a:pt x="264" y="832"/>
                    </a:lnTo>
                    <a:lnTo>
                      <a:pt x="52" y="832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56" name="Google Shape;1531;p40"/>
              <p:cNvSpPr/>
              <p:nvPr/>
            </p:nvSpPr>
            <p:spPr>
              <a:xfrm flipH="1">
                <a:off x="2771640" y="2594880"/>
                <a:ext cx="164160" cy="489600"/>
              </a:xfrm>
              <a:custGeom>
                <a:avLst/>
                <a:gdLst>
                  <a:gd name="textAreaLeft" fmla="*/ 360 w 164160"/>
                  <a:gd name="textAreaRight" fmla="*/ 164880 w 164160"/>
                  <a:gd name="textAreaTop" fmla="*/ 0 h 489600"/>
                  <a:gd name="textAreaBottom" fmla="*/ 490320 h 489600"/>
                </a:gdLst>
                <a:ahLst/>
                <a:rect l="textAreaLeft" t="textAreaTop" r="textAreaRight" b="textAreaBottom"/>
                <a:pathLst>
                  <a:path w="221" h="231">
                    <a:moveTo>
                      <a:pt x="6" y="0"/>
                    </a:moveTo>
                    <a:cubicBezTo>
                      <a:pt x="0" y="27"/>
                      <a:pt x="18" y="70"/>
                      <a:pt x="64" y="70"/>
                    </a:cubicBezTo>
                    <a:cubicBezTo>
                      <a:pt x="111" y="70"/>
                      <a:pt x="160" y="70"/>
                      <a:pt x="160" y="70"/>
                    </a:cubicBezTo>
                    <a:cubicBezTo>
                      <a:pt x="119" y="231"/>
                      <a:pt x="119" y="231"/>
                      <a:pt x="119" y="231"/>
                    </a:cubicBezTo>
                    <a:cubicBezTo>
                      <a:pt x="165" y="231"/>
                      <a:pt x="165" y="231"/>
                      <a:pt x="165" y="231"/>
                    </a:cubicBezTo>
                    <a:cubicBezTo>
                      <a:pt x="165" y="231"/>
                      <a:pt x="221" y="77"/>
                      <a:pt x="213" y="45"/>
                    </a:cubicBezTo>
                    <a:cubicBezTo>
                      <a:pt x="206" y="14"/>
                      <a:pt x="91" y="0"/>
                      <a:pt x="91" y="0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57" name="Google Shape;1532;p40"/>
              <p:cNvSpPr/>
              <p:nvPr/>
            </p:nvSpPr>
            <p:spPr>
              <a:xfrm flipH="1">
                <a:off x="2810880" y="3045600"/>
                <a:ext cx="45000" cy="200880"/>
              </a:xfrm>
              <a:custGeom>
                <a:avLst/>
                <a:gdLst>
                  <a:gd name="textAreaLeft" fmla="*/ -360 w 45000"/>
                  <a:gd name="textAreaRight" fmla="*/ 45000 w 45000"/>
                  <a:gd name="textAreaTop" fmla="*/ 0 h 200880"/>
                  <a:gd name="textAreaBottom" fmla="*/ 201600 h 200880"/>
                </a:gdLst>
                <a:ahLst/>
                <a:rect l="textAreaLeft" t="textAreaTop" r="textAreaRight" b="textAreaBottom"/>
                <a:pathLst>
                  <a:path w="61" h="95">
                    <a:moveTo>
                      <a:pt x="56" y="0"/>
                    </a:moveTo>
                    <a:cubicBezTo>
                      <a:pt x="45" y="35"/>
                      <a:pt x="45" y="35"/>
                      <a:pt x="45" y="35"/>
                    </a:cubicBezTo>
                    <a:cubicBezTo>
                      <a:pt x="43" y="43"/>
                      <a:pt x="43" y="51"/>
                      <a:pt x="47" y="58"/>
                    </a:cubicBezTo>
                    <a:cubicBezTo>
                      <a:pt x="53" y="70"/>
                      <a:pt x="61" y="88"/>
                      <a:pt x="58" y="91"/>
                    </a:cubicBezTo>
                    <a:cubicBezTo>
                      <a:pt x="53" y="95"/>
                      <a:pt x="39" y="90"/>
                      <a:pt x="29" y="83"/>
                    </a:cubicBezTo>
                    <a:cubicBezTo>
                      <a:pt x="19" y="76"/>
                      <a:pt x="0" y="53"/>
                      <a:pt x="3" y="47"/>
                    </a:cubicBezTo>
                    <a:cubicBezTo>
                      <a:pt x="7" y="41"/>
                      <a:pt x="16" y="37"/>
                      <a:pt x="16" y="37"/>
                    </a:cubicBezTo>
                    <a:cubicBezTo>
                      <a:pt x="28" y="0"/>
                      <a:pt x="28" y="0"/>
                      <a:pt x="28" y="0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b0878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58" name="Google Shape;1533;p40"/>
              <p:cNvSpPr/>
              <p:nvPr/>
            </p:nvSpPr>
            <p:spPr>
              <a:xfrm flipH="1">
                <a:off x="2810880" y="3123720"/>
                <a:ext cx="45000" cy="123120"/>
              </a:xfrm>
              <a:custGeom>
                <a:avLst/>
                <a:gdLst>
                  <a:gd name="textAreaLeft" fmla="*/ -360 w 45000"/>
                  <a:gd name="textAreaRight" fmla="*/ 45000 w 45000"/>
                  <a:gd name="textAreaTop" fmla="*/ 0 h 123120"/>
                  <a:gd name="textAreaBottom" fmla="*/ 123840 h 123120"/>
                </a:gdLst>
                <a:ahLst/>
                <a:rect l="textAreaLeft" t="textAreaTop" r="textAreaRight" b="textAreaBottom"/>
                <a:pathLst>
                  <a:path w="61" h="58">
                    <a:moveTo>
                      <a:pt x="3" y="10"/>
                    </a:moveTo>
                    <a:cubicBezTo>
                      <a:pt x="0" y="16"/>
                      <a:pt x="19" y="39"/>
                      <a:pt x="29" y="46"/>
                    </a:cubicBezTo>
                    <a:cubicBezTo>
                      <a:pt x="39" y="53"/>
                      <a:pt x="53" y="58"/>
                      <a:pt x="58" y="54"/>
                    </a:cubicBezTo>
                    <a:cubicBezTo>
                      <a:pt x="61" y="51"/>
                      <a:pt x="53" y="33"/>
                      <a:pt x="47" y="21"/>
                    </a:cubicBezTo>
                    <a:cubicBezTo>
                      <a:pt x="45" y="18"/>
                      <a:pt x="44" y="15"/>
                      <a:pt x="44" y="11"/>
                    </a:cubicBezTo>
                    <a:cubicBezTo>
                      <a:pt x="36" y="12"/>
                      <a:pt x="29" y="15"/>
                      <a:pt x="29" y="15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7" y="4"/>
                      <a:pt x="3" y="1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59" name="Google Shape;1534;p40"/>
              <p:cNvSpPr/>
              <p:nvPr/>
            </p:nvSpPr>
            <p:spPr>
              <a:xfrm flipH="1">
                <a:off x="2803320" y="3025800"/>
                <a:ext cx="47520" cy="65880"/>
              </a:xfrm>
              <a:custGeom>
                <a:avLst/>
                <a:gdLst>
                  <a:gd name="textAreaLeft" fmla="*/ 360 w 47520"/>
                  <a:gd name="textAreaRight" fmla="*/ 48240 w 47520"/>
                  <a:gd name="textAreaTop" fmla="*/ 0 h 65880"/>
                  <a:gd name="textAreaBottom" fmla="*/ 66600 h 65880"/>
                </a:gdLst>
                <a:ahLst/>
                <a:rect l="textAreaLeft" t="textAreaTop" r="textAreaRight" b="textAreaBottom"/>
                <a:pathLst>
                  <a:path w="65" h="31">
                    <a:moveTo>
                      <a:pt x="8" y="0"/>
                    </a:moveTo>
                    <a:cubicBezTo>
                      <a:pt x="0" y="31"/>
                      <a:pt x="0" y="31"/>
                      <a:pt x="0" y="31"/>
                    </a:cubicBezTo>
                    <a:cubicBezTo>
                      <a:pt x="55" y="31"/>
                      <a:pt x="55" y="31"/>
                      <a:pt x="55" y="31"/>
                    </a:cubicBezTo>
                    <a:cubicBezTo>
                      <a:pt x="55" y="31"/>
                      <a:pt x="59" y="19"/>
                      <a:pt x="65" y="0"/>
                    </a:cubicBez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9520" bIns="295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60" name="Google Shape;1535;p40"/>
              <p:cNvSpPr/>
              <p:nvPr/>
            </p:nvSpPr>
            <p:spPr>
              <a:xfrm flipH="1">
                <a:off x="2747520" y="2192400"/>
                <a:ext cx="264240" cy="401400"/>
              </a:xfrm>
              <a:custGeom>
                <a:avLst/>
                <a:gdLst>
                  <a:gd name="textAreaLeft" fmla="*/ 360 w 264240"/>
                  <a:gd name="textAreaRight" fmla="*/ 264960 w 264240"/>
                  <a:gd name="textAreaTop" fmla="*/ 0 h 401400"/>
                  <a:gd name="textAreaBottom" fmla="*/ 402120 h 401400"/>
                </a:gdLst>
                <a:ahLst/>
                <a:rect l="textAreaLeft" t="textAreaTop" r="textAreaRight" b="textAreaBottom"/>
                <a:pathLst>
                  <a:path w="355" h="190">
                    <a:moveTo>
                      <a:pt x="229" y="2"/>
                    </a:moveTo>
                    <a:cubicBezTo>
                      <a:pt x="226" y="0"/>
                      <a:pt x="223" y="0"/>
                      <a:pt x="219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14" y="0"/>
                      <a:pt x="101" y="4"/>
                      <a:pt x="89" y="13"/>
                    </a:cubicBezTo>
                    <a:cubicBezTo>
                      <a:pt x="66" y="31"/>
                      <a:pt x="27" y="69"/>
                      <a:pt x="0" y="132"/>
                    </a:cubicBezTo>
                    <a:cubicBezTo>
                      <a:pt x="44" y="132"/>
                      <a:pt x="44" y="132"/>
                      <a:pt x="44" y="132"/>
                    </a:cubicBezTo>
                    <a:cubicBezTo>
                      <a:pt x="44" y="132"/>
                      <a:pt x="65" y="77"/>
                      <a:pt x="98" y="54"/>
                    </a:cubicBezTo>
                    <a:cubicBezTo>
                      <a:pt x="69" y="190"/>
                      <a:pt x="69" y="190"/>
                      <a:pt x="69" y="190"/>
                    </a:cubicBezTo>
                    <a:cubicBezTo>
                      <a:pt x="194" y="190"/>
                      <a:pt x="194" y="190"/>
                      <a:pt x="194" y="190"/>
                    </a:cubicBezTo>
                    <a:cubicBezTo>
                      <a:pt x="217" y="47"/>
                      <a:pt x="217" y="47"/>
                      <a:pt x="217" y="47"/>
                    </a:cubicBezTo>
                    <a:cubicBezTo>
                      <a:pt x="344" y="91"/>
                      <a:pt x="344" y="91"/>
                      <a:pt x="344" y="91"/>
                    </a:cubicBezTo>
                    <a:cubicBezTo>
                      <a:pt x="355" y="56"/>
                      <a:pt x="355" y="56"/>
                      <a:pt x="355" y="56"/>
                    </a:cubicBezTo>
                    <a:lnTo>
                      <a:pt x="229" y="2"/>
                    </a:lnTo>
                    <a:close/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61" name="Google Shape;1536;p40"/>
              <p:cNvSpPr/>
              <p:nvPr/>
            </p:nvSpPr>
            <p:spPr>
              <a:xfrm flipH="1">
                <a:off x="2823120" y="2594880"/>
                <a:ext cx="150480" cy="489600"/>
              </a:xfrm>
              <a:custGeom>
                <a:avLst/>
                <a:gdLst>
                  <a:gd name="textAreaLeft" fmla="*/ 360 w 150480"/>
                  <a:gd name="textAreaRight" fmla="*/ 151200 w 150480"/>
                  <a:gd name="textAreaTop" fmla="*/ 0 h 489600"/>
                  <a:gd name="textAreaBottom" fmla="*/ 490320 h 489600"/>
                </a:gdLst>
                <a:ahLst/>
                <a:rect l="textAreaLeft" t="textAreaTop" r="textAreaRight" b="textAreaBottom"/>
                <a:pathLst>
                  <a:path w="203" h="231">
                    <a:moveTo>
                      <a:pt x="18" y="0"/>
                    </a:moveTo>
                    <a:cubicBezTo>
                      <a:pt x="12" y="27"/>
                      <a:pt x="0" y="70"/>
                      <a:pt x="46" y="70"/>
                    </a:cubicBezTo>
                    <a:cubicBezTo>
                      <a:pt x="93" y="70"/>
                      <a:pt x="142" y="70"/>
                      <a:pt x="142" y="70"/>
                    </a:cubicBezTo>
                    <a:cubicBezTo>
                      <a:pt x="101" y="231"/>
                      <a:pt x="101" y="231"/>
                      <a:pt x="101" y="231"/>
                    </a:cubicBezTo>
                    <a:cubicBezTo>
                      <a:pt x="147" y="231"/>
                      <a:pt x="147" y="231"/>
                      <a:pt x="147" y="231"/>
                    </a:cubicBezTo>
                    <a:cubicBezTo>
                      <a:pt x="147" y="231"/>
                      <a:pt x="203" y="77"/>
                      <a:pt x="195" y="45"/>
                    </a:cubicBezTo>
                    <a:cubicBezTo>
                      <a:pt x="188" y="14"/>
                      <a:pt x="73" y="0"/>
                      <a:pt x="73" y="0"/>
                    </a:cubicBezTo>
                    <a:lnTo>
                      <a:pt x="18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62" name="Google Shape;1537;p40"/>
              <p:cNvSpPr/>
              <p:nvPr/>
            </p:nvSpPr>
            <p:spPr>
              <a:xfrm flipH="1">
                <a:off x="2862360" y="3045600"/>
                <a:ext cx="45000" cy="200880"/>
              </a:xfrm>
              <a:custGeom>
                <a:avLst/>
                <a:gdLst>
                  <a:gd name="textAreaLeft" fmla="*/ -360 w 45000"/>
                  <a:gd name="textAreaRight" fmla="*/ 45000 w 45000"/>
                  <a:gd name="textAreaTop" fmla="*/ 0 h 200880"/>
                  <a:gd name="textAreaBottom" fmla="*/ 201600 h 200880"/>
                </a:gdLst>
                <a:ahLst/>
                <a:rect l="textAreaLeft" t="textAreaTop" r="textAreaRight" b="textAreaBottom"/>
                <a:pathLst>
                  <a:path w="61" h="95">
                    <a:moveTo>
                      <a:pt x="56" y="0"/>
                    </a:moveTo>
                    <a:cubicBezTo>
                      <a:pt x="45" y="35"/>
                      <a:pt x="45" y="35"/>
                      <a:pt x="45" y="35"/>
                    </a:cubicBezTo>
                    <a:cubicBezTo>
                      <a:pt x="43" y="43"/>
                      <a:pt x="43" y="51"/>
                      <a:pt x="47" y="58"/>
                    </a:cubicBezTo>
                    <a:cubicBezTo>
                      <a:pt x="53" y="70"/>
                      <a:pt x="61" y="88"/>
                      <a:pt x="58" y="91"/>
                    </a:cubicBezTo>
                    <a:cubicBezTo>
                      <a:pt x="53" y="95"/>
                      <a:pt x="39" y="90"/>
                      <a:pt x="29" y="83"/>
                    </a:cubicBezTo>
                    <a:cubicBezTo>
                      <a:pt x="19" y="76"/>
                      <a:pt x="0" y="53"/>
                      <a:pt x="3" y="47"/>
                    </a:cubicBezTo>
                    <a:cubicBezTo>
                      <a:pt x="7" y="41"/>
                      <a:pt x="16" y="37"/>
                      <a:pt x="16" y="37"/>
                    </a:cubicBezTo>
                    <a:cubicBezTo>
                      <a:pt x="28" y="0"/>
                      <a:pt x="28" y="0"/>
                      <a:pt x="28" y="0"/>
                    </a:cubicBezTo>
                    <a:lnTo>
                      <a:pt x="56" y="0"/>
                    </a:lnTo>
                    <a:close/>
                  </a:path>
                </a:pathLst>
              </a:custGeom>
              <a:solidFill>
                <a:srgbClr val="b0878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63" name="Google Shape;1538;p40"/>
              <p:cNvSpPr/>
              <p:nvPr/>
            </p:nvSpPr>
            <p:spPr>
              <a:xfrm flipH="1">
                <a:off x="2862360" y="3123720"/>
                <a:ext cx="45000" cy="123120"/>
              </a:xfrm>
              <a:custGeom>
                <a:avLst/>
                <a:gdLst>
                  <a:gd name="textAreaLeft" fmla="*/ -360 w 45000"/>
                  <a:gd name="textAreaRight" fmla="*/ 45000 w 45000"/>
                  <a:gd name="textAreaTop" fmla="*/ 0 h 123120"/>
                  <a:gd name="textAreaBottom" fmla="*/ 123840 h 123120"/>
                </a:gdLst>
                <a:ahLst/>
                <a:rect l="textAreaLeft" t="textAreaTop" r="textAreaRight" b="textAreaBottom"/>
                <a:pathLst>
                  <a:path w="61" h="58">
                    <a:moveTo>
                      <a:pt x="3" y="10"/>
                    </a:moveTo>
                    <a:cubicBezTo>
                      <a:pt x="0" y="16"/>
                      <a:pt x="19" y="39"/>
                      <a:pt x="29" y="46"/>
                    </a:cubicBezTo>
                    <a:cubicBezTo>
                      <a:pt x="39" y="53"/>
                      <a:pt x="53" y="58"/>
                      <a:pt x="58" y="54"/>
                    </a:cubicBezTo>
                    <a:cubicBezTo>
                      <a:pt x="61" y="51"/>
                      <a:pt x="53" y="33"/>
                      <a:pt x="47" y="21"/>
                    </a:cubicBezTo>
                    <a:cubicBezTo>
                      <a:pt x="45" y="18"/>
                      <a:pt x="44" y="15"/>
                      <a:pt x="44" y="11"/>
                    </a:cubicBezTo>
                    <a:cubicBezTo>
                      <a:pt x="36" y="12"/>
                      <a:pt x="29" y="15"/>
                      <a:pt x="29" y="15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16" y="0"/>
                      <a:pt x="7" y="4"/>
                      <a:pt x="3" y="10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64" name="Google Shape;1539;p40"/>
              <p:cNvSpPr/>
              <p:nvPr/>
            </p:nvSpPr>
            <p:spPr>
              <a:xfrm flipH="1">
                <a:off x="2982600" y="2455200"/>
                <a:ext cx="51840" cy="259200"/>
              </a:xfrm>
              <a:custGeom>
                <a:avLst/>
                <a:gdLst>
                  <a:gd name="textAreaLeft" fmla="*/ 360 w 51840"/>
                  <a:gd name="textAreaRight" fmla="*/ 52560 w 51840"/>
                  <a:gd name="textAreaTop" fmla="*/ 0 h 259200"/>
                  <a:gd name="textAreaBottom" fmla="*/ 259920 h 259200"/>
                </a:gdLst>
                <a:ahLst/>
                <a:rect l="textAreaLeft" t="textAreaTop" r="textAreaRight" b="textAreaBottom"/>
                <a:pathLst>
                  <a:path w="70" h="123">
                    <a:moveTo>
                      <a:pt x="70" y="1"/>
                    </a:moveTo>
                    <a:cubicBezTo>
                      <a:pt x="70" y="2"/>
                      <a:pt x="39" y="88"/>
                      <a:pt x="39" y="88"/>
                    </a:cubicBezTo>
                    <a:cubicBezTo>
                      <a:pt x="39" y="88"/>
                      <a:pt x="35" y="112"/>
                      <a:pt x="33" y="114"/>
                    </a:cubicBezTo>
                    <a:cubicBezTo>
                      <a:pt x="30" y="116"/>
                      <a:pt x="32" y="99"/>
                      <a:pt x="32" y="99"/>
                    </a:cubicBezTo>
                    <a:cubicBezTo>
                      <a:pt x="17" y="123"/>
                      <a:pt x="17" y="123"/>
                      <a:pt x="17" y="123"/>
                    </a:cubicBezTo>
                    <a:cubicBezTo>
                      <a:pt x="3" y="114"/>
                      <a:pt x="3" y="114"/>
                      <a:pt x="3" y="114"/>
                    </a:cubicBezTo>
                    <a:cubicBezTo>
                      <a:pt x="1" y="112"/>
                      <a:pt x="0" y="108"/>
                      <a:pt x="2" y="106"/>
                    </a:cubicBezTo>
                    <a:cubicBezTo>
                      <a:pt x="19" y="82"/>
                      <a:pt x="19" y="82"/>
                      <a:pt x="19" y="82"/>
                    </a:cubicBezTo>
                    <a:cubicBezTo>
                      <a:pt x="43" y="0"/>
                      <a:pt x="43" y="0"/>
                      <a:pt x="43" y="0"/>
                    </a:cubicBezTo>
                    <a:lnTo>
                      <a:pt x="70" y="1"/>
                    </a:lnTo>
                    <a:close/>
                  </a:path>
                </a:pathLst>
              </a:custGeom>
              <a:solidFill>
                <a:srgbClr val="b0878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65" name="Google Shape;1540;p40"/>
              <p:cNvSpPr/>
              <p:nvPr/>
            </p:nvSpPr>
            <p:spPr>
              <a:xfrm flipH="1">
                <a:off x="2970360" y="2426760"/>
                <a:ext cx="43560" cy="46080"/>
              </a:xfrm>
              <a:custGeom>
                <a:avLst/>
                <a:gdLst>
                  <a:gd name="textAreaLeft" fmla="*/ -360 w 43560"/>
                  <a:gd name="textAreaRight" fmla="*/ 43560 w 43560"/>
                  <a:gd name="textAreaTop" fmla="*/ 0 h 46080"/>
                  <a:gd name="textAreaBottom" fmla="*/ 46800 h 46080"/>
                </a:gdLst>
                <a:ahLst/>
                <a:rect l="textAreaLeft" t="textAreaTop" r="textAreaRight" b="textAreaBottom"/>
                <a:pathLst>
                  <a:path w="59" h="22">
                    <a:moveTo>
                      <a:pt x="10" y="0"/>
                    </a:moveTo>
                    <a:cubicBezTo>
                      <a:pt x="7" y="7"/>
                      <a:pt x="3" y="14"/>
                      <a:pt x="0" y="22"/>
                    </a:cubicBezTo>
                    <a:cubicBezTo>
                      <a:pt x="49" y="22"/>
                      <a:pt x="49" y="22"/>
                      <a:pt x="49" y="22"/>
                    </a:cubicBezTo>
                    <a:cubicBezTo>
                      <a:pt x="49" y="22"/>
                      <a:pt x="53" y="13"/>
                      <a:pt x="59" y="0"/>
                    </a:cubicBez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0520" bIns="205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66" name="Google Shape;1541;p40"/>
              <p:cNvSpPr/>
              <p:nvPr/>
            </p:nvSpPr>
            <p:spPr>
              <a:xfrm flipH="1">
                <a:off x="2854080" y="3025800"/>
                <a:ext cx="48240" cy="65880"/>
              </a:xfrm>
              <a:custGeom>
                <a:avLst/>
                <a:gdLst>
                  <a:gd name="textAreaLeft" fmla="*/ 360 w 48240"/>
                  <a:gd name="textAreaRight" fmla="*/ 48960 w 48240"/>
                  <a:gd name="textAreaTop" fmla="*/ 0 h 65880"/>
                  <a:gd name="textAreaBottom" fmla="*/ 66600 h 65880"/>
                </a:gdLst>
                <a:ahLst/>
                <a:rect l="textAreaLeft" t="textAreaTop" r="textAreaRight" b="textAreaBottom"/>
                <a:pathLst>
                  <a:path w="65" h="31">
                    <a:moveTo>
                      <a:pt x="8" y="0"/>
                    </a:moveTo>
                    <a:cubicBezTo>
                      <a:pt x="0" y="31"/>
                      <a:pt x="0" y="31"/>
                      <a:pt x="0" y="31"/>
                    </a:cubicBezTo>
                    <a:cubicBezTo>
                      <a:pt x="55" y="31"/>
                      <a:pt x="55" y="31"/>
                      <a:pt x="55" y="31"/>
                    </a:cubicBezTo>
                    <a:cubicBezTo>
                      <a:pt x="55" y="31"/>
                      <a:pt x="59" y="19"/>
                      <a:pt x="65" y="0"/>
                    </a:cubicBezTo>
                    <a:lnTo>
                      <a:pt x="8" y="0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29520" bIns="2952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67" name="Google Shape;1542;p40"/>
              <p:cNvSpPr/>
              <p:nvPr/>
            </p:nvSpPr>
            <p:spPr>
              <a:xfrm flipH="1">
                <a:off x="2877480" y="1962000"/>
                <a:ext cx="38160" cy="179640"/>
              </a:xfrm>
              <a:custGeom>
                <a:avLst/>
                <a:gdLst>
                  <a:gd name="textAreaLeft" fmla="*/ 360 w 38160"/>
                  <a:gd name="textAreaRight" fmla="*/ 38880 w 38160"/>
                  <a:gd name="textAreaTop" fmla="*/ 0 h 179640"/>
                  <a:gd name="textAreaBottom" fmla="*/ 180360 h 179640"/>
                </a:gdLst>
                <a:ahLst/>
                <a:rect l="textAreaLeft" t="textAreaTop" r="textAreaRight" b="textAreaBottom"/>
                <a:pathLst>
                  <a:path w="52" h="85">
                    <a:moveTo>
                      <a:pt x="25" y="85"/>
                    </a:moveTo>
                    <a:cubicBezTo>
                      <a:pt x="18" y="74"/>
                      <a:pt x="18" y="74"/>
                      <a:pt x="18" y="74"/>
                    </a:cubicBezTo>
                    <a:cubicBezTo>
                      <a:pt x="18" y="74"/>
                      <a:pt x="0" y="50"/>
                      <a:pt x="13" y="25"/>
                    </a:cubicBezTo>
                    <a:cubicBezTo>
                      <a:pt x="26" y="0"/>
                      <a:pt x="52" y="30"/>
                      <a:pt x="52" y="30"/>
                    </a:cubicBezTo>
                    <a:lnTo>
                      <a:pt x="25" y="85"/>
                    </a:ln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68" name="Google Shape;1543;p40"/>
              <p:cNvSpPr/>
              <p:nvPr/>
            </p:nvSpPr>
            <p:spPr>
              <a:xfrm flipH="1">
                <a:off x="2855160" y="2016000"/>
                <a:ext cx="57600" cy="232200"/>
              </a:xfrm>
              <a:custGeom>
                <a:avLst/>
                <a:gdLst>
                  <a:gd name="textAreaLeft" fmla="*/ 360 w 57600"/>
                  <a:gd name="textAreaRight" fmla="*/ 58320 w 57600"/>
                  <a:gd name="textAreaTop" fmla="*/ 0 h 232200"/>
                  <a:gd name="textAreaBottom" fmla="*/ 232920 h 232200"/>
                </a:gdLst>
                <a:ahLst/>
                <a:rect l="textAreaLeft" t="textAreaTop" r="textAreaRight" b="textAreaBottom"/>
                <a:pathLst>
                  <a:path w="78" h="110">
                    <a:moveTo>
                      <a:pt x="73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36" y="7"/>
                      <a:pt x="35" y="14"/>
                      <a:pt x="32" y="20"/>
                    </a:cubicBezTo>
                    <a:cubicBezTo>
                      <a:pt x="32" y="17"/>
                      <a:pt x="30" y="13"/>
                      <a:pt x="26" y="13"/>
                    </a:cubicBezTo>
                    <a:cubicBezTo>
                      <a:pt x="19" y="14"/>
                      <a:pt x="17" y="32"/>
                      <a:pt x="23" y="33"/>
                    </a:cubicBezTo>
                    <a:cubicBezTo>
                      <a:pt x="24" y="33"/>
                      <a:pt x="25" y="33"/>
                      <a:pt x="26" y="33"/>
                    </a:cubicBezTo>
                    <a:cubicBezTo>
                      <a:pt x="20" y="43"/>
                      <a:pt x="14" y="49"/>
                      <a:pt x="14" y="49"/>
                    </a:cubicBezTo>
                    <a:cubicBezTo>
                      <a:pt x="10" y="82"/>
                      <a:pt x="10" y="82"/>
                      <a:pt x="10" y="82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30" y="110"/>
                      <a:pt x="59" y="83"/>
                      <a:pt x="59" y="83"/>
                    </a:cubicBezTo>
                    <a:cubicBezTo>
                      <a:pt x="48" y="83"/>
                      <a:pt x="48" y="83"/>
                      <a:pt x="48" y="83"/>
                    </a:cubicBezTo>
                    <a:cubicBezTo>
                      <a:pt x="48" y="60"/>
                      <a:pt x="48" y="60"/>
                      <a:pt x="48" y="60"/>
                    </a:cubicBezTo>
                    <a:cubicBezTo>
                      <a:pt x="48" y="57"/>
                      <a:pt x="50" y="55"/>
                      <a:pt x="53" y="55"/>
                    </a:cubicBezTo>
                    <a:cubicBezTo>
                      <a:pt x="60" y="54"/>
                      <a:pt x="60" y="54"/>
                      <a:pt x="60" y="54"/>
                    </a:cubicBezTo>
                    <a:cubicBezTo>
                      <a:pt x="65" y="54"/>
                      <a:pt x="68" y="51"/>
                      <a:pt x="69" y="46"/>
                    </a:cubicBezTo>
                    <a:cubicBezTo>
                      <a:pt x="71" y="33"/>
                      <a:pt x="71" y="33"/>
                      <a:pt x="71" y="33"/>
                    </a:cubicBezTo>
                    <a:cubicBezTo>
                      <a:pt x="78" y="32"/>
                      <a:pt x="78" y="32"/>
                      <a:pt x="78" y="32"/>
                    </a:cubicBezTo>
                    <a:cubicBezTo>
                      <a:pt x="78" y="32"/>
                      <a:pt x="74" y="1"/>
                      <a:pt x="73" y="0"/>
                    </a:cubicBezTo>
                    <a:close/>
                  </a:path>
                </a:pathLst>
              </a:custGeom>
              <a:solidFill>
                <a:srgbClr val="b0878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69" name="Google Shape;1544;p40"/>
              <p:cNvSpPr/>
              <p:nvPr/>
            </p:nvSpPr>
            <p:spPr>
              <a:xfrm flipH="1">
                <a:off x="2841120" y="1951920"/>
                <a:ext cx="68040" cy="72720"/>
              </a:xfrm>
              <a:custGeom>
                <a:avLst/>
                <a:gdLst>
                  <a:gd name="textAreaLeft" fmla="*/ -360 w 68040"/>
                  <a:gd name="textAreaRight" fmla="*/ 68040 w 68040"/>
                  <a:gd name="textAreaTop" fmla="*/ 0 h 72720"/>
                  <a:gd name="textAreaBottom" fmla="*/ 73440 h 72720"/>
                </a:gdLst>
                <a:ahLst/>
                <a:rect l="textAreaLeft" t="textAreaTop" r="textAreaRight" b="textAreaBottom"/>
                <a:pathLst>
                  <a:path w="92" h="35">
                    <a:moveTo>
                      <a:pt x="2" y="32"/>
                    </a:moveTo>
                    <a:cubicBezTo>
                      <a:pt x="2" y="34"/>
                      <a:pt x="4" y="35"/>
                      <a:pt x="6" y="35"/>
                    </a:cubicBezTo>
                    <a:cubicBezTo>
                      <a:pt x="77" y="35"/>
                      <a:pt x="77" y="35"/>
                      <a:pt x="77" y="35"/>
                    </a:cubicBezTo>
                    <a:cubicBezTo>
                      <a:pt x="87" y="35"/>
                      <a:pt x="92" y="35"/>
                      <a:pt x="92" y="31"/>
                    </a:cubicBezTo>
                    <a:cubicBezTo>
                      <a:pt x="92" y="28"/>
                      <a:pt x="79" y="26"/>
                      <a:pt x="79" y="26"/>
                    </a:cubicBezTo>
                    <a:cubicBezTo>
                      <a:pt x="79" y="26"/>
                      <a:pt x="72" y="0"/>
                      <a:pt x="46" y="0"/>
                    </a:cubicBezTo>
                    <a:cubicBezTo>
                      <a:pt x="21" y="0"/>
                      <a:pt x="3" y="11"/>
                      <a:pt x="1" y="23"/>
                    </a:cubicBezTo>
                    <a:cubicBezTo>
                      <a:pt x="0" y="27"/>
                      <a:pt x="1" y="30"/>
                      <a:pt x="2" y="3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32400" bIns="324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70" name="Google Shape;1545;p40"/>
              <p:cNvSpPr/>
              <p:nvPr/>
            </p:nvSpPr>
            <p:spPr>
              <a:xfrm flipH="1">
                <a:off x="2564280" y="2274840"/>
                <a:ext cx="113040" cy="357120"/>
              </a:xfrm>
              <a:custGeom>
                <a:avLst/>
                <a:gdLst>
                  <a:gd name="textAreaLeft" fmla="*/ 360 w 113040"/>
                  <a:gd name="textAreaRight" fmla="*/ 113760 w 113040"/>
                  <a:gd name="textAreaTop" fmla="*/ 0 h 357120"/>
                  <a:gd name="textAreaBottom" fmla="*/ 357840 h 357120"/>
                </a:gdLst>
                <a:ahLst/>
                <a:rect l="textAreaLeft" t="textAreaTop" r="textAreaRight" b="textAreaBottom"/>
                <a:pathLst>
                  <a:path w="227" h="252">
                    <a:moveTo>
                      <a:pt x="61" y="15"/>
                    </a:moveTo>
                    <a:lnTo>
                      <a:pt x="214" y="54"/>
                    </a:lnTo>
                    <a:lnTo>
                      <a:pt x="166" y="239"/>
                    </a:lnTo>
                    <a:lnTo>
                      <a:pt x="13" y="198"/>
                    </a:lnTo>
                    <a:lnTo>
                      <a:pt x="61" y="15"/>
                    </a:lnTo>
                    <a:close/>
                    <a:moveTo>
                      <a:pt x="52" y="0"/>
                    </a:moveTo>
                    <a:lnTo>
                      <a:pt x="0" y="207"/>
                    </a:lnTo>
                    <a:lnTo>
                      <a:pt x="174" y="252"/>
                    </a:lnTo>
                    <a:lnTo>
                      <a:pt x="227" y="46"/>
                    </a:lnTo>
                    <a:lnTo>
                      <a:pt x="52" y="0"/>
                    </a:lnTo>
                    <a:close/>
                  </a:path>
                </a:pathLst>
              </a:custGeom>
              <a:solidFill>
                <a:srgbClr val="ff007a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71" name="Google Shape;1546;p40"/>
              <p:cNvSpPr/>
              <p:nvPr/>
            </p:nvSpPr>
            <p:spPr>
              <a:xfrm flipH="1">
                <a:off x="2564280" y="2274840"/>
                <a:ext cx="113040" cy="357120"/>
              </a:xfrm>
              <a:custGeom>
                <a:avLst/>
                <a:gdLst>
                  <a:gd name="textAreaLeft" fmla="*/ 360 w 113040"/>
                  <a:gd name="textAreaRight" fmla="*/ 113760 w 113040"/>
                  <a:gd name="textAreaTop" fmla="*/ 0 h 357120"/>
                  <a:gd name="textAreaBottom" fmla="*/ 357840 h 357120"/>
                </a:gdLst>
                <a:ahLst/>
                <a:rect l="textAreaLeft" t="textAreaTop" r="textAreaRight" b="textAreaBottom"/>
                <a:pathLst>
                  <a:path w="227" h="252">
                    <a:moveTo>
                      <a:pt x="61" y="15"/>
                    </a:moveTo>
                    <a:lnTo>
                      <a:pt x="214" y="54"/>
                    </a:lnTo>
                    <a:lnTo>
                      <a:pt x="166" y="239"/>
                    </a:lnTo>
                    <a:lnTo>
                      <a:pt x="13" y="198"/>
                    </a:lnTo>
                    <a:lnTo>
                      <a:pt x="61" y="15"/>
                    </a:lnTo>
                    <a:moveTo>
                      <a:pt x="52" y="0"/>
                    </a:moveTo>
                    <a:lnTo>
                      <a:pt x="0" y="207"/>
                    </a:lnTo>
                    <a:lnTo>
                      <a:pt x="174" y="252"/>
                    </a:lnTo>
                    <a:lnTo>
                      <a:pt x="227" y="46"/>
                    </a:lnTo>
                    <a:lnTo>
                      <a:pt x="52" y="0"/>
                    </a:lnTo>
                  </a:path>
                </a:pathLst>
              </a:custGeom>
              <a:solidFill>
                <a:schemeClr val="lt2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72" name="Google Shape;1547;p40"/>
              <p:cNvSpPr/>
              <p:nvPr/>
            </p:nvSpPr>
            <p:spPr>
              <a:xfrm flipH="1">
                <a:off x="2644200" y="2331720"/>
                <a:ext cx="101520" cy="140040"/>
              </a:xfrm>
              <a:custGeom>
                <a:avLst/>
                <a:gdLst>
                  <a:gd name="textAreaLeft" fmla="*/ 360 w 101520"/>
                  <a:gd name="textAreaRight" fmla="*/ 102240 w 101520"/>
                  <a:gd name="textAreaTop" fmla="*/ 0 h 140040"/>
                  <a:gd name="textAreaBottom" fmla="*/ 140760 h 140040"/>
                </a:gdLst>
                <a:ahLst/>
                <a:rect l="textAreaLeft" t="textAreaTop" r="textAreaRight" b="textAreaBottom"/>
                <a:pathLst>
                  <a:path w="137" h="66">
                    <a:moveTo>
                      <a:pt x="9" y="0"/>
                    </a:moveTo>
                    <a:cubicBezTo>
                      <a:pt x="94" y="36"/>
                      <a:pt x="94" y="36"/>
                      <a:pt x="94" y="36"/>
                    </a:cubicBezTo>
                    <a:cubicBezTo>
                      <a:pt x="94" y="36"/>
                      <a:pt x="109" y="30"/>
                      <a:pt x="123" y="29"/>
                    </a:cubicBezTo>
                    <a:cubicBezTo>
                      <a:pt x="137" y="28"/>
                      <a:pt x="132" y="35"/>
                      <a:pt x="125" y="36"/>
                    </a:cubicBezTo>
                    <a:cubicBezTo>
                      <a:pt x="118" y="36"/>
                      <a:pt x="111" y="39"/>
                      <a:pt x="111" y="39"/>
                    </a:cubicBezTo>
                    <a:cubicBezTo>
                      <a:pt x="104" y="66"/>
                      <a:pt x="104" y="66"/>
                      <a:pt x="104" y="66"/>
                    </a:cubicBezTo>
                    <a:cubicBezTo>
                      <a:pt x="89" y="54"/>
                      <a:pt x="89" y="54"/>
                      <a:pt x="89" y="54"/>
                    </a:cubicBezTo>
                    <a:cubicBezTo>
                      <a:pt x="0" y="27"/>
                      <a:pt x="0" y="27"/>
                      <a:pt x="0" y="27"/>
                    </a:cubicBez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b08787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73" name="Google Shape;1548;p40"/>
              <p:cNvSpPr/>
              <p:nvPr/>
            </p:nvSpPr>
            <p:spPr>
              <a:xfrm flipH="1">
                <a:off x="2733480" y="2300400"/>
                <a:ext cx="25560" cy="108720"/>
              </a:xfrm>
              <a:custGeom>
                <a:avLst/>
                <a:gdLst>
                  <a:gd name="textAreaLeft" fmla="*/ -360 w 25560"/>
                  <a:gd name="textAreaRight" fmla="*/ 25560 w 25560"/>
                  <a:gd name="textAreaTop" fmla="*/ 0 h 108720"/>
                  <a:gd name="textAreaBottom" fmla="*/ 109440 h 108720"/>
                </a:gdLst>
                <a:ahLst/>
                <a:rect l="textAreaLeft" t="textAreaTop" r="textAreaRight" b="textAreaBottom"/>
                <a:pathLst>
                  <a:path w="35" h="52">
                    <a:moveTo>
                      <a:pt x="0" y="44"/>
                    </a:moveTo>
                    <a:cubicBezTo>
                      <a:pt x="21" y="52"/>
                      <a:pt x="21" y="52"/>
                      <a:pt x="21" y="52"/>
                    </a:cubicBezTo>
                    <a:cubicBezTo>
                      <a:pt x="35" y="10"/>
                      <a:pt x="35" y="10"/>
                      <a:pt x="35" y="1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9" y="12"/>
                      <a:pt x="4" y="31"/>
                      <a:pt x="0" y="44"/>
                    </a:cubicBezTo>
                    <a:close/>
                  </a:path>
                </a:pathLst>
              </a:cu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  <p:grpSp>
          <p:nvGrpSpPr>
            <p:cNvPr id="1974" name="Google Shape;1549;p40"/>
            <p:cNvGrpSpPr/>
            <p:nvPr/>
          </p:nvGrpSpPr>
          <p:grpSpPr>
            <a:xfrm>
              <a:off x="2062440" y="955800"/>
              <a:ext cx="102600" cy="293760"/>
              <a:chOff x="2062440" y="955800"/>
              <a:chExt cx="102600" cy="293760"/>
            </a:xfrm>
          </p:grpSpPr>
          <p:sp>
            <p:nvSpPr>
              <p:cNvPr id="1975" name="Google Shape;1550;p40"/>
              <p:cNvSpPr/>
              <p:nvPr/>
            </p:nvSpPr>
            <p:spPr>
              <a:xfrm>
                <a:off x="2106720" y="1098360"/>
                <a:ext cx="1548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76" name="Google Shape;1551;p40"/>
              <p:cNvSpPr/>
              <p:nvPr/>
            </p:nvSpPr>
            <p:spPr>
              <a:xfrm>
                <a:off x="2128680" y="109836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77" name="Google Shape;1552;p40"/>
              <p:cNvSpPr/>
              <p:nvPr/>
            </p:nvSpPr>
            <p:spPr>
              <a:xfrm>
                <a:off x="2150280" y="1098360"/>
                <a:ext cx="1476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78" name="Google Shape;1553;p40"/>
              <p:cNvSpPr/>
              <p:nvPr/>
            </p:nvSpPr>
            <p:spPr>
              <a:xfrm>
                <a:off x="2084760" y="1098360"/>
                <a:ext cx="1476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79" name="Google Shape;1554;p40"/>
              <p:cNvSpPr/>
              <p:nvPr/>
            </p:nvSpPr>
            <p:spPr>
              <a:xfrm>
                <a:off x="2062440" y="1098360"/>
                <a:ext cx="15120" cy="104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680" bIns="46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80" name="Google Shape;1555;p40"/>
              <p:cNvSpPr/>
              <p:nvPr/>
            </p:nvSpPr>
            <p:spPr>
              <a:xfrm>
                <a:off x="2112480" y="108252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81" name="Google Shape;1556;p40"/>
              <p:cNvSpPr/>
              <p:nvPr/>
            </p:nvSpPr>
            <p:spPr>
              <a:xfrm>
                <a:off x="2112480" y="1144800"/>
                <a:ext cx="3600" cy="424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080" bIns="1908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82" name="Google Shape;1557;p40"/>
              <p:cNvSpPr/>
              <p:nvPr/>
            </p:nvSpPr>
            <p:spPr>
              <a:xfrm>
                <a:off x="2112480" y="120600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83" name="Google Shape;1558;p40"/>
              <p:cNvSpPr/>
              <p:nvPr/>
            </p:nvSpPr>
            <p:spPr>
              <a:xfrm>
                <a:off x="2112480" y="101880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  <p:sp>
            <p:nvSpPr>
              <p:cNvPr id="1984" name="Google Shape;1559;p40"/>
              <p:cNvSpPr/>
              <p:nvPr/>
            </p:nvSpPr>
            <p:spPr>
              <a:xfrm>
                <a:off x="2112480" y="955800"/>
                <a:ext cx="3600" cy="4356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19440" bIns="19440" anchor="t">
                <a:no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endParaRPr b="0" lang="en-US" sz="1800" strike="noStrike" u="none">
                  <a:solidFill>
                    <a:srgbClr val="000000"/>
                  </a:solidFill>
                  <a:uFillTx/>
                  <a:latin typeface="OpenSymbol"/>
                </a:endParaRPr>
              </a:p>
            </p:txBody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5" name="Google Shape;2004;p51" descr=""/>
          <p:cNvPicPr/>
          <p:nvPr/>
        </p:nvPicPr>
        <p:blipFill>
          <a:blip r:embed="rId1"/>
          <a:srcRect l="18780" t="0" r="10135" b="0"/>
          <a:stretch/>
        </p:blipFill>
        <p:spPr>
          <a:xfrm>
            <a:off x="1866600" y="1319760"/>
            <a:ext cx="1050840" cy="2802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86" name="PlaceHolder 1"/>
          <p:cNvSpPr>
            <a:spLocks noGrp="1"/>
          </p:cNvSpPr>
          <p:nvPr>
            <p:ph type="title"/>
          </p:nvPr>
        </p:nvSpPr>
        <p:spPr>
          <a:xfrm>
            <a:off x="677880" y="1682280"/>
            <a:ext cx="1151640" cy="1304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47500" lnSpcReduction="1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200" strike="noStrike" u="none">
                <a:solidFill>
                  <a:schemeClr val="dk1"/>
                </a:solidFill>
                <a:uFillTx/>
                <a:latin typeface="Plus Jakarta Sans ExtraBold"/>
                <a:ea typeface="Plus Jakarta Sans ExtraBold"/>
              </a:rPr>
              <a:t>Respostas automáticas e agendamentos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87" name="PlaceHolder 2"/>
          <p:cNvSpPr>
            <a:spLocks noGrp="1"/>
          </p:cNvSpPr>
          <p:nvPr>
            <p:ph type="subTitle"/>
          </p:nvPr>
        </p:nvSpPr>
        <p:spPr>
          <a:xfrm>
            <a:off x="677880" y="3039120"/>
            <a:ext cx="1151640" cy="99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32500" lnSpcReduction="19999"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400" strike="noStrike" u="none">
                <a:solidFill>
                  <a:schemeClr val="dk1"/>
                </a:solidFill>
                <a:uFillTx/>
                <a:latin typeface="DM Sans"/>
                <a:ea typeface="DM Sans"/>
              </a:rPr>
              <a:t>Implemente respostas automáticas que confirmem consultas, enviem lembretes e esclareçam dúvidas. Com um sistema de agendamento automatizado, os pacientes podem marcar suas consultas a qualquer hora, tornando o processo mais conveniente e reduzindo o número de faltas.</a:t>
            </a:r>
            <a:endParaRPr b="0" lang="pt-BR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988" name="Google Shape;2007;p51"/>
          <p:cNvGrpSpPr/>
          <p:nvPr/>
        </p:nvGrpSpPr>
        <p:grpSpPr>
          <a:xfrm>
            <a:off x="660240" y="1208880"/>
            <a:ext cx="59040" cy="168480"/>
            <a:chOff x="660240" y="1208880"/>
            <a:chExt cx="59040" cy="168480"/>
          </a:xfrm>
        </p:grpSpPr>
        <p:sp>
          <p:nvSpPr>
            <p:cNvPr id="1989" name="Google Shape;2008;p51"/>
            <p:cNvSpPr/>
            <p:nvPr/>
          </p:nvSpPr>
          <p:spPr>
            <a:xfrm>
              <a:off x="682560" y="1288080"/>
              <a:ext cx="15120" cy="104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" bIns="468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990" name="Google Shape;2009;p51"/>
            <p:cNvSpPr/>
            <p:nvPr/>
          </p:nvSpPr>
          <p:spPr>
            <a:xfrm>
              <a:off x="704160" y="1288080"/>
              <a:ext cx="15120" cy="104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" bIns="468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991" name="Google Shape;2010;p51"/>
            <p:cNvSpPr/>
            <p:nvPr/>
          </p:nvSpPr>
          <p:spPr>
            <a:xfrm>
              <a:off x="660240" y="1288080"/>
              <a:ext cx="15480" cy="104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" bIns="468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992" name="Google Shape;2011;p51"/>
            <p:cNvSpPr/>
            <p:nvPr/>
          </p:nvSpPr>
          <p:spPr>
            <a:xfrm>
              <a:off x="687960" y="1272600"/>
              <a:ext cx="3600" cy="4356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9440" bIns="1944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993" name="Google Shape;2012;p51"/>
            <p:cNvSpPr/>
            <p:nvPr/>
          </p:nvSpPr>
          <p:spPr>
            <a:xfrm>
              <a:off x="687960" y="1334880"/>
              <a:ext cx="3600" cy="424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9080" bIns="1908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  <p:sp>
          <p:nvSpPr>
            <p:cNvPr id="1994" name="Google Shape;2013;p51"/>
            <p:cNvSpPr/>
            <p:nvPr/>
          </p:nvSpPr>
          <p:spPr>
            <a:xfrm>
              <a:off x="687960" y="1208880"/>
              <a:ext cx="3600" cy="4356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19440" bIns="19440" anchor="t">
              <a:noAutofit/>
            </a:bodyPr>
            <a:p>
              <a:pPr defTabSz="914400">
                <a:lnSpc>
                  <a:spcPct val="100000"/>
                </a:lnSpc>
                <a:tabLst>
                  <a:tab algn="l" pos="0"/>
                </a:tabLst>
              </a:pPr>
              <a:endParaRPr b="0" lang="en-US" sz="1800" strike="noStrike" u="none">
                <a:solidFill>
                  <a:srgbClr val="000000"/>
                </a:solidFill>
                <a:uFillTx/>
                <a:latin typeface="OpenSymbo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6.xml><?xml version="1.0" encoding="utf-8"?>
<a:theme xmlns:a="http://schemas.openxmlformats.org/drawingml/2006/main" xmlns:r="http://schemas.openxmlformats.org/officeDocument/2006/relationships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7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8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</TotalTime>
  <Application>LibreOffice/24.8.4.2$Linux_X86_64 LibreOffice_project/480$Build-2</Application>
  <AppVersion>15.0000</AppVersion>
  <Company>Microsoft Corporation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2025-04-07T17:50:11Z</dcterms:created>
  <dc:creator>Unknown Creator</dc:creator>
  <dc:description/>
  <dc:language>en-US</dc:language>
  <cp:lastModifiedBy/>
  <dcterms:modified xsi:type="dcterms:W3CDTF">2025-04-08T17:52:49Z</dcterms:modified>
  <cp:revision>4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16</vt:r8>
  </property>
</Properties>
</file>