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96366" autoAdjust="0"/>
  </p:normalViewPr>
  <p:slideViewPr>
    <p:cSldViewPr snapToGrid="0">
      <p:cViewPr varScale="1">
        <p:scale>
          <a:sx n="79" d="100"/>
          <a:sy n="79" d="100"/>
        </p:scale>
        <p:origin x="102" y="780"/>
      </p:cViewPr>
      <p:guideLst/>
    </p:cSldViewPr>
  </p:slideViewPr>
  <p:outlineViewPr>
    <p:cViewPr>
      <p:scale>
        <a:sx n="33" d="100"/>
        <a:sy n="33" d="100"/>
      </p:scale>
      <p:origin x="0" y="-45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3D1D8-612E-406D-A5F7-D1DC54FCF237}" type="datetimeFigureOut">
              <a:rPr lang="en-US" smtClean="0"/>
              <a:t>6/22/2018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F7042-CD93-4527-BF9F-897773BA8612}" type="slidenum">
              <a:rPr lang="en-US" smtClean="0"/>
              <a:t>‹#›</a:t>
            </a:fld>
            <a:endParaRPr lang="en-US"/>
          </a:p>
        </p:txBody>
      </p:sp>
    </p:spTree>
    <p:extLst>
      <p:ext uri="{BB962C8B-B14F-4D97-AF65-F5344CB8AC3E}">
        <p14:creationId xmlns:p14="http://schemas.microsoft.com/office/powerpoint/2010/main" val="272268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Make “D&amp;D” the Logo from </a:t>
            </a:r>
            <a:r>
              <a:rPr lang="en-US" dirty="0" err="1"/>
              <a:t>WotC</a:t>
            </a:r>
            <a:r>
              <a:rPr lang="en-US" dirty="0"/>
              <a:t>?</a:t>
            </a:r>
          </a:p>
          <a:p>
            <a:r>
              <a:rPr lang="en-US" dirty="0"/>
              <a:t>Have</a:t>
            </a:r>
            <a:r>
              <a:rPr lang="en-US" baseline="0" dirty="0"/>
              <a:t> brief descriptions of each nav bar item on the main page, but separate pages with more detail on each (?)</a:t>
            </a:r>
            <a:endParaRPr lang="en-US" dirty="0"/>
          </a:p>
        </p:txBody>
      </p:sp>
      <p:sp>
        <p:nvSpPr>
          <p:cNvPr id="4" name="Slide Number Placeholder 3"/>
          <p:cNvSpPr>
            <a:spLocks noGrp="1"/>
          </p:cNvSpPr>
          <p:nvPr>
            <p:ph type="sldNum" sz="quarter" idx="10"/>
          </p:nvPr>
        </p:nvSpPr>
        <p:spPr/>
        <p:txBody>
          <a:bodyPr/>
          <a:lstStyle/>
          <a:p>
            <a:fld id="{49CF7042-CD93-4527-BF9F-897773BA8612}" type="slidenum">
              <a:rPr lang="en-US" smtClean="0"/>
              <a:t>1</a:t>
            </a:fld>
            <a:endParaRPr lang="en-US"/>
          </a:p>
        </p:txBody>
      </p:sp>
    </p:spTree>
    <p:extLst>
      <p:ext uri="{BB962C8B-B14F-4D97-AF65-F5344CB8AC3E}">
        <p14:creationId xmlns:p14="http://schemas.microsoft.com/office/powerpoint/2010/main" val="236268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to root, link to Jason, link to Majorana</a:t>
            </a:r>
          </a:p>
        </p:txBody>
      </p:sp>
      <p:sp>
        <p:nvSpPr>
          <p:cNvPr id="4" name="Slide Number Placeholder 3"/>
          <p:cNvSpPr>
            <a:spLocks noGrp="1"/>
          </p:cNvSpPr>
          <p:nvPr>
            <p:ph type="sldNum" sz="quarter" idx="10"/>
          </p:nvPr>
        </p:nvSpPr>
        <p:spPr/>
        <p:txBody>
          <a:bodyPr/>
          <a:lstStyle/>
          <a:p>
            <a:fld id="{49CF7042-CD93-4527-BF9F-897773BA8612}" type="slidenum">
              <a:rPr lang="en-US" smtClean="0"/>
              <a:t>3</a:t>
            </a:fld>
            <a:endParaRPr lang="en-US"/>
          </a:p>
        </p:txBody>
      </p:sp>
    </p:spTree>
    <p:extLst>
      <p:ext uri="{BB962C8B-B14F-4D97-AF65-F5344CB8AC3E}">
        <p14:creationId xmlns:p14="http://schemas.microsoft.com/office/powerpoint/2010/main" val="25588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866132-39EA-4B78-8AAF-CBC870E591FA}"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64637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66132-39EA-4B78-8AAF-CBC870E591FA}"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413313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66132-39EA-4B78-8AAF-CBC870E591FA}"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255946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66132-39EA-4B78-8AAF-CBC870E591FA}"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370148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66132-39EA-4B78-8AAF-CBC870E591FA}"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141165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66132-39EA-4B78-8AAF-CBC870E591FA}"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210594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866132-39EA-4B78-8AAF-CBC870E591FA}" type="datetimeFigureOut">
              <a:rPr lang="en-US" smtClean="0"/>
              <a:t>6/22/2018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288026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866132-39EA-4B78-8AAF-CBC870E591FA}" type="datetimeFigureOut">
              <a:rPr lang="en-US" smtClean="0"/>
              <a:t>6/22/2018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250040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66132-39EA-4B78-8AAF-CBC870E591FA}" type="datetimeFigureOut">
              <a:rPr lang="en-US" smtClean="0"/>
              <a:t>6/22/2018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134175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66132-39EA-4B78-8AAF-CBC870E591FA}"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339398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66132-39EA-4B78-8AAF-CBC870E591FA}"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1A5C7-7BCD-4FCD-9567-563F9441E4B1}" type="slidenum">
              <a:rPr lang="en-US" smtClean="0"/>
              <a:t>‹#›</a:t>
            </a:fld>
            <a:endParaRPr lang="en-US"/>
          </a:p>
        </p:txBody>
      </p:sp>
    </p:spTree>
    <p:extLst>
      <p:ext uri="{BB962C8B-B14F-4D97-AF65-F5344CB8AC3E}">
        <p14:creationId xmlns:p14="http://schemas.microsoft.com/office/powerpoint/2010/main" val="336785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66132-39EA-4B78-8AAF-CBC870E591FA}" type="datetimeFigureOut">
              <a:rPr lang="en-US" smtClean="0"/>
              <a:t>6/22/2018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1A5C7-7BCD-4FCD-9567-563F9441E4B1}" type="slidenum">
              <a:rPr lang="en-US" smtClean="0"/>
              <a:t>‹#›</a:t>
            </a:fld>
            <a:endParaRPr lang="en-US"/>
          </a:p>
        </p:txBody>
      </p:sp>
    </p:spTree>
    <p:extLst>
      <p:ext uri="{BB962C8B-B14F-4D97-AF65-F5344CB8AC3E}">
        <p14:creationId xmlns:p14="http://schemas.microsoft.com/office/powerpoint/2010/main" val="3669619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4E20-5A7A-4B43-8E0D-F4C5697D3305}"/>
              </a:ext>
            </a:extLst>
          </p:cNvPr>
          <p:cNvSpPr>
            <a:spLocks noGrp="1"/>
          </p:cNvSpPr>
          <p:nvPr>
            <p:ph type="title"/>
          </p:nvPr>
        </p:nvSpPr>
        <p:spPr>
          <a:xfrm>
            <a:off x="232120" y="509688"/>
            <a:ext cx="2172302" cy="1325563"/>
          </a:xfrm>
        </p:spPr>
        <p:txBody>
          <a:bodyPr>
            <a:normAutofit/>
          </a:bodyPr>
          <a:lstStyle/>
          <a:p>
            <a:r>
              <a:rPr lang="en-US" sz="2250" dirty="0"/>
              <a:t>Sebastian Alvis</a:t>
            </a:r>
          </a:p>
        </p:txBody>
      </p:sp>
      <p:sp>
        <p:nvSpPr>
          <p:cNvPr id="3" name="Subtitle 2">
            <a:extLst>
              <a:ext uri="{FF2B5EF4-FFF2-40B4-BE49-F238E27FC236}">
                <a16:creationId xmlns:a16="http://schemas.microsoft.com/office/drawing/2014/main" id="{267840D4-9474-4FA2-B394-677599543473}"/>
              </a:ext>
            </a:extLst>
          </p:cNvPr>
          <p:cNvSpPr>
            <a:spLocks noGrp="1"/>
          </p:cNvSpPr>
          <p:nvPr>
            <p:ph idx="1"/>
          </p:nvPr>
        </p:nvSpPr>
        <p:spPr>
          <a:xfrm>
            <a:off x="232120" y="123668"/>
            <a:ext cx="8679759" cy="559726"/>
          </a:xfrm>
        </p:spPr>
        <p:txBody>
          <a:bodyPr>
            <a:normAutofit fontScale="92500" lnSpcReduction="20000"/>
          </a:bodyPr>
          <a:lstStyle/>
          <a:p>
            <a:pPr marL="0" indent="0">
              <a:buNone/>
            </a:pPr>
            <a:r>
              <a:rPr lang="en-US" sz="2000" dirty="0"/>
              <a:t>About Me	Research Experience	Coding Experience	Resume / CV	D&amp;D Applications</a:t>
            </a:r>
          </a:p>
        </p:txBody>
      </p:sp>
      <p:pic>
        <p:nvPicPr>
          <p:cNvPr id="5" name="Picture 4">
            <a:extLst>
              <a:ext uri="{FF2B5EF4-FFF2-40B4-BE49-F238E27FC236}">
                <a16:creationId xmlns:a16="http://schemas.microsoft.com/office/drawing/2014/main" id="{2681B817-CD87-4C7A-861D-6FD02812D732}"/>
              </a:ext>
            </a:extLst>
          </p:cNvPr>
          <p:cNvPicPr>
            <a:picLocks noChangeAspect="1"/>
          </p:cNvPicPr>
          <p:nvPr/>
        </p:nvPicPr>
        <p:blipFill rotWithShape="1">
          <a:blip r:embed="rId3">
            <a:extLst>
              <a:ext uri="{28A0092B-C50C-407E-A947-70E740481C1C}">
                <a14:useLocalDpi xmlns:a14="http://schemas.microsoft.com/office/drawing/2010/main" val="0"/>
              </a:ext>
            </a:extLst>
          </a:blip>
          <a:srcRect l="44405" r="28904" b="38164"/>
          <a:stretch/>
        </p:blipFill>
        <p:spPr>
          <a:xfrm>
            <a:off x="7786255" y="857250"/>
            <a:ext cx="893504" cy="1580322"/>
          </a:xfrm>
          <a:prstGeom prst="rect">
            <a:avLst/>
          </a:prstGeom>
        </p:spPr>
      </p:pic>
    </p:spTree>
    <p:extLst>
      <p:ext uri="{BB962C8B-B14F-4D97-AF65-F5344CB8AC3E}">
        <p14:creationId xmlns:p14="http://schemas.microsoft.com/office/powerpoint/2010/main" val="411958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1D47-58EB-4B88-8AEB-8B760CC99CA6}"/>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E5326B00-4FF8-49BB-A2B2-D37EDA0F9005}"/>
              </a:ext>
            </a:extLst>
          </p:cNvPr>
          <p:cNvSpPr>
            <a:spLocks noGrp="1"/>
          </p:cNvSpPr>
          <p:nvPr>
            <p:ph idx="1"/>
          </p:nvPr>
        </p:nvSpPr>
        <p:spPr/>
        <p:txBody>
          <a:bodyPr/>
          <a:lstStyle/>
          <a:p>
            <a:r>
              <a:rPr lang="en-US" dirty="0"/>
              <a:t>I am Sebastian Alvis, a 24-year-old once-aspiring physicist, coding enthusiast, cat lover, and dungeon master. I have completed my second year of the Physics PhD program at UW, complete with Master’s Degree, and am now looking for internship experience to ease my way into an entry-level Software Developer position.</a:t>
            </a:r>
          </a:p>
          <a:p>
            <a:endParaRPr lang="en-US" dirty="0"/>
          </a:p>
        </p:txBody>
      </p:sp>
    </p:spTree>
    <p:extLst>
      <p:ext uri="{BB962C8B-B14F-4D97-AF65-F5344CB8AC3E}">
        <p14:creationId xmlns:p14="http://schemas.microsoft.com/office/powerpoint/2010/main" val="385946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5B48-1C8D-4462-B748-677D4A06C1C1}"/>
              </a:ext>
            </a:extLst>
          </p:cNvPr>
          <p:cNvSpPr>
            <a:spLocks noGrp="1"/>
          </p:cNvSpPr>
          <p:nvPr>
            <p:ph type="title"/>
          </p:nvPr>
        </p:nvSpPr>
        <p:spPr/>
        <p:txBody>
          <a:bodyPr/>
          <a:lstStyle/>
          <a:p>
            <a:r>
              <a:rPr lang="en-US" dirty="0"/>
              <a:t>Research Experience</a:t>
            </a:r>
          </a:p>
        </p:txBody>
      </p:sp>
      <p:sp>
        <p:nvSpPr>
          <p:cNvPr id="3" name="Content Placeholder 2">
            <a:extLst>
              <a:ext uri="{FF2B5EF4-FFF2-40B4-BE49-F238E27FC236}">
                <a16:creationId xmlns:a16="http://schemas.microsoft.com/office/drawing/2014/main" id="{5A756B5C-85A7-4D3D-BAD1-E1952F60440E}"/>
              </a:ext>
            </a:extLst>
          </p:cNvPr>
          <p:cNvSpPr>
            <a:spLocks noGrp="1"/>
          </p:cNvSpPr>
          <p:nvPr>
            <p:ph idx="1"/>
          </p:nvPr>
        </p:nvSpPr>
        <p:spPr>
          <a:xfrm>
            <a:off x="628650" y="1825624"/>
            <a:ext cx="7886700" cy="4863933"/>
          </a:xfrm>
        </p:spPr>
        <p:txBody>
          <a:bodyPr>
            <a:normAutofit/>
          </a:bodyPr>
          <a:lstStyle/>
          <a:p>
            <a:pPr marL="0" indent="0">
              <a:buNone/>
            </a:pPr>
            <a:r>
              <a:rPr lang="en-US" sz="1800" dirty="0"/>
              <a:t>Experimental physics research is heavily multidisciplinary. My year and a half with the Majorana experiment involved engineering, programming, and data science. </a:t>
            </a:r>
          </a:p>
          <a:p>
            <a:r>
              <a:rPr lang="en-US" sz="1800" dirty="0"/>
              <a:t>Engineering</a:t>
            </a:r>
          </a:p>
          <a:p>
            <a:pPr lvl="1"/>
            <a:r>
              <a:rPr lang="en-US" sz="1400" dirty="0"/>
              <a:t>There is a germanium detector at UW of the same style that the Majorana experiment uses. In working to bring this detector to working capacity, I used Autodesk Inventor to design, install, and test three-dimensional parts. I have maintained this detector’s assembly, repaired the turbopump it uses, and am currently redesigning it to incorporate suggested changes from a report on a variable alpha-source scanner.</a:t>
            </a:r>
          </a:p>
          <a:p>
            <a:r>
              <a:rPr lang="en-US" sz="1800" dirty="0"/>
              <a:t>Programming</a:t>
            </a:r>
          </a:p>
          <a:p>
            <a:pPr lvl="1"/>
            <a:r>
              <a:rPr lang="en-US" sz="1400" dirty="0"/>
              <a:t>The primary software package used in all of physics is ROOT, which creates unique data structures, improves parallelization on large amounts of data, and has tools to visualize and analyze data. I learned ROOT through teaching myself, and used it to learn Majorana’s data and the analysis tasks I performed. I mounted ROOT onto Python and C++ and build modules and scripts to parallelize my data processing and perfect my data-quality-checking workflow.</a:t>
            </a:r>
          </a:p>
          <a:p>
            <a:r>
              <a:rPr lang="en-US" sz="1800" dirty="0"/>
              <a:t>Data Science</a:t>
            </a:r>
          </a:p>
          <a:p>
            <a:pPr lvl="1"/>
            <a:r>
              <a:rPr lang="en-US" sz="1400" dirty="0"/>
              <a:t>My initial analysis consisted of tracking a parameter across detectors and time, finding areas where it was unstable, and fixing them using existing scripts, which required occasional debugging and modification. Later analyses performed an instability quantification, calculating the parameter shift that encapsulated a few percent of the data. This was used as a benchmark to validate instability levels.</a:t>
            </a:r>
          </a:p>
        </p:txBody>
      </p:sp>
    </p:spTree>
    <p:extLst>
      <p:ext uri="{BB962C8B-B14F-4D97-AF65-F5344CB8AC3E}">
        <p14:creationId xmlns:p14="http://schemas.microsoft.com/office/powerpoint/2010/main" val="245107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F0F1-57E9-4893-80BF-2DA7977090B8}"/>
              </a:ext>
            </a:extLst>
          </p:cNvPr>
          <p:cNvSpPr>
            <a:spLocks noGrp="1"/>
          </p:cNvSpPr>
          <p:nvPr>
            <p:ph type="title"/>
          </p:nvPr>
        </p:nvSpPr>
        <p:spPr/>
        <p:txBody>
          <a:bodyPr/>
          <a:lstStyle/>
          <a:p>
            <a:r>
              <a:rPr lang="en-US" dirty="0"/>
              <a:t>Coding Experience</a:t>
            </a:r>
          </a:p>
        </p:txBody>
      </p:sp>
      <p:sp>
        <p:nvSpPr>
          <p:cNvPr id="3" name="Content Placeholder 2">
            <a:extLst>
              <a:ext uri="{FF2B5EF4-FFF2-40B4-BE49-F238E27FC236}">
                <a16:creationId xmlns:a16="http://schemas.microsoft.com/office/drawing/2014/main" id="{0D6C731E-6F01-4134-B5BF-BDAC66EC51C0}"/>
              </a:ext>
            </a:extLst>
          </p:cNvPr>
          <p:cNvSpPr>
            <a:spLocks noGrp="1"/>
          </p:cNvSpPr>
          <p:nvPr>
            <p:ph idx="1"/>
          </p:nvPr>
        </p:nvSpPr>
        <p:spPr>
          <a:xfrm>
            <a:off x="628650" y="1825624"/>
            <a:ext cx="7886700" cy="4667249"/>
          </a:xfrm>
        </p:spPr>
        <p:txBody>
          <a:bodyPr>
            <a:normAutofit fontScale="92500" lnSpcReduction="10000"/>
          </a:bodyPr>
          <a:lstStyle/>
          <a:p>
            <a:r>
              <a:rPr lang="en-US" sz="1800" dirty="0"/>
              <a:t>University of Illinois at Urbana-Champaign Classwork</a:t>
            </a:r>
            <a:endParaRPr lang="en-US" dirty="0"/>
          </a:p>
          <a:p>
            <a:pPr lvl="1"/>
            <a:r>
              <a:rPr lang="en-US" sz="1400" dirty="0"/>
              <a:t>CS 125, Intro to Computer Science, Java and Coding Basics</a:t>
            </a:r>
          </a:p>
          <a:p>
            <a:pPr lvl="1"/>
            <a:r>
              <a:rPr lang="en-US" sz="1400" dirty="0"/>
              <a:t>CS 173, Discrete Structures, Logic and Programming Mathematics</a:t>
            </a:r>
          </a:p>
          <a:p>
            <a:pPr lvl="1"/>
            <a:r>
              <a:rPr lang="en-US" sz="1400" dirty="0"/>
              <a:t>CS 225, Data Structures, C++ and data structures</a:t>
            </a:r>
          </a:p>
          <a:p>
            <a:pPr lvl="1"/>
            <a:r>
              <a:rPr lang="en-US" sz="1400" dirty="0"/>
              <a:t>CS 233, Computer Architecture, low level architecture implementation</a:t>
            </a:r>
          </a:p>
          <a:p>
            <a:pPr lvl="1"/>
            <a:r>
              <a:rPr lang="en-US" sz="1400" dirty="0"/>
              <a:t>CS 433, Computer System Organization, high level architecture implementation and parallel programming</a:t>
            </a:r>
          </a:p>
          <a:p>
            <a:pPr lvl="1"/>
            <a:r>
              <a:rPr lang="en-US" sz="1400" dirty="0"/>
              <a:t>CS 450, Numerical Analysis, Python and Algorithms</a:t>
            </a:r>
          </a:p>
          <a:p>
            <a:r>
              <a:rPr lang="en-US" sz="1800" dirty="0"/>
              <a:t>University of Washington Classwork</a:t>
            </a:r>
          </a:p>
          <a:p>
            <a:pPr lvl="1"/>
            <a:r>
              <a:rPr lang="en-US" sz="1400" dirty="0"/>
              <a:t>Various Physics classes, Mathematica</a:t>
            </a:r>
          </a:p>
          <a:p>
            <a:pPr lvl="1"/>
            <a:r>
              <a:rPr lang="en-US" sz="1400" dirty="0"/>
              <a:t>CSE 344, Introduction to Database Management, Query languages, database styles, transactions</a:t>
            </a:r>
          </a:p>
          <a:p>
            <a:r>
              <a:rPr lang="en-US" sz="1800" dirty="0"/>
              <a:t>Research Work</a:t>
            </a:r>
          </a:p>
          <a:p>
            <a:pPr lvl="1"/>
            <a:r>
              <a:rPr lang="en-US" sz="1400" dirty="0"/>
              <a:t>Python, </a:t>
            </a:r>
            <a:r>
              <a:rPr lang="en-US" sz="1400" dirty="0" err="1"/>
              <a:t>numpy</a:t>
            </a:r>
            <a:r>
              <a:rPr lang="en-US" sz="1400" dirty="0"/>
              <a:t>, matplotlib, created modules</a:t>
            </a:r>
          </a:p>
          <a:p>
            <a:pPr lvl="1"/>
            <a:r>
              <a:rPr lang="en-US" sz="1400" dirty="0"/>
              <a:t>C++, std::vector</a:t>
            </a:r>
          </a:p>
          <a:p>
            <a:pPr lvl="1"/>
            <a:r>
              <a:rPr lang="en-US" sz="1400" dirty="0"/>
              <a:t>ROOT</a:t>
            </a:r>
          </a:p>
          <a:p>
            <a:r>
              <a:rPr lang="en-US" sz="1800" dirty="0"/>
              <a:t>Personal Website</a:t>
            </a:r>
          </a:p>
          <a:p>
            <a:pPr lvl="1"/>
            <a:r>
              <a:rPr lang="en-US" sz="1400" dirty="0"/>
              <a:t>Uses HTML, CSS, JavaScript</a:t>
            </a:r>
            <a:r>
              <a:rPr lang="en-US" sz="1400"/>
              <a:t>, Bootstrap</a:t>
            </a:r>
            <a:endParaRPr lang="en-US" sz="1400" dirty="0"/>
          </a:p>
          <a:p>
            <a:pPr lvl="2"/>
            <a:r>
              <a:rPr lang="en-US" sz="1000" dirty="0"/>
              <a:t>All learned from Code Academy</a:t>
            </a:r>
          </a:p>
        </p:txBody>
      </p:sp>
    </p:spTree>
    <p:extLst>
      <p:ext uri="{BB962C8B-B14F-4D97-AF65-F5344CB8AC3E}">
        <p14:creationId xmlns:p14="http://schemas.microsoft.com/office/powerpoint/2010/main" val="11167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B400-C1A7-44E8-8157-EA09DD38A46B}"/>
              </a:ext>
            </a:extLst>
          </p:cNvPr>
          <p:cNvSpPr>
            <a:spLocks noGrp="1"/>
          </p:cNvSpPr>
          <p:nvPr>
            <p:ph type="title"/>
          </p:nvPr>
        </p:nvSpPr>
        <p:spPr/>
        <p:txBody>
          <a:bodyPr/>
          <a:lstStyle/>
          <a:p>
            <a:r>
              <a:rPr lang="en-US" dirty="0"/>
              <a:t>Resume / CV</a:t>
            </a:r>
          </a:p>
        </p:txBody>
      </p:sp>
      <p:sp>
        <p:nvSpPr>
          <p:cNvPr id="3" name="Content Placeholder 2">
            <a:extLst>
              <a:ext uri="{FF2B5EF4-FFF2-40B4-BE49-F238E27FC236}">
                <a16:creationId xmlns:a16="http://schemas.microsoft.com/office/drawing/2014/main" id="{98587701-8569-41EC-82F0-4EC5016EF0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495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E6A8-E5FC-4B12-81FE-D033DF23BE16}"/>
              </a:ext>
            </a:extLst>
          </p:cNvPr>
          <p:cNvSpPr>
            <a:spLocks noGrp="1"/>
          </p:cNvSpPr>
          <p:nvPr>
            <p:ph type="title"/>
          </p:nvPr>
        </p:nvSpPr>
        <p:spPr/>
        <p:txBody>
          <a:bodyPr/>
          <a:lstStyle/>
          <a:p>
            <a:r>
              <a:rPr lang="en-US" dirty="0"/>
              <a:t>D&amp;D Applications</a:t>
            </a:r>
          </a:p>
        </p:txBody>
      </p:sp>
      <p:sp>
        <p:nvSpPr>
          <p:cNvPr id="3" name="Content Placeholder 2">
            <a:extLst>
              <a:ext uri="{FF2B5EF4-FFF2-40B4-BE49-F238E27FC236}">
                <a16:creationId xmlns:a16="http://schemas.microsoft.com/office/drawing/2014/main" id="{97B234BB-52AA-4BF5-BDC6-479A41659B9A}"/>
              </a:ext>
            </a:extLst>
          </p:cNvPr>
          <p:cNvSpPr>
            <a:spLocks noGrp="1"/>
          </p:cNvSpPr>
          <p:nvPr>
            <p:ph idx="1"/>
          </p:nvPr>
        </p:nvSpPr>
        <p:spPr/>
        <p:txBody>
          <a:bodyPr>
            <a:normAutofit/>
          </a:bodyPr>
          <a:lstStyle/>
          <a:p>
            <a:r>
              <a:rPr lang="en-US" sz="1800" dirty="0"/>
              <a:t>In order to gain experience with web development, I needed a personal project to motivate myself to get the work done. Dungeons and Dragons has long been an enjoyable game that brings family and friends together for me, and has recently been a huge creative outlet (writing characters, backstories, campaigns). Written in </a:t>
            </a:r>
            <a:r>
              <a:rPr lang="en-US" sz="1800" dirty="0" err="1"/>
              <a:t>Javascript</a:t>
            </a:r>
            <a:r>
              <a:rPr lang="en-US" sz="1800" dirty="0"/>
              <a:t>, and hopefully soon, </a:t>
            </a:r>
            <a:r>
              <a:rPr lang="en-US" sz="1800" dirty="0" err="1"/>
              <a:t>Jquery</a:t>
            </a:r>
            <a:r>
              <a:rPr lang="en-US" sz="1800" dirty="0"/>
              <a:t>, Angular, and ReactJS.</a:t>
            </a:r>
          </a:p>
          <a:p>
            <a:r>
              <a:rPr lang="en-US" sz="1800" dirty="0"/>
              <a:t>These applications are mostly tailored to Dungeon Masters, including roll simulations to speed up NPC / monster combat, and random ability score / hit point dice rollers. Both DMs and players can make good use of the character sheet generator, and speed comparison tools.</a:t>
            </a:r>
          </a:p>
        </p:txBody>
      </p:sp>
    </p:spTree>
    <p:extLst>
      <p:ext uri="{BB962C8B-B14F-4D97-AF65-F5344CB8AC3E}">
        <p14:creationId xmlns:p14="http://schemas.microsoft.com/office/powerpoint/2010/main" val="33800611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TotalTime>
  <Words>614</Words>
  <Application>Microsoft Office PowerPoint</Application>
  <PresentationFormat>On-screen Show (4:3)</PresentationFormat>
  <Paragraphs>39</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Sebastian Alvis</vt:lpstr>
      <vt:lpstr>About Me</vt:lpstr>
      <vt:lpstr>Research Experience</vt:lpstr>
      <vt:lpstr>Coding Experience</vt:lpstr>
      <vt:lpstr>Resume / CV</vt:lpstr>
      <vt:lpstr>D&amp;D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 Alvis</dc:creator>
  <cp:lastModifiedBy>Seb Alvis</cp:lastModifiedBy>
  <cp:revision>13</cp:revision>
  <dcterms:created xsi:type="dcterms:W3CDTF">2018-06-22T18:25:19Z</dcterms:created>
  <dcterms:modified xsi:type="dcterms:W3CDTF">2018-06-22T23:28:50Z</dcterms:modified>
</cp:coreProperties>
</file>