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4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1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A80EA-36BE-452C-AC53-EAF4D49710FF}" v="47" dt="2023-01-02T10:33:27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6190" autoAdjust="0"/>
  </p:normalViewPr>
  <p:slideViewPr>
    <p:cSldViewPr snapToGrid="0" snapToObjects="1">
      <p:cViewPr varScale="1">
        <p:scale>
          <a:sx n="49" d="100"/>
          <a:sy n="49" d="100"/>
        </p:scale>
        <p:origin x="1668" y="72"/>
      </p:cViewPr>
      <p:guideLst>
        <p:guide orient="horz" pos="6736"/>
        <p:guide pos="1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yer Remo" userId="e5fcf435-21fc-4a89-b272-e93cacb95ab8" providerId="ADAL" clId="{F00A80EA-36BE-452C-AC53-EAF4D49710FF}"/>
    <pc:docChg chg="undo redo custSel addSld delSld modSld modMainMaster">
      <pc:chgData name="Meyer Remo" userId="e5fcf435-21fc-4a89-b272-e93cacb95ab8" providerId="ADAL" clId="{F00A80EA-36BE-452C-AC53-EAF4D49710FF}" dt="2023-01-04T08:36:05.242" v="1374" actId="20577"/>
      <pc:docMkLst>
        <pc:docMk/>
      </pc:docMkLst>
      <pc:sldChg chg="addSp delSp modSp del mod">
        <pc:chgData name="Meyer Remo" userId="e5fcf435-21fc-4a89-b272-e93cacb95ab8" providerId="ADAL" clId="{F00A80EA-36BE-452C-AC53-EAF4D49710FF}" dt="2022-12-23T12:39:26.468" v="938" actId="47"/>
        <pc:sldMkLst>
          <pc:docMk/>
          <pc:sldMk cId="1926550706" sldId="263"/>
        </pc:sldMkLst>
        <pc:spChg chg="mod">
          <ac:chgData name="Meyer Remo" userId="e5fcf435-21fc-4a89-b272-e93cacb95ab8" providerId="ADAL" clId="{F00A80EA-36BE-452C-AC53-EAF4D49710FF}" dt="2022-12-10T15:50:40.533" v="129" actId="255"/>
          <ac:spMkLst>
            <pc:docMk/>
            <pc:sldMk cId="1926550706" sldId="263"/>
            <ac:spMk id="2" creationId="{00000000-0000-0000-0000-000000000000}"/>
          </ac:spMkLst>
        </pc:spChg>
        <pc:spChg chg="mod">
          <ac:chgData name="Meyer Remo" userId="e5fcf435-21fc-4a89-b272-e93cacb95ab8" providerId="ADAL" clId="{F00A80EA-36BE-452C-AC53-EAF4D49710FF}" dt="2022-12-23T12:33:00.638" v="786" actId="1076"/>
          <ac:spMkLst>
            <pc:docMk/>
            <pc:sldMk cId="1926550706" sldId="263"/>
            <ac:spMk id="6" creationId="{00000000-0000-0000-0000-000000000000}"/>
          </ac:spMkLst>
        </pc:spChg>
        <pc:spChg chg="mod">
          <ac:chgData name="Meyer Remo" userId="e5fcf435-21fc-4a89-b272-e93cacb95ab8" providerId="ADAL" clId="{F00A80EA-36BE-452C-AC53-EAF4D49710FF}" dt="2022-12-23T12:33:00.594" v="785" actId="1076"/>
          <ac:spMkLst>
            <pc:docMk/>
            <pc:sldMk cId="1926550706" sldId="263"/>
            <ac:spMk id="9" creationId="{00000000-0000-0000-0000-000000000000}"/>
          </ac:spMkLst>
        </pc:spChg>
        <pc:spChg chg="mod">
          <ac:chgData name="Meyer Remo" userId="e5fcf435-21fc-4a89-b272-e93cacb95ab8" providerId="ADAL" clId="{F00A80EA-36BE-452C-AC53-EAF4D49710FF}" dt="2022-12-21T15:32:14.433" v="728" actId="1076"/>
          <ac:spMkLst>
            <pc:docMk/>
            <pc:sldMk cId="1926550706" sldId="263"/>
            <ac:spMk id="10" creationId="{00000000-0000-0000-0000-000000000000}"/>
          </ac:spMkLst>
        </pc:spChg>
        <pc:spChg chg="add del mod">
          <ac:chgData name="Meyer Remo" userId="e5fcf435-21fc-4a89-b272-e93cacb95ab8" providerId="ADAL" clId="{F00A80EA-36BE-452C-AC53-EAF4D49710FF}" dt="2022-12-10T16:08:31.561" v="247" actId="478"/>
          <ac:spMkLst>
            <pc:docMk/>
            <pc:sldMk cId="1926550706" sldId="263"/>
            <ac:spMk id="12" creationId="{5BEBEB13-F4D5-BDF1-2F40-51690E799A24}"/>
          </ac:spMkLst>
        </pc:spChg>
        <pc:spChg chg="add mod">
          <ac:chgData name="Meyer Remo" userId="e5fcf435-21fc-4a89-b272-e93cacb95ab8" providerId="ADAL" clId="{F00A80EA-36BE-452C-AC53-EAF4D49710FF}" dt="2022-12-10T16:13:26.566" v="345" actId="164"/>
          <ac:spMkLst>
            <pc:docMk/>
            <pc:sldMk cId="1926550706" sldId="263"/>
            <ac:spMk id="19" creationId="{5F65558C-2909-C1B2-99CC-45EC44A30F3A}"/>
          </ac:spMkLst>
        </pc:spChg>
        <pc:spChg chg="add mod">
          <ac:chgData name="Meyer Remo" userId="e5fcf435-21fc-4a89-b272-e93cacb95ab8" providerId="ADAL" clId="{F00A80EA-36BE-452C-AC53-EAF4D49710FF}" dt="2022-12-10T16:14:01.596" v="355" actId="164"/>
          <ac:spMkLst>
            <pc:docMk/>
            <pc:sldMk cId="1926550706" sldId="263"/>
            <ac:spMk id="20" creationId="{79FB8FFD-50D4-7CA3-5091-9CA356CCB3B7}"/>
          </ac:spMkLst>
        </pc:spChg>
        <pc:spChg chg="add mod topLvl">
          <ac:chgData name="Meyer Remo" userId="e5fcf435-21fc-4a89-b272-e93cacb95ab8" providerId="ADAL" clId="{F00A80EA-36BE-452C-AC53-EAF4D49710FF}" dt="2022-12-21T15:32:08.077" v="727" actId="1037"/>
          <ac:spMkLst>
            <pc:docMk/>
            <pc:sldMk cId="1926550706" sldId="263"/>
            <ac:spMk id="21" creationId="{5955B450-83D4-06CA-23E6-C96B4A5B7A22}"/>
          </ac:spMkLst>
        </pc:spChg>
        <pc:spChg chg="add del mod">
          <ac:chgData name="Meyer Remo" userId="e5fcf435-21fc-4a89-b272-e93cacb95ab8" providerId="ADAL" clId="{F00A80EA-36BE-452C-AC53-EAF4D49710FF}" dt="2022-12-23T12:33:00.968" v="796" actId="1076"/>
          <ac:spMkLst>
            <pc:docMk/>
            <pc:sldMk cId="1926550706" sldId="263"/>
            <ac:spMk id="27" creationId="{557DE2B0-47D7-3259-1C16-340267915074}"/>
          </ac:spMkLst>
        </pc:spChg>
        <pc:grpChg chg="add mod">
          <ac:chgData name="Meyer Remo" userId="e5fcf435-21fc-4a89-b272-e93cacb95ab8" providerId="ADAL" clId="{F00A80EA-36BE-452C-AC53-EAF4D49710FF}" dt="2022-12-21T15:29:06.274" v="601" actId="164"/>
          <ac:grpSpMkLst>
            <pc:docMk/>
            <pc:sldMk cId="1926550706" sldId="263"/>
            <ac:grpSpMk id="4" creationId="{3BF18683-77C2-13A7-FBDF-7E06A98E04D9}"/>
          </ac:grpSpMkLst>
        </pc:grpChg>
        <pc:grpChg chg="add mod">
          <ac:chgData name="Meyer Remo" userId="e5fcf435-21fc-4a89-b272-e93cacb95ab8" providerId="ADAL" clId="{F00A80EA-36BE-452C-AC53-EAF4D49710FF}" dt="2022-12-23T12:33:00.590" v="784" actId="1076"/>
          <ac:grpSpMkLst>
            <pc:docMk/>
            <pc:sldMk cId="1926550706" sldId="263"/>
            <ac:grpSpMk id="22" creationId="{F187AEC2-0B13-F669-CB28-ECFB4CD445B4}"/>
          </ac:grpSpMkLst>
        </pc:grpChg>
        <pc:grpChg chg="add mod">
          <ac:chgData name="Meyer Remo" userId="e5fcf435-21fc-4a89-b272-e93cacb95ab8" providerId="ADAL" clId="{F00A80EA-36BE-452C-AC53-EAF4D49710FF}" dt="2022-12-23T12:33:00.843" v="792" actId="1076"/>
          <ac:grpSpMkLst>
            <pc:docMk/>
            <pc:sldMk cId="1926550706" sldId="263"/>
            <ac:grpSpMk id="23" creationId="{A6AF8BCA-BC7F-617B-62F8-0C14245CEBA9}"/>
          </ac:grpSpMkLst>
        </pc:grpChg>
        <pc:grpChg chg="add del mod">
          <ac:chgData name="Meyer Remo" userId="e5fcf435-21fc-4a89-b272-e93cacb95ab8" providerId="ADAL" clId="{F00A80EA-36BE-452C-AC53-EAF4D49710FF}" dt="2022-12-21T15:29:23.941" v="611" actId="165"/>
          <ac:grpSpMkLst>
            <pc:docMk/>
            <pc:sldMk cId="1926550706" sldId="263"/>
            <ac:grpSpMk id="24" creationId="{98A357C8-CB8C-81ED-C5F1-2C4C477BF663}"/>
          </ac:grpSpMkLst>
        </pc:grpChg>
        <pc:graphicFrameChg chg="mod modGraphic">
          <ac:chgData name="Meyer Remo" userId="e5fcf435-21fc-4a89-b272-e93cacb95ab8" providerId="ADAL" clId="{F00A80EA-36BE-452C-AC53-EAF4D49710FF}" dt="2022-12-10T15:56:31.971" v="145" actId="20577"/>
          <ac:graphicFrameMkLst>
            <pc:docMk/>
            <pc:sldMk cId="1926550706" sldId="263"/>
            <ac:graphicFrameMk id="7" creationId="{00000000-0000-0000-0000-000000000000}"/>
          </ac:graphicFrameMkLst>
        </pc:graphicFrameChg>
        <pc:picChg chg="add mod">
          <ac:chgData name="Meyer Remo" userId="e5fcf435-21fc-4a89-b272-e93cacb95ab8" providerId="ADAL" clId="{F00A80EA-36BE-452C-AC53-EAF4D49710FF}" dt="2022-12-23T12:33:00.669" v="787" actId="1076"/>
          <ac:picMkLst>
            <pc:docMk/>
            <pc:sldMk cId="1926550706" sldId="263"/>
            <ac:picMk id="5" creationId="{CD13D9D1-F022-817B-65D9-C5D0F2365E6C}"/>
          </ac:picMkLst>
        </pc:picChg>
        <pc:picChg chg="add mod">
          <ac:chgData name="Meyer Remo" userId="e5fcf435-21fc-4a89-b272-e93cacb95ab8" providerId="ADAL" clId="{F00A80EA-36BE-452C-AC53-EAF4D49710FF}" dt="2022-12-23T12:33:20.257" v="801" actId="1076"/>
          <ac:picMkLst>
            <pc:docMk/>
            <pc:sldMk cId="1926550706" sldId="263"/>
            <ac:picMk id="8" creationId="{D9C1F3B2-117A-F208-D85F-C401E2FA5DEF}"/>
          </ac:picMkLst>
        </pc:picChg>
        <pc:picChg chg="add mod topLvl">
          <ac:chgData name="Meyer Remo" userId="e5fcf435-21fc-4a89-b272-e93cacb95ab8" providerId="ADAL" clId="{F00A80EA-36BE-452C-AC53-EAF4D49710FF}" dt="2022-12-21T15:32:08.077" v="727" actId="1037"/>
          <ac:picMkLst>
            <pc:docMk/>
            <pc:sldMk cId="1926550706" sldId="263"/>
            <ac:picMk id="11" creationId="{9EC5CFAA-BA1B-CA4D-84E0-EF7C3C0A3C35}"/>
          </ac:picMkLst>
        </pc:picChg>
        <pc:picChg chg="add mod">
          <ac:chgData name="Meyer Remo" userId="e5fcf435-21fc-4a89-b272-e93cacb95ab8" providerId="ADAL" clId="{F00A80EA-36BE-452C-AC53-EAF4D49710FF}" dt="2022-12-21T15:32:08.077" v="727" actId="1037"/>
          <ac:picMkLst>
            <pc:docMk/>
            <pc:sldMk cId="1926550706" sldId="263"/>
            <ac:picMk id="14" creationId="{51933843-3A14-CBF3-32D2-4CAF87351725}"/>
          </ac:picMkLst>
        </pc:picChg>
        <pc:picChg chg="add mod modCrop">
          <ac:chgData name="Meyer Remo" userId="e5fcf435-21fc-4a89-b272-e93cacb95ab8" providerId="ADAL" clId="{F00A80EA-36BE-452C-AC53-EAF4D49710FF}" dt="2022-12-10T16:13:26.566" v="345" actId="164"/>
          <ac:picMkLst>
            <pc:docMk/>
            <pc:sldMk cId="1926550706" sldId="263"/>
            <ac:picMk id="16" creationId="{B40C5DD6-2C77-4D13-F12C-F25EA469E463}"/>
          </ac:picMkLst>
        </pc:picChg>
        <pc:picChg chg="add mod">
          <ac:chgData name="Meyer Remo" userId="e5fcf435-21fc-4a89-b272-e93cacb95ab8" providerId="ADAL" clId="{F00A80EA-36BE-452C-AC53-EAF4D49710FF}" dt="2022-12-10T16:14:01.596" v="355" actId="164"/>
          <ac:picMkLst>
            <pc:docMk/>
            <pc:sldMk cId="1926550706" sldId="263"/>
            <ac:picMk id="18" creationId="{30F31BB4-B54F-5C20-EE39-49C301233A2F}"/>
          </ac:picMkLst>
        </pc:picChg>
        <pc:picChg chg="add mod">
          <ac:chgData name="Meyer Remo" userId="e5fcf435-21fc-4a89-b272-e93cacb95ab8" providerId="ADAL" clId="{F00A80EA-36BE-452C-AC53-EAF4D49710FF}" dt="2022-12-23T12:33:00.936" v="795" actId="1076"/>
          <ac:picMkLst>
            <pc:docMk/>
            <pc:sldMk cId="1926550706" sldId="263"/>
            <ac:picMk id="26" creationId="{8FDE3DBE-28C3-9F51-035F-82FBA01D4DFE}"/>
          </ac:picMkLst>
        </pc:picChg>
      </pc:sldChg>
      <pc:sldChg chg="addSp delSp modSp add mod">
        <pc:chgData name="Meyer Remo" userId="e5fcf435-21fc-4a89-b272-e93cacb95ab8" providerId="ADAL" clId="{F00A80EA-36BE-452C-AC53-EAF4D49710FF}" dt="2023-01-04T08:36:05.242" v="1374" actId="20577"/>
        <pc:sldMkLst>
          <pc:docMk/>
          <pc:sldMk cId="2640679910" sldId="264"/>
        </pc:sldMkLst>
        <pc:spChg chg="mod">
          <ac:chgData name="Meyer Remo" userId="e5fcf435-21fc-4a89-b272-e93cacb95ab8" providerId="ADAL" clId="{F00A80EA-36BE-452C-AC53-EAF4D49710FF}" dt="2023-01-04T08:36:05.242" v="1374" actId="20577"/>
          <ac:spMkLst>
            <pc:docMk/>
            <pc:sldMk cId="2640679910" sldId="264"/>
            <ac:spMk id="3" creationId="{00000000-0000-0000-0000-000000000000}"/>
          </ac:spMkLst>
        </pc:spChg>
        <pc:spChg chg="mod">
          <ac:chgData name="Meyer Remo" userId="e5fcf435-21fc-4a89-b272-e93cacb95ab8" providerId="ADAL" clId="{F00A80EA-36BE-452C-AC53-EAF4D49710FF}" dt="2022-12-27T08:05:28.487" v="1145" actId="1076"/>
          <ac:spMkLst>
            <pc:docMk/>
            <pc:sldMk cId="2640679910" sldId="264"/>
            <ac:spMk id="6" creationId="{00000000-0000-0000-0000-000000000000}"/>
          </ac:spMkLst>
        </pc:spChg>
        <pc:spChg chg="mod">
          <ac:chgData name="Meyer Remo" userId="e5fcf435-21fc-4a89-b272-e93cacb95ab8" providerId="ADAL" clId="{F00A80EA-36BE-452C-AC53-EAF4D49710FF}" dt="2022-12-23T15:54:08.766" v="972" actId="113"/>
          <ac:spMkLst>
            <pc:docMk/>
            <pc:sldMk cId="2640679910" sldId="264"/>
            <ac:spMk id="9" creationId="{00000000-0000-0000-0000-000000000000}"/>
          </ac:spMkLst>
        </pc:spChg>
        <pc:spChg chg="mod">
          <ac:chgData name="Meyer Remo" userId="e5fcf435-21fc-4a89-b272-e93cacb95ab8" providerId="ADAL" clId="{F00A80EA-36BE-452C-AC53-EAF4D49710FF}" dt="2023-01-02T10:01:40.212" v="1293" actId="14100"/>
          <ac:spMkLst>
            <pc:docMk/>
            <pc:sldMk cId="2640679910" sldId="264"/>
            <ac:spMk id="10" creationId="{00000000-0000-0000-0000-000000000000}"/>
          </ac:spMkLst>
        </pc:spChg>
        <pc:spChg chg="add mod">
          <ac:chgData name="Meyer Remo" userId="e5fcf435-21fc-4a89-b272-e93cacb95ab8" providerId="ADAL" clId="{F00A80EA-36BE-452C-AC53-EAF4D49710FF}" dt="2023-01-02T09:57:03.792" v="1236" actId="1076"/>
          <ac:spMkLst>
            <pc:docMk/>
            <pc:sldMk cId="2640679910" sldId="264"/>
            <ac:spMk id="12" creationId="{C279AA17-206B-0333-775C-A92260AB3CD5}"/>
          </ac:spMkLst>
        </pc:spChg>
        <pc:spChg chg="add mod">
          <ac:chgData name="Meyer Remo" userId="e5fcf435-21fc-4a89-b272-e93cacb95ab8" providerId="ADAL" clId="{F00A80EA-36BE-452C-AC53-EAF4D49710FF}" dt="2022-12-23T16:01:10.139" v="1053" actId="1076"/>
          <ac:spMkLst>
            <pc:docMk/>
            <pc:sldMk cId="2640679910" sldId="264"/>
            <ac:spMk id="15" creationId="{FB54E849-4661-3D70-BA12-2848192FC787}"/>
          </ac:spMkLst>
        </pc:spChg>
        <pc:spChg chg="mod">
          <ac:chgData name="Meyer Remo" userId="e5fcf435-21fc-4a89-b272-e93cacb95ab8" providerId="ADAL" clId="{F00A80EA-36BE-452C-AC53-EAF4D49710FF}" dt="2022-12-27T08:55:22.017" v="1150" actId="20577"/>
          <ac:spMkLst>
            <pc:docMk/>
            <pc:sldMk cId="2640679910" sldId="264"/>
            <ac:spMk id="19" creationId="{5F65558C-2909-C1B2-99CC-45EC44A30F3A}"/>
          </ac:spMkLst>
        </pc:spChg>
        <pc:spChg chg="mod topLvl">
          <ac:chgData name="Meyer Remo" userId="e5fcf435-21fc-4a89-b272-e93cacb95ab8" providerId="ADAL" clId="{F00A80EA-36BE-452C-AC53-EAF4D49710FF}" dt="2023-01-02T09:37:42.173" v="1192" actId="1076"/>
          <ac:spMkLst>
            <pc:docMk/>
            <pc:sldMk cId="2640679910" sldId="264"/>
            <ac:spMk id="20" creationId="{79FB8FFD-50D4-7CA3-5091-9CA356CCB3B7}"/>
          </ac:spMkLst>
        </pc:spChg>
        <pc:spChg chg="mod topLvl">
          <ac:chgData name="Meyer Remo" userId="e5fcf435-21fc-4a89-b272-e93cacb95ab8" providerId="ADAL" clId="{F00A80EA-36BE-452C-AC53-EAF4D49710FF}" dt="2023-01-02T10:04:38.597" v="1330" actId="1036"/>
          <ac:spMkLst>
            <pc:docMk/>
            <pc:sldMk cId="2640679910" sldId="264"/>
            <ac:spMk id="21" creationId="{5955B450-83D4-06CA-23E6-C96B4A5B7A22}"/>
          </ac:spMkLst>
        </pc:spChg>
        <pc:spChg chg="mod">
          <ac:chgData name="Meyer Remo" userId="e5fcf435-21fc-4a89-b272-e93cacb95ab8" providerId="ADAL" clId="{F00A80EA-36BE-452C-AC53-EAF4D49710FF}" dt="2022-12-23T16:01:03.445" v="1051" actId="1076"/>
          <ac:spMkLst>
            <pc:docMk/>
            <pc:sldMk cId="2640679910" sldId="264"/>
            <ac:spMk id="27" creationId="{557DE2B0-47D7-3259-1C16-340267915074}"/>
          </ac:spMkLst>
        </pc:spChg>
        <pc:grpChg chg="add del mod">
          <ac:chgData name="Meyer Remo" userId="e5fcf435-21fc-4a89-b272-e93cacb95ab8" providerId="ADAL" clId="{F00A80EA-36BE-452C-AC53-EAF4D49710FF}" dt="2023-01-02T09:52:32.510" v="1227" actId="478"/>
          <ac:grpSpMkLst>
            <pc:docMk/>
            <pc:sldMk cId="2640679910" sldId="264"/>
            <ac:grpSpMk id="4" creationId="{44D53823-B890-B5CA-F7C3-103AD497F6D1}"/>
          </ac:grpSpMkLst>
        </pc:grpChg>
        <pc:grpChg chg="mod">
          <ac:chgData name="Meyer Remo" userId="e5fcf435-21fc-4a89-b272-e93cacb95ab8" providerId="ADAL" clId="{F00A80EA-36BE-452C-AC53-EAF4D49710FF}" dt="2023-01-02T09:37:29.330" v="1190" actId="1038"/>
          <ac:grpSpMkLst>
            <pc:docMk/>
            <pc:sldMk cId="2640679910" sldId="264"/>
            <ac:grpSpMk id="22" creationId="{F187AEC2-0B13-F669-CB28-ECFB4CD445B4}"/>
          </ac:grpSpMkLst>
        </pc:grpChg>
        <pc:grpChg chg="add del mod">
          <ac:chgData name="Meyer Remo" userId="e5fcf435-21fc-4a89-b272-e93cacb95ab8" providerId="ADAL" clId="{F00A80EA-36BE-452C-AC53-EAF4D49710FF}" dt="2023-01-02T09:37:17.553" v="1165" actId="478"/>
          <ac:grpSpMkLst>
            <pc:docMk/>
            <pc:sldMk cId="2640679910" sldId="264"/>
            <ac:grpSpMk id="23" creationId="{A6AF8BCA-BC7F-617B-62F8-0C14245CEBA9}"/>
          </ac:grpSpMkLst>
        </pc:grpChg>
        <pc:graphicFrameChg chg="modGraphic">
          <ac:chgData name="Meyer Remo" userId="e5fcf435-21fc-4a89-b272-e93cacb95ab8" providerId="ADAL" clId="{F00A80EA-36BE-452C-AC53-EAF4D49710FF}" dt="2022-12-27T08:03:52.055" v="1062" actId="20577"/>
          <ac:graphicFrameMkLst>
            <pc:docMk/>
            <pc:sldMk cId="2640679910" sldId="264"/>
            <ac:graphicFrameMk id="7" creationId="{00000000-0000-0000-0000-000000000000}"/>
          </ac:graphicFrameMkLst>
        </pc:graphicFrameChg>
        <pc:picChg chg="del mod">
          <ac:chgData name="Meyer Remo" userId="e5fcf435-21fc-4a89-b272-e93cacb95ab8" providerId="ADAL" clId="{F00A80EA-36BE-452C-AC53-EAF4D49710FF}" dt="2023-01-02T09:48:35.557" v="1211" actId="478"/>
          <ac:picMkLst>
            <pc:docMk/>
            <pc:sldMk cId="2640679910" sldId="264"/>
            <ac:picMk id="5" creationId="{CD13D9D1-F022-817B-65D9-C5D0F2365E6C}"/>
          </ac:picMkLst>
        </pc:picChg>
        <pc:picChg chg="add del mod">
          <ac:chgData name="Meyer Remo" userId="e5fcf435-21fc-4a89-b272-e93cacb95ab8" providerId="ADAL" clId="{F00A80EA-36BE-452C-AC53-EAF4D49710FF}" dt="2023-01-02T09:48:19.753" v="1205" actId="478"/>
          <ac:picMkLst>
            <pc:docMk/>
            <pc:sldMk cId="2640679910" sldId="264"/>
            <ac:picMk id="8" creationId="{D9C1F3B2-117A-F208-D85F-C401E2FA5DEF}"/>
          </ac:picMkLst>
        </pc:picChg>
        <pc:picChg chg="del mod topLvl modCrop">
          <ac:chgData name="Meyer Remo" userId="e5fcf435-21fc-4a89-b272-e93cacb95ab8" providerId="ADAL" clId="{F00A80EA-36BE-452C-AC53-EAF4D49710FF}" dt="2023-01-02T09:52:32.510" v="1227" actId="478"/>
          <ac:picMkLst>
            <pc:docMk/>
            <pc:sldMk cId="2640679910" sldId="264"/>
            <ac:picMk id="11" creationId="{9EC5CFAA-BA1B-CA4D-84E0-EF7C3C0A3C35}"/>
          </ac:picMkLst>
        </pc:picChg>
        <pc:picChg chg="add del mod">
          <ac:chgData name="Meyer Remo" userId="e5fcf435-21fc-4a89-b272-e93cacb95ab8" providerId="ADAL" clId="{F00A80EA-36BE-452C-AC53-EAF4D49710FF}" dt="2023-01-02T09:46:18.201" v="1199" actId="478"/>
          <ac:picMkLst>
            <pc:docMk/>
            <pc:sldMk cId="2640679910" sldId="264"/>
            <ac:picMk id="13" creationId="{F49704CD-AF69-25F4-F9AA-EC9FD63B56B0}"/>
          </ac:picMkLst>
        </pc:picChg>
        <pc:picChg chg="del mod modCrop">
          <ac:chgData name="Meyer Remo" userId="e5fcf435-21fc-4a89-b272-e93cacb95ab8" providerId="ADAL" clId="{F00A80EA-36BE-452C-AC53-EAF4D49710FF}" dt="2023-01-02T10:00:07.784" v="1277" actId="478"/>
          <ac:picMkLst>
            <pc:docMk/>
            <pc:sldMk cId="2640679910" sldId="264"/>
            <ac:picMk id="14" creationId="{51933843-3A14-CBF3-32D2-4CAF87351725}"/>
          </ac:picMkLst>
        </pc:picChg>
        <pc:picChg chg="mod">
          <ac:chgData name="Meyer Remo" userId="e5fcf435-21fc-4a89-b272-e93cacb95ab8" providerId="ADAL" clId="{F00A80EA-36BE-452C-AC53-EAF4D49710FF}" dt="2022-12-23T15:54:22.166" v="973" actId="14100"/>
          <ac:picMkLst>
            <pc:docMk/>
            <pc:sldMk cId="2640679910" sldId="264"/>
            <ac:picMk id="16" creationId="{B40C5DD6-2C77-4D13-F12C-F25EA469E463}"/>
          </ac:picMkLst>
        </pc:picChg>
        <pc:picChg chg="del mod topLvl">
          <ac:chgData name="Meyer Remo" userId="e5fcf435-21fc-4a89-b272-e93cacb95ab8" providerId="ADAL" clId="{F00A80EA-36BE-452C-AC53-EAF4D49710FF}" dt="2023-01-02T09:37:17.553" v="1165" actId="478"/>
          <ac:picMkLst>
            <pc:docMk/>
            <pc:sldMk cId="2640679910" sldId="264"/>
            <ac:picMk id="18" creationId="{30F31BB4-B54F-5C20-EE39-49C301233A2F}"/>
          </ac:picMkLst>
        </pc:picChg>
        <pc:picChg chg="add mod">
          <ac:chgData name="Meyer Remo" userId="e5fcf435-21fc-4a89-b272-e93cacb95ab8" providerId="ADAL" clId="{F00A80EA-36BE-452C-AC53-EAF4D49710FF}" dt="2023-01-02T10:34:11.033" v="1371" actId="1076"/>
          <ac:picMkLst>
            <pc:docMk/>
            <pc:sldMk cId="2640679910" sldId="264"/>
            <ac:picMk id="18" creationId="{AE84E923-C559-F1C9-2563-11858E92ECE9}"/>
          </ac:picMkLst>
        </pc:picChg>
        <pc:picChg chg="add del mod">
          <ac:chgData name="Meyer Remo" userId="e5fcf435-21fc-4a89-b272-e93cacb95ab8" providerId="ADAL" clId="{F00A80EA-36BE-452C-AC53-EAF4D49710FF}" dt="2023-01-02T09:37:13.159" v="1163"/>
          <ac:picMkLst>
            <pc:docMk/>
            <pc:sldMk cId="2640679910" sldId="264"/>
            <ac:picMk id="24" creationId="{0EA7B319-F264-B619-3284-2114E5481112}"/>
          </ac:picMkLst>
        </pc:picChg>
        <pc:picChg chg="add mod">
          <ac:chgData name="Meyer Remo" userId="e5fcf435-21fc-4a89-b272-e93cacb95ab8" providerId="ADAL" clId="{F00A80EA-36BE-452C-AC53-EAF4D49710FF}" dt="2023-01-02T10:04:42.194" v="1338" actId="1036"/>
          <ac:picMkLst>
            <pc:docMk/>
            <pc:sldMk cId="2640679910" sldId="264"/>
            <ac:picMk id="24" creationId="{498B4257-EA04-F921-F15B-EA17456119B1}"/>
          </ac:picMkLst>
        </pc:picChg>
        <pc:picChg chg="add mod">
          <ac:chgData name="Meyer Remo" userId="e5fcf435-21fc-4a89-b272-e93cacb95ab8" providerId="ADAL" clId="{F00A80EA-36BE-452C-AC53-EAF4D49710FF}" dt="2023-01-02T09:37:38.403" v="1191" actId="1076"/>
          <ac:picMkLst>
            <pc:docMk/>
            <pc:sldMk cId="2640679910" sldId="264"/>
            <ac:picMk id="25" creationId="{C953CD17-B721-32BC-57EA-D6F09DA50A0A}"/>
          </ac:picMkLst>
        </pc:picChg>
        <pc:picChg chg="del mod">
          <ac:chgData name="Meyer Remo" userId="e5fcf435-21fc-4a89-b272-e93cacb95ab8" providerId="ADAL" clId="{F00A80EA-36BE-452C-AC53-EAF4D49710FF}" dt="2023-01-02T09:28:40.810" v="1151" actId="478"/>
          <ac:picMkLst>
            <pc:docMk/>
            <pc:sldMk cId="2640679910" sldId="264"/>
            <ac:picMk id="26" creationId="{8FDE3DBE-28C3-9F51-035F-82FBA01D4DFE}"/>
          </ac:picMkLst>
        </pc:picChg>
        <pc:picChg chg="add del mod">
          <ac:chgData name="Meyer Remo" userId="e5fcf435-21fc-4a89-b272-e93cacb95ab8" providerId="ADAL" clId="{F00A80EA-36BE-452C-AC53-EAF4D49710FF}" dt="2023-01-02T09:52:26.812" v="1225" actId="21"/>
          <ac:picMkLst>
            <pc:docMk/>
            <pc:sldMk cId="2640679910" sldId="264"/>
            <ac:picMk id="28" creationId="{CA735B55-F451-9AF0-6FB3-96D56B5C94EC}"/>
          </ac:picMkLst>
        </pc:picChg>
        <pc:picChg chg="add mod">
          <ac:chgData name="Meyer Remo" userId="e5fcf435-21fc-4a89-b272-e93cacb95ab8" providerId="ADAL" clId="{F00A80EA-36BE-452C-AC53-EAF4D49710FF}" dt="2023-01-02T10:19:51.742" v="1350" actId="1038"/>
          <ac:picMkLst>
            <pc:docMk/>
            <pc:sldMk cId="2640679910" sldId="264"/>
            <ac:picMk id="29" creationId="{CD1FB6FD-99AD-2EF3-1F51-05A908F44D7B}"/>
          </ac:picMkLst>
        </pc:picChg>
        <pc:picChg chg="add del mod">
          <ac:chgData name="Meyer Remo" userId="e5fcf435-21fc-4a89-b272-e93cacb95ab8" providerId="ADAL" clId="{F00A80EA-36BE-452C-AC53-EAF4D49710FF}" dt="2023-01-02T09:52:41.477" v="1229" actId="478"/>
          <ac:picMkLst>
            <pc:docMk/>
            <pc:sldMk cId="2640679910" sldId="264"/>
            <ac:picMk id="30" creationId="{F65FCBE4-3C45-2F88-D498-07DFC0ADE61F}"/>
          </ac:picMkLst>
        </pc:picChg>
        <pc:picChg chg="add mod">
          <ac:chgData name="Meyer Remo" userId="e5fcf435-21fc-4a89-b272-e93cacb95ab8" providerId="ADAL" clId="{F00A80EA-36BE-452C-AC53-EAF4D49710FF}" dt="2023-01-02T09:57:28.295" v="1266" actId="1038"/>
          <ac:picMkLst>
            <pc:docMk/>
            <pc:sldMk cId="2640679910" sldId="264"/>
            <ac:picMk id="32" creationId="{F79E3F86-6B63-21C0-C147-C4B783F6186B}"/>
          </ac:picMkLst>
        </pc:picChg>
        <pc:picChg chg="add del mod">
          <ac:chgData name="Meyer Remo" userId="e5fcf435-21fc-4a89-b272-e93cacb95ab8" providerId="ADAL" clId="{F00A80EA-36BE-452C-AC53-EAF4D49710FF}" dt="2023-01-02T10:00:36.267" v="1285" actId="478"/>
          <ac:picMkLst>
            <pc:docMk/>
            <pc:sldMk cId="2640679910" sldId="264"/>
            <ac:picMk id="34" creationId="{49A0B957-1773-6EF7-9527-DEC48ED0088C}"/>
          </ac:picMkLst>
        </pc:picChg>
        <pc:picChg chg="add mod">
          <ac:chgData name="Meyer Remo" userId="e5fcf435-21fc-4a89-b272-e93cacb95ab8" providerId="ADAL" clId="{F00A80EA-36BE-452C-AC53-EAF4D49710FF}" dt="2023-01-02T10:01:47.134" v="1294" actId="14100"/>
          <ac:picMkLst>
            <pc:docMk/>
            <pc:sldMk cId="2640679910" sldId="264"/>
            <ac:picMk id="36" creationId="{3FC3914E-ACFC-1B6C-07AD-A54B1A6F9FCA}"/>
          </ac:picMkLst>
        </pc:picChg>
        <pc:picChg chg="add del mod">
          <ac:chgData name="Meyer Remo" userId="e5fcf435-21fc-4a89-b272-e93cacb95ab8" providerId="ADAL" clId="{F00A80EA-36BE-452C-AC53-EAF4D49710FF}" dt="2023-01-02T10:19:23.785" v="1339" actId="478"/>
          <ac:picMkLst>
            <pc:docMk/>
            <pc:sldMk cId="2640679910" sldId="264"/>
            <ac:picMk id="38" creationId="{BD716833-201E-DE83-E7CA-D1559530A9F7}"/>
          </ac:picMkLst>
        </pc:picChg>
        <pc:picChg chg="add del mod">
          <ac:chgData name="Meyer Remo" userId="e5fcf435-21fc-4a89-b272-e93cacb95ab8" providerId="ADAL" clId="{F00A80EA-36BE-452C-AC53-EAF4D49710FF}" dt="2023-01-02T10:23:59.599" v="1352" actId="478"/>
          <ac:picMkLst>
            <pc:docMk/>
            <pc:sldMk cId="2640679910" sldId="264"/>
            <ac:picMk id="40" creationId="{44EB786F-A9EB-5F2D-36A1-5F2989423F6E}"/>
          </ac:picMkLst>
        </pc:picChg>
        <pc:picChg chg="add mod">
          <ac:chgData name="Meyer Remo" userId="e5fcf435-21fc-4a89-b272-e93cacb95ab8" providerId="ADAL" clId="{F00A80EA-36BE-452C-AC53-EAF4D49710FF}" dt="2023-01-02T10:26:02.565" v="1359" actId="1076"/>
          <ac:picMkLst>
            <pc:docMk/>
            <pc:sldMk cId="2640679910" sldId="264"/>
            <ac:picMk id="42" creationId="{95CB79B8-601D-55D0-C6B8-9E854053BF76}"/>
          </ac:picMkLst>
        </pc:picChg>
        <pc:picChg chg="add mod">
          <ac:chgData name="Meyer Remo" userId="e5fcf435-21fc-4a89-b272-e93cacb95ab8" providerId="ADAL" clId="{F00A80EA-36BE-452C-AC53-EAF4D49710FF}" dt="2023-01-02T10:34:07.022" v="1370" actId="14100"/>
          <ac:picMkLst>
            <pc:docMk/>
            <pc:sldMk cId="2640679910" sldId="264"/>
            <ac:picMk id="44" creationId="{A80530EE-159F-43EB-79E0-1124221FD1D2}"/>
          </ac:picMkLst>
        </pc:picChg>
      </pc:sldChg>
      <pc:sldChg chg="new del">
        <pc:chgData name="Meyer Remo" userId="e5fcf435-21fc-4a89-b272-e93cacb95ab8" providerId="ADAL" clId="{F00A80EA-36BE-452C-AC53-EAF4D49710FF}" dt="2022-12-10T15:46:34.218" v="7" actId="47"/>
        <pc:sldMkLst>
          <pc:docMk/>
          <pc:sldMk cId="3108023301" sldId="264"/>
        </pc:sldMkLst>
      </pc:sldChg>
      <pc:sldChg chg="new del">
        <pc:chgData name="Meyer Remo" userId="e5fcf435-21fc-4a89-b272-e93cacb95ab8" providerId="ADAL" clId="{F00A80EA-36BE-452C-AC53-EAF4D49710FF}" dt="2022-12-23T12:33:10.660" v="799" actId="680"/>
        <pc:sldMkLst>
          <pc:docMk/>
          <pc:sldMk cId="3872328516" sldId="264"/>
        </pc:sldMkLst>
      </pc:sldChg>
      <pc:sldChg chg="addSp delSp modSp new add del mod">
        <pc:chgData name="Meyer Remo" userId="e5fcf435-21fc-4a89-b272-e93cacb95ab8" providerId="ADAL" clId="{F00A80EA-36BE-452C-AC53-EAF4D49710FF}" dt="2022-12-27T08:01:22.652" v="1056" actId="47"/>
        <pc:sldMkLst>
          <pc:docMk/>
          <pc:sldMk cId="573128044" sldId="265"/>
        </pc:sldMkLst>
        <pc:spChg chg="add del mod">
          <ac:chgData name="Meyer Remo" userId="e5fcf435-21fc-4a89-b272-e93cacb95ab8" providerId="ADAL" clId="{F00A80EA-36BE-452C-AC53-EAF4D49710FF}" dt="2022-12-23T15:56:57.396" v="1003" actId="21"/>
          <ac:spMkLst>
            <pc:docMk/>
            <pc:sldMk cId="573128044" sldId="265"/>
            <ac:spMk id="2" creationId="{058F4755-B326-900C-16DE-4823FC554F90}"/>
          </ac:spMkLst>
        </pc:spChg>
      </pc:sldChg>
      <pc:sldMasterChg chg="modSp mod delSldLayout modSldLayout">
        <pc:chgData name="Meyer Remo" userId="e5fcf435-21fc-4a89-b272-e93cacb95ab8" providerId="ADAL" clId="{F00A80EA-36BE-452C-AC53-EAF4D49710FF}" dt="2022-12-10T15:48:38.223" v="64" actId="1076"/>
        <pc:sldMasterMkLst>
          <pc:docMk/>
          <pc:sldMasterMk cId="0" sldId="2147483669"/>
        </pc:sldMasterMkLst>
        <pc:spChg chg="mod">
          <ac:chgData name="Meyer Remo" userId="e5fcf435-21fc-4a89-b272-e93cacb95ab8" providerId="ADAL" clId="{F00A80EA-36BE-452C-AC53-EAF4D49710FF}" dt="2022-12-10T15:48:38.223" v="64" actId="1076"/>
          <ac:spMkLst>
            <pc:docMk/>
            <pc:sldMasterMk cId="0" sldId="2147483669"/>
            <ac:spMk id="4" creationId="{00000000-0000-0000-0000-000000000000}"/>
          </ac:spMkLst>
        </pc:spChg>
        <pc:sldLayoutChg chg="modSp">
          <pc:chgData name="Meyer Remo" userId="e5fcf435-21fc-4a89-b272-e93cacb95ab8" providerId="ADAL" clId="{F00A80EA-36BE-452C-AC53-EAF4D49710FF}" dt="2022-12-10T15:48:25.440" v="63" actId="1076"/>
          <pc:sldLayoutMkLst>
            <pc:docMk/>
            <pc:sldMasterMk cId="0" sldId="2147483669"/>
            <pc:sldLayoutMk cId="3489143916" sldId="2147483707"/>
          </pc:sldLayoutMkLst>
          <pc:picChg chg="mod">
            <ac:chgData name="Meyer Remo" userId="e5fcf435-21fc-4a89-b272-e93cacb95ab8" providerId="ADAL" clId="{F00A80EA-36BE-452C-AC53-EAF4D49710FF}" dt="2022-12-10T15:48:25.440" v="63" actId="1076"/>
            <ac:picMkLst>
              <pc:docMk/>
              <pc:sldMasterMk cId="0" sldId="2147483669"/>
              <pc:sldLayoutMk cId="3489143916" sldId="2147483707"/>
              <ac:picMk id="5" creationId="{00000000-0000-0000-0000-000000000000}"/>
            </ac:picMkLst>
          </pc:picChg>
        </pc:sldLayoutChg>
        <pc:sldLayoutChg chg="del">
          <pc:chgData name="Meyer Remo" userId="e5fcf435-21fc-4a89-b272-e93cacb95ab8" providerId="ADAL" clId="{F00A80EA-36BE-452C-AC53-EAF4D49710FF}" dt="2022-12-10T15:46:34.218" v="7" actId="47"/>
          <pc:sldLayoutMkLst>
            <pc:docMk/>
            <pc:sldMasterMk cId="0" sldId="2147483669"/>
            <pc:sldLayoutMk cId="3489143916" sldId="214748372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352" y="1654517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4" y="17090684"/>
            <a:ext cx="15122378" cy="2642658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algn="ctr"/>
            <a:r>
              <a:rPr lang="en-US" sz="8000" dirty="0">
                <a:latin typeface="+mj-lt"/>
              </a:rPr>
              <a:t>Bridge the gap or tunnel straight through!</a:t>
            </a:r>
          </a:p>
          <a:p>
            <a:pPr algn="ctr"/>
            <a:r>
              <a:rPr lang="en-US" sz="6000" dirty="0">
                <a:latin typeface="+mj-lt"/>
              </a:rPr>
              <a:t>How to connect private MQTT broker</a:t>
            </a:r>
          </a:p>
          <a:p>
            <a:pPr algn="ctr"/>
            <a:endParaRPr lang="en-US" sz="8000" dirty="0">
              <a:latin typeface="+mj-lt"/>
            </a:endParaRPr>
          </a:p>
          <a:p>
            <a:pPr algn="ctr"/>
            <a:endParaRPr lang="de-CH" sz="8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09838"/>
              </p:ext>
            </p:extLst>
          </p:nvPr>
        </p:nvGraphicFramePr>
        <p:xfrm>
          <a:off x="22453624" y="18414123"/>
          <a:ext cx="72018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Absolvent(en):</a:t>
                      </a:r>
                      <a:endParaRPr kumimoji="0" lang="fr-CH" sz="5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Markus Salvisberg</a:t>
                      </a:r>
                      <a:b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Remo Meyer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Dr. Reto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Koenig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Thomas Jäggi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>
                <a:solidFill>
                  <a:srgbClr val="697D91"/>
                </a:solidFill>
                <a:latin typeface="Lucida Sans" pitchFamily="34" charset="0"/>
              </a:rPr>
              <a:t> Bachelor Thesis 2022/23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18175" y="729454"/>
            <a:ext cx="4993008" cy="76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Ausgangslage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5567552" y="727951"/>
            <a:ext cx="3938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Umsetzung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98718" y="10965193"/>
            <a:ext cx="1547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Ziel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187AEC2-0B13-F669-CB28-ECFB4CD445B4}"/>
              </a:ext>
            </a:extLst>
          </p:cNvPr>
          <p:cNvGrpSpPr>
            <a:grpSpLocks noChangeAspect="1"/>
          </p:cNvGrpSpPr>
          <p:nvPr/>
        </p:nvGrpSpPr>
        <p:grpSpPr>
          <a:xfrm>
            <a:off x="9710674" y="1564648"/>
            <a:ext cx="9272783" cy="5891062"/>
            <a:chOff x="8446349" y="10271869"/>
            <a:chExt cx="11417409" cy="7253558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B40C5DD6-2C77-4D13-F12C-F25EA469E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5463"/>
            <a:stretch/>
          </p:blipFill>
          <p:spPr>
            <a:xfrm>
              <a:off x="8479825" y="11275257"/>
              <a:ext cx="11383933" cy="6250170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F65558C-2909-C1B2-99CC-45EC44A30F3A}"/>
                </a:ext>
              </a:extLst>
            </p:cNvPr>
            <p:cNvSpPr txBox="1"/>
            <p:nvPr/>
          </p:nvSpPr>
          <p:spPr>
            <a:xfrm>
              <a:off x="8446349" y="10271869"/>
              <a:ext cx="8845847" cy="795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Clr>
                  <a:srgbClr val="FAA500"/>
                </a:buClr>
                <a:buSzPct val="80000"/>
                <a:defRPr/>
              </a:pPr>
              <a:r>
                <a:rPr lang="de-CH" altLang="de-DE" sz="3600" dirty="0">
                  <a:solidFill>
                    <a:srgbClr val="697D91"/>
                  </a:solidFill>
                  <a:latin typeface="+mj-lt"/>
                </a:rPr>
                <a:t>MQTT-Tunnel</a:t>
              </a: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79FB8FFD-50D4-7CA3-5091-9CA356CCB3B7}"/>
              </a:ext>
            </a:extLst>
          </p:cNvPr>
          <p:cNvSpPr txBox="1"/>
          <p:nvPr/>
        </p:nvSpPr>
        <p:spPr>
          <a:xfrm>
            <a:off x="19506246" y="1564648"/>
            <a:ext cx="7088320" cy="51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600" dirty="0">
                <a:solidFill>
                  <a:srgbClr val="697D91"/>
                </a:solidFill>
                <a:latin typeface="+mj-lt"/>
              </a:rPr>
              <a:t>Secure Bridge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955B450-83D4-06CA-23E6-C96B4A5B7A22}"/>
              </a:ext>
            </a:extLst>
          </p:cNvPr>
          <p:cNvSpPr txBox="1"/>
          <p:nvPr/>
        </p:nvSpPr>
        <p:spPr>
          <a:xfrm>
            <a:off x="1118175" y="5674128"/>
            <a:ext cx="2474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Problem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57DE2B0-47D7-3259-1C16-340267915074}"/>
              </a:ext>
            </a:extLst>
          </p:cNvPr>
          <p:cNvSpPr txBox="1"/>
          <p:nvPr/>
        </p:nvSpPr>
        <p:spPr>
          <a:xfrm>
            <a:off x="15567552" y="8034181"/>
            <a:ext cx="3938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Technologien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79AA17-206B-0333-775C-A92260AB3CD5}"/>
              </a:ext>
            </a:extLst>
          </p:cNvPr>
          <p:cNvSpPr/>
          <p:nvPr/>
        </p:nvSpPr>
        <p:spPr>
          <a:xfrm rot="5400000">
            <a:off x="728663" y="8337004"/>
            <a:ext cx="16465379" cy="45719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54E849-4661-3D70-BA12-2848192FC787}"/>
              </a:ext>
            </a:extLst>
          </p:cNvPr>
          <p:cNvSpPr/>
          <p:nvPr/>
        </p:nvSpPr>
        <p:spPr>
          <a:xfrm rot="10800000" flipV="1">
            <a:off x="8938493" y="7572521"/>
            <a:ext cx="21318623" cy="45719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25" name="Grafik 2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53CD17-B721-32BC-57EA-D6F09DA50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8028" y="2622983"/>
            <a:ext cx="9964594" cy="4663819"/>
          </a:xfrm>
          <a:prstGeom prst="rect">
            <a:avLst/>
          </a:prstGeom>
        </p:spPr>
      </p:pic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1FB6FD-99AD-2EF3-1F51-05A908F44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6329" y="13147000"/>
            <a:ext cx="9272648" cy="2571903"/>
          </a:xfrm>
          <a:prstGeom prst="rect">
            <a:avLst/>
          </a:prstGeom>
        </p:spPr>
      </p:pic>
      <p:pic>
        <p:nvPicPr>
          <p:cNvPr id="18" name="Grafik 1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E84E923-C559-F1C9-2563-11858E92E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3774" y="9589941"/>
            <a:ext cx="4747483" cy="203463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98B4257-EA04-F921-F15B-EA1745611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6519" y="1804555"/>
            <a:ext cx="3943433" cy="3526580"/>
          </a:xfrm>
          <a:prstGeom prst="rect">
            <a:avLst/>
          </a:prstGeom>
        </p:spPr>
      </p:pic>
      <p:pic>
        <p:nvPicPr>
          <p:cNvPr id="32" name="Grafik 31" descr="Ein Bild, das Text enthält.&#10;&#10;Automatisch generierte Beschreibung">
            <a:extLst>
              <a:ext uri="{FF2B5EF4-FFF2-40B4-BE49-F238E27FC236}">
                <a16:creationId xmlns:a16="http://schemas.microsoft.com/office/drawing/2014/main" id="{F79E3F86-6B63-21C0-C147-C4B783F618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921" y="6293027"/>
            <a:ext cx="7446710" cy="3970117"/>
          </a:xfrm>
          <a:prstGeom prst="rect">
            <a:avLst/>
          </a:prstGeom>
        </p:spPr>
      </p:pic>
      <p:pic>
        <p:nvPicPr>
          <p:cNvPr id="36" name="Grafik 3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C3914E-ACFC-1B6C-07AD-A54B1A6F9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902" y="11939600"/>
            <a:ext cx="7574729" cy="3588457"/>
          </a:xfrm>
          <a:prstGeom prst="rect">
            <a:avLst/>
          </a:prstGeom>
        </p:spPr>
      </p:pic>
      <p:pic>
        <p:nvPicPr>
          <p:cNvPr id="42" name="Grafik 41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CB79B8-601D-55D0-C6B8-9E854053BF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6492" y="9096582"/>
            <a:ext cx="9167557" cy="7015987"/>
          </a:xfrm>
          <a:prstGeom prst="rect">
            <a:avLst/>
          </a:prstGeom>
        </p:spPr>
      </p:pic>
      <p:pic>
        <p:nvPicPr>
          <p:cNvPr id="44" name="Grafik 4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80530EE-159F-43EB-79E0-1124221FD1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76330" y="8955822"/>
            <a:ext cx="3869366" cy="33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79910"/>
      </p:ext>
    </p:extLst>
  </p:cSld>
  <p:clrMapOvr>
    <a:masterClrMapping/>
  </p:clrMapOvr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310AE4-98C2-4A3E-BE75-5A8AB8823A32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2551ef7e-3b29-44d1-a8ad-ef34c26bfc60"/>
    <ds:schemaRef ds:uri="63c724b1-652e-424f-8d99-4ee50906728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Lucida Sans</vt:lpstr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Meyer Remo</cp:lastModifiedBy>
  <cp:revision>15</cp:revision>
  <cp:lastPrinted>2014-04-10T14:38:53Z</cp:lastPrinted>
  <dcterms:created xsi:type="dcterms:W3CDTF">2014-04-01T09:39:32Z</dcterms:created>
  <dcterms:modified xsi:type="dcterms:W3CDTF">2023-01-04T08:36:15Z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