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c509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a6c509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a6c5095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a6c5095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a6c509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a6c509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a6c5095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a6c5095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a6c5095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a6c509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a6c5095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a6c5095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a6c509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a6c509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a6c5095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a6c5095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a6c5095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a6c5095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a6c5095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a6c5095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a6c5095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a6c5095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a6c509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a6c509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a6c509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a6c509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a6c5095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a6c5095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a6c50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a6c50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a6c509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a6c509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a6c509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a6c509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a6c509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a6c509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a6c5095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a6c509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and Serverless Framework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in Serverless Framework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rew install node (if you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don’t have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node)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install -g serverless (install serverless)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upgrade (if serverless is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too old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ws-azure-login (get sts credential, choose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sandbox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create -t aws-python3 -p simple-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-n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full-name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aws-azure-login (get sts credential)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serverless.yml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functions section, that’s where the event integration happens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also make your serverless.yml more fancy, like: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plugins (e.g. AWS Step Functions)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Centralise parameters across the serverless.yml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arguments from sls command line and inject into serverless.yml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with Cloudformation to create stack and IAM when you deploy sls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with existing Cloudformation via Outputs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Refer to the serverless framework documentation for its full feature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Serverless.yml: The command centre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rovider: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tage: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dev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egion: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ap-southeast-2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serverless.yml, then deploy: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deploy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Invoke the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invoke -f hello -l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invoke local -f hello -l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Modify the Python Code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this in your handler hello function (don’t forget the indentation):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print(“this is lambda by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Invoke it locally (to run this, you don’t need to deploy)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Invoke it remotely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Check cloudwatch log (navigate from lambda monitoring console)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Getting Organised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project_dir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kdir -p functions/simpleprint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 handler.py functions/simpleprint/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modify serverless.yml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unctions: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ello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&lt;- can be different from function name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andler: functions/simpleprint/handler.hello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invoke local -f </a:t>
            </a:r>
            <a:r>
              <a:rPr lang="en" u="sng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u="sng">
                <a:latin typeface="Courier New"/>
                <a:ea typeface="Courier New"/>
                <a:cs typeface="Courier New"/>
                <a:sym typeface="Courier New"/>
              </a:rPr>
              <a:t>FOR SIMPLICITY SAKE, OMIT THE simpleprint dir</a:t>
            </a:r>
            <a:endParaRPr b="1" i="1" u="sng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External Modules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4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Requirements.txt (at root of project dir):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andler.py: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mport numpy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look at the size of fullname.zip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-lh .serverless/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package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-lh .serverless/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Packaging of External Modules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40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Package &gt; exclude</a:t>
            </a:r>
            <a:r>
              <a:rPr lang="en"/>
              <a:t> makes your zip file leaner from helper artifacts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Functions &gt; exclude and include</a:t>
            </a:r>
            <a:r>
              <a:rPr lang="en"/>
              <a:t> is a good practice to be specific with what you want to package with your lambda core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Define serverless-python-requirements plugin and instruct to use docker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969" y="1152475"/>
            <a:ext cx="4251030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Test External Module Packaging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package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woops, it’s broken!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init -f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install --save serverless-python-requirements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package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-l .serverless/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test code locally with external module dependencies: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install -r requirements.txt (within venv)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Your Fat Zip to the Cloud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</a:t>
            </a:r>
            <a:r>
              <a:rPr lang="en"/>
              <a:t> deploying your code, take a look at your lambda function in AWS console, you can see your python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 your fat lambda 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 a look again at your code, can you see them?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Externalise your bulky modules with 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re-use publicly available layers just by referring to its ARN from serverless.yml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Layers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externalising big modules so your lambda can deploy faster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Checkout our BitBucket: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project: lambda-fargate-scalfolding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ranch: using-layer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you leave, clean up: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sls remove &amp;&amp; shutdown -h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75" y="838200"/>
            <a:ext cx="36099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drink the Kool-Aid!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Python, good </a:t>
            </a:r>
            <a:r>
              <a:rPr lang="en"/>
              <a:t>language</a:t>
            </a:r>
            <a:r>
              <a:rPr lang="en"/>
              <a:t> in general, excel in ML and sys admin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Python 3.7, not 2.7 unless you have no choice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Organise your lambda codes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your code lean, but if it’s fat by design, oh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there’s no built-in integration with Lambda, leverage Boto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 Python (Google: anaconda python for mac, download 3.7 version)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 (we need npm)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(installed by npm)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wscli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ws-azure-login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Not Drink The Kool Aid Yet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is not blazing fast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 does not make DevOps out of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 can be a very expensive 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 is good for things that run infrequently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 is good for event driven programming with AWS integration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Just use common sense, Lambda is not a silver bullet for everything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Golden Rules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 is everything, there’s no braces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Don’t mix spaces with tabs with indentation, use Python friendly editor (e.g. </a:t>
            </a:r>
            <a:r>
              <a:rPr b="1" lang="en"/>
              <a:t>atom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4 spaces for indenting or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name functions, you can use </a:t>
            </a:r>
            <a:r>
              <a:rPr lang="en"/>
              <a:t>camelcase</a:t>
            </a:r>
            <a:r>
              <a:rPr lang="en"/>
              <a:t> or use underscore; python people use underscore (except for class name)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Want to know more? Search PEP-8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Modules/Libraries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modules?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install public-module1 public-module2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Or, you can create requirements.txt file: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requirements.txt: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ublic-module1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public-module2==version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 install -r requirements.txt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mport os ← this is how you import modules/libs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my_function(arg1, arg2):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print(arg1, arg2)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.exit(0)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my_function(“foo”, “bar”)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Your Own Library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awesome_lib/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awesome_lib/__init__.py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awesome_lib/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class_one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awesome_lib/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func_one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mport awesome_lib.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class_one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.cls_name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awesome_lib.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func_one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.real_func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sure the library is inside the python path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Virtual Environment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Anaconda to seed python 3 (MacOS comes with python 2.7)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create -n mylambda python==3.7.6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ource activate mylambda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conda activate mylambda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Create working virtual environment for lambda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 project_dir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 -m venv venv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ource venv/bin/activate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you have an isolated virtual environment with python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