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Stile medio 3 - Colore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Stile chiaro 3 - Color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cicia@tiscali.it" userId="1953cf47213f91f2" providerId="LiveId" clId="{A3958BDF-9040-43BB-98BC-6D321BA80BB2}"/>
    <pc:docChg chg="undo custSel addSld delSld modSld">
      <pc:chgData name="anna.cicia@tiscali.it" userId="1953cf47213f91f2" providerId="LiveId" clId="{A3958BDF-9040-43BB-98BC-6D321BA80BB2}" dt="2018-02-27T11:30:23.787" v="3711" actId="1076"/>
      <pc:docMkLst>
        <pc:docMk/>
      </pc:docMkLst>
      <pc:sldChg chg="addSp delSp modSp">
        <pc:chgData name="anna.cicia@tiscali.it" userId="1953cf47213f91f2" providerId="LiveId" clId="{A3958BDF-9040-43BB-98BC-6D321BA80BB2}" dt="2018-02-27T11:30:23.787" v="3711" actId="1076"/>
        <pc:sldMkLst>
          <pc:docMk/>
          <pc:sldMk cId="1439222898" sldId="256"/>
        </pc:sldMkLst>
        <pc:spChg chg="mod">
          <ac:chgData name="anna.cicia@tiscali.it" userId="1953cf47213f91f2" providerId="LiveId" clId="{A3958BDF-9040-43BB-98BC-6D321BA80BB2}" dt="2018-02-27T11:30:12.614" v="3707" actId="1076"/>
          <ac:spMkLst>
            <pc:docMk/>
            <pc:sldMk cId="1439222898" sldId="256"/>
            <ac:spMk id="2" creationId="{ED143704-D7DF-45C0-9BA9-877A42993102}"/>
          </ac:spMkLst>
        </pc:spChg>
        <pc:picChg chg="del">
          <ac:chgData name="anna.cicia@tiscali.it" userId="1953cf47213f91f2" providerId="LiveId" clId="{A3958BDF-9040-43BB-98BC-6D321BA80BB2}" dt="2018-02-27T11:30:08.066" v="3706" actId="478"/>
          <ac:picMkLst>
            <pc:docMk/>
            <pc:sldMk cId="1439222898" sldId="256"/>
            <ac:picMk id="5" creationId="{DBF52A59-0CC0-4B0D-9974-211179BE9641}"/>
          </ac:picMkLst>
        </pc:picChg>
        <pc:picChg chg="add mod">
          <ac:chgData name="anna.cicia@tiscali.it" userId="1953cf47213f91f2" providerId="LiveId" clId="{A3958BDF-9040-43BB-98BC-6D321BA80BB2}" dt="2018-02-27T11:30:23.787" v="3711" actId="1076"/>
          <ac:picMkLst>
            <pc:docMk/>
            <pc:sldMk cId="1439222898" sldId="256"/>
            <ac:picMk id="6" creationId="{760DEA34-5F82-411B-AD5D-0DD637CB77E6}"/>
          </ac:picMkLst>
        </pc:picChg>
      </pc:sldChg>
      <pc:sldChg chg="addSp delSp modSp">
        <pc:chgData name="anna.cicia@tiscali.it" userId="1953cf47213f91f2" providerId="LiveId" clId="{A3958BDF-9040-43BB-98BC-6D321BA80BB2}" dt="2018-02-27T11:23:38.623" v="3579" actId="20577"/>
        <pc:sldMkLst>
          <pc:docMk/>
          <pc:sldMk cId="4069619448" sldId="257"/>
        </pc:sldMkLst>
        <pc:spChg chg="mod">
          <ac:chgData name="anna.cicia@tiscali.it" userId="1953cf47213f91f2" providerId="LiveId" clId="{A3958BDF-9040-43BB-98BC-6D321BA80BB2}" dt="2018-02-27T11:17:28.664" v="3318" actId="1076"/>
          <ac:spMkLst>
            <pc:docMk/>
            <pc:sldMk cId="4069619448" sldId="257"/>
            <ac:spMk id="2" creationId="{176527EA-2881-41B3-8147-B932B23785CA}"/>
          </ac:spMkLst>
        </pc:spChg>
        <pc:spChg chg="mod">
          <ac:chgData name="anna.cicia@tiscali.it" userId="1953cf47213f91f2" providerId="LiveId" clId="{A3958BDF-9040-43BB-98BC-6D321BA80BB2}" dt="2018-02-27T11:23:32.841" v="3575" actId="20577"/>
          <ac:spMkLst>
            <pc:docMk/>
            <pc:sldMk cId="4069619448" sldId="257"/>
            <ac:spMk id="3" creationId="{6C347EEE-F8C2-4590-B618-C1984F1B9C9C}"/>
          </ac:spMkLst>
        </pc:spChg>
        <pc:spChg chg="add mod">
          <ac:chgData name="anna.cicia@tiscali.it" userId="1953cf47213f91f2" providerId="LiveId" clId="{A3958BDF-9040-43BB-98BC-6D321BA80BB2}" dt="2018-02-27T11:23:38.623" v="3579" actId="20577"/>
          <ac:spMkLst>
            <pc:docMk/>
            <pc:sldMk cId="4069619448" sldId="257"/>
            <ac:spMk id="7" creationId="{7AEB045D-EC5D-43B4-98C4-19F46782EA57}"/>
          </ac:spMkLst>
        </pc:spChg>
        <pc:cxnChg chg="mod">
          <ac:chgData name="anna.cicia@tiscali.it" userId="1953cf47213f91f2" providerId="LiveId" clId="{A3958BDF-9040-43BB-98BC-6D321BA80BB2}" dt="2018-02-27T11:17:51.978" v="3321" actId="208"/>
          <ac:cxnSpMkLst>
            <pc:docMk/>
            <pc:sldMk cId="4069619448" sldId="257"/>
            <ac:cxnSpMk id="5" creationId="{6352DB95-EF10-434D-B265-2A096935AEE5}"/>
          </ac:cxnSpMkLst>
        </pc:cxnChg>
        <pc:cxnChg chg="del">
          <ac:chgData name="anna.cicia@tiscali.it" userId="1953cf47213f91f2" providerId="LiveId" clId="{A3958BDF-9040-43BB-98BC-6D321BA80BB2}" dt="2018-02-27T11:16:30.218" v="3308" actId="478"/>
          <ac:cxnSpMkLst>
            <pc:docMk/>
            <pc:sldMk cId="4069619448" sldId="257"/>
            <ac:cxnSpMk id="13" creationId="{632132D6-149D-4A5A-ABA1-7D24215FE4A6}"/>
          </ac:cxnSpMkLst>
        </pc:cxnChg>
        <pc:cxnChg chg="add mod">
          <ac:chgData name="anna.cicia@tiscali.it" userId="1953cf47213f91f2" providerId="LiveId" clId="{A3958BDF-9040-43BB-98BC-6D321BA80BB2}" dt="2018-02-27T11:18:41.014" v="3330" actId="1076"/>
          <ac:cxnSpMkLst>
            <pc:docMk/>
            <pc:sldMk cId="4069619448" sldId="257"/>
            <ac:cxnSpMk id="14" creationId="{8ADA4E1D-8CB5-43DD-8E0A-760B2D178D52}"/>
          </ac:cxnSpMkLst>
        </pc:cxnChg>
        <pc:cxnChg chg="del">
          <ac:chgData name="anna.cicia@tiscali.it" userId="1953cf47213f91f2" providerId="LiveId" clId="{A3958BDF-9040-43BB-98BC-6D321BA80BB2}" dt="2018-02-27T11:16:28.437" v="3307" actId="478"/>
          <ac:cxnSpMkLst>
            <pc:docMk/>
            <pc:sldMk cId="4069619448" sldId="257"/>
            <ac:cxnSpMk id="15" creationId="{ACFCA2B3-7516-48F6-AECA-186FD1564F06}"/>
          </ac:cxnSpMkLst>
        </pc:cxnChg>
        <pc:cxnChg chg="add mod">
          <ac:chgData name="anna.cicia@tiscali.it" userId="1953cf47213f91f2" providerId="LiveId" clId="{A3958BDF-9040-43BB-98BC-6D321BA80BB2}" dt="2018-02-27T11:18:37.452" v="3329" actId="1076"/>
          <ac:cxnSpMkLst>
            <pc:docMk/>
            <pc:sldMk cId="4069619448" sldId="257"/>
            <ac:cxnSpMk id="16" creationId="{C6B7CCD3-E436-4ABD-947F-99F55566FFCA}"/>
          </ac:cxnSpMkLst>
        </pc:cxnChg>
        <pc:cxnChg chg="add mod">
          <ac:chgData name="anna.cicia@tiscali.it" userId="1953cf47213f91f2" providerId="LiveId" clId="{A3958BDF-9040-43BB-98BC-6D321BA80BB2}" dt="2018-02-27T11:18:55.344" v="3336" actId="1076"/>
          <ac:cxnSpMkLst>
            <pc:docMk/>
            <pc:sldMk cId="4069619448" sldId="257"/>
            <ac:cxnSpMk id="17" creationId="{BDDF0AB1-A1EE-4076-8087-3095F127C583}"/>
          </ac:cxnSpMkLst>
        </pc:cxnChg>
        <pc:cxnChg chg="add mod">
          <ac:chgData name="anna.cicia@tiscali.it" userId="1953cf47213f91f2" providerId="LiveId" clId="{A3958BDF-9040-43BB-98BC-6D321BA80BB2}" dt="2018-02-27T11:19:07.658" v="3341" actId="1076"/>
          <ac:cxnSpMkLst>
            <pc:docMk/>
            <pc:sldMk cId="4069619448" sldId="257"/>
            <ac:cxnSpMk id="18" creationId="{2AB38FE0-F4BF-474C-B96B-A1854CF13EF5}"/>
          </ac:cxnSpMkLst>
        </pc:cxnChg>
        <pc:cxnChg chg="mod">
          <ac:chgData name="anna.cicia@tiscali.it" userId="1953cf47213f91f2" providerId="LiveId" clId="{A3958BDF-9040-43BB-98BC-6D321BA80BB2}" dt="2018-02-27T11:17:47.025" v="3320" actId="208"/>
          <ac:cxnSpMkLst>
            <pc:docMk/>
            <pc:sldMk cId="4069619448" sldId="257"/>
            <ac:cxnSpMk id="23" creationId="{1636A5EC-D41B-4896-A15B-499FA4EE57E8}"/>
          </ac:cxnSpMkLst>
        </pc:cxnChg>
        <pc:cxnChg chg="del">
          <ac:chgData name="anna.cicia@tiscali.it" userId="1953cf47213f91f2" providerId="LiveId" clId="{A3958BDF-9040-43BB-98BC-6D321BA80BB2}" dt="2018-02-27T11:16:34.016" v="3310" actId="478"/>
          <ac:cxnSpMkLst>
            <pc:docMk/>
            <pc:sldMk cId="4069619448" sldId="257"/>
            <ac:cxnSpMk id="31" creationId="{4DADE8AC-CDEE-4092-9969-7EBD3135708C}"/>
          </ac:cxnSpMkLst>
        </pc:cxnChg>
        <pc:cxnChg chg="del">
          <ac:chgData name="anna.cicia@tiscali.it" userId="1953cf47213f91f2" providerId="LiveId" clId="{A3958BDF-9040-43BB-98BC-6D321BA80BB2}" dt="2018-02-27T11:16:32.422" v="3309" actId="478"/>
          <ac:cxnSpMkLst>
            <pc:docMk/>
            <pc:sldMk cId="4069619448" sldId="257"/>
            <ac:cxnSpMk id="32" creationId="{E3BFAFF9-BED8-4ACD-8B35-C996482F21BC}"/>
          </ac:cxnSpMkLst>
        </pc:cxnChg>
      </pc:sldChg>
      <pc:sldChg chg="modSp">
        <pc:chgData name="anna.cicia@tiscali.it" userId="1953cf47213f91f2" providerId="LiveId" clId="{A3958BDF-9040-43BB-98BC-6D321BA80BB2}" dt="2018-02-27T11:23:47.093" v="3583" actId="20577"/>
        <pc:sldMkLst>
          <pc:docMk/>
          <pc:sldMk cId="1088389476" sldId="258"/>
        </pc:sldMkLst>
        <pc:spChg chg="mod">
          <ac:chgData name="anna.cicia@tiscali.it" userId="1953cf47213f91f2" providerId="LiveId" clId="{A3958BDF-9040-43BB-98BC-6D321BA80BB2}" dt="2018-02-27T11:23:47.093" v="3583" actId="20577"/>
          <ac:spMkLst>
            <pc:docMk/>
            <pc:sldMk cId="1088389476" sldId="258"/>
            <ac:spMk id="2" creationId="{CA4E6EAC-03D5-4474-887C-22C5CFD6A53F}"/>
          </ac:spMkLst>
        </pc:spChg>
      </pc:sldChg>
      <pc:sldChg chg="modSp">
        <pc:chgData name="anna.cicia@tiscali.it" userId="1953cf47213f91f2" providerId="LiveId" clId="{A3958BDF-9040-43BB-98BC-6D321BA80BB2}" dt="2018-02-27T08:11:00.269" v="430" actId="20577"/>
        <pc:sldMkLst>
          <pc:docMk/>
          <pc:sldMk cId="1591372471" sldId="259"/>
        </pc:sldMkLst>
        <pc:spChg chg="mod">
          <ac:chgData name="anna.cicia@tiscali.it" userId="1953cf47213f91f2" providerId="LiveId" clId="{A3958BDF-9040-43BB-98BC-6D321BA80BB2}" dt="2018-02-27T08:11:00.269" v="430" actId="20577"/>
          <ac:spMkLst>
            <pc:docMk/>
            <pc:sldMk cId="1591372471" sldId="259"/>
            <ac:spMk id="7" creationId="{32CCA713-149A-4D87-A98D-3FBAB54857DF}"/>
          </ac:spMkLst>
        </pc:spChg>
      </pc:sldChg>
      <pc:sldChg chg="modSp">
        <pc:chgData name="anna.cicia@tiscali.it" userId="1953cf47213f91f2" providerId="LiveId" clId="{A3958BDF-9040-43BB-98BC-6D321BA80BB2}" dt="2018-02-26T08:52:13.379" v="43" actId="20577"/>
        <pc:sldMkLst>
          <pc:docMk/>
          <pc:sldMk cId="2246448658" sldId="260"/>
        </pc:sldMkLst>
        <pc:spChg chg="mod">
          <ac:chgData name="anna.cicia@tiscali.it" userId="1953cf47213f91f2" providerId="LiveId" clId="{A3958BDF-9040-43BB-98BC-6D321BA80BB2}" dt="2018-02-26T08:52:13.379" v="43" actId="20577"/>
          <ac:spMkLst>
            <pc:docMk/>
            <pc:sldMk cId="2246448658" sldId="260"/>
            <ac:spMk id="5" creationId="{32DD1A5E-1B2D-4241-A425-52A987A8C525}"/>
          </ac:spMkLst>
        </pc:spChg>
      </pc:sldChg>
      <pc:sldChg chg="addSp delSp modSp add">
        <pc:chgData name="anna.cicia@tiscali.it" userId="1953cf47213f91f2" providerId="LiveId" clId="{A3958BDF-9040-43BB-98BC-6D321BA80BB2}" dt="2018-02-27T11:23:54.312" v="3585" actId="20577"/>
        <pc:sldMkLst>
          <pc:docMk/>
          <pc:sldMk cId="3402614918" sldId="261"/>
        </pc:sldMkLst>
        <pc:spChg chg="del">
          <ac:chgData name="anna.cicia@tiscali.it" userId="1953cf47213f91f2" providerId="LiveId" clId="{A3958BDF-9040-43BB-98BC-6D321BA80BB2}" dt="2018-02-26T08:52:56.683" v="46" actId="478"/>
          <ac:spMkLst>
            <pc:docMk/>
            <pc:sldMk cId="3402614918" sldId="261"/>
            <ac:spMk id="2" creationId="{6F31D6D0-6901-49DA-B5B7-02883D8D11DB}"/>
          </ac:spMkLst>
        </pc:spChg>
        <pc:spChg chg="del">
          <ac:chgData name="anna.cicia@tiscali.it" userId="1953cf47213f91f2" providerId="LiveId" clId="{A3958BDF-9040-43BB-98BC-6D321BA80BB2}" dt="2018-02-26T08:53:43.986" v="100" actId="478"/>
          <ac:spMkLst>
            <pc:docMk/>
            <pc:sldMk cId="3402614918" sldId="261"/>
            <ac:spMk id="3" creationId="{94C7F906-2A0B-47C1-BC85-568F18583A22}"/>
          </ac:spMkLst>
        </pc:spChg>
        <pc:spChg chg="add mod">
          <ac:chgData name="anna.cicia@tiscali.it" userId="1953cf47213f91f2" providerId="LiveId" clId="{A3958BDF-9040-43BB-98BC-6D321BA80BB2}" dt="2018-02-27T11:23:54.312" v="3585" actId="20577"/>
          <ac:spMkLst>
            <pc:docMk/>
            <pc:sldMk cId="3402614918" sldId="261"/>
            <ac:spMk id="5" creationId="{7F0317FF-36C7-41AC-BA81-D1F4591ABE29}"/>
          </ac:spMkLst>
        </pc:spChg>
        <pc:spChg chg="add mod">
          <ac:chgData name="anna.cicia@tiscali.it" userId="1953cf47213f91f2" providerId="LiveId" clId="{A3958BDF-9040-43BB-98BC-6D321BA80BB2}" dt="2018-02-26T08:54:20.127" v="145" actId="1076"/>
          <ac:spMkLst>
            <pc:docMk/>
            <pc:sldMk cId="3402614918" sldId="261"/>
            <ac:spMk id="7" creationId="{1438F099-5577-4230-B6C3-2B65932784A8}"/>
          </ac:spMkLst>
        </pc:spChg>
        <pc:spChg chg="add mod">
          <ac:chgData name="anna.cicia@tiscali.it" userId="1953cf47213f91f2" providerId="LiveId" clId="{A3958BDF-9040-43BB-98BC-6D321BA80BB2}" dt="2018-02-26T08:57:09.515" v="219" actId="14100"/>
          <ac:spMkLst>
            <pc:docMk/>
            <pc:sldMk cId="3402614918" sldId="261"/>
            <ac:spMk id="8" creationId="{F88D8F79-C575-4D48-8E7D-C9703198E30C}"/>
          </ac:spMkLst>
        </pc:spChg>
        <pc:spChg chg="add mod">
          <ac:chgData name="anna.cicia@tiscali.it" userId="1953cf47213f91f2" providerId="LiveId" clId="{A3958BDF-9040-43BB-98BC-6D321BA80BB2}" dt="2018-02-26T08:55:41.932" v="201" actId="1076"/>
          <ac:spMkLst>
            <pc:docMk/>
            <pc:sldMk cId="3402614918" sldId="261"/>
            <ac:spMk id="10" creationId="{B577627B-F0AF-4C5A-A2E5-A8976CD58FF5}"/>
          </ac:spMkLst>
        </pc:spChg>
        <pc:spChg chg="add mod">
          <ac:chgData name="anna.cicia@tiscali.it" userId="1953cf47213f91f2" providerId="LiveId" clId="{A3958BDF-9040-43BB-98BC-6D321BA80BB2}" dt="2018-02-26T08:56:46.190" v="211" actId="14100"/>
          <ac:spMkLst>
            <pc:docMk/>
            <pc:sldMk cId="3402614918" sldId="261"/>
            <ac:spMk id="11" creationId="{9FAFED3E-91A7-476D-80FF-43474CBF31B9}"/>
          </ac:spMkLst>
        </pc:spChg>
        <pc:spChg chg="add del">
          <ac:chgData name="anna.cicia@tiscali.it" userId="1953cf47213f91f2" providerId="LiveId" clId="{A3958BDF-9040-43BB-98BC-6D321BA80BB2}" dt="2018-02-26T08:56:38.770" v="209" actId="14100"/>
          <ac:spMkLst>
            <pc:docMk/>
            <pc:sldMk cId="3402614918" sldId="261"/>
            <ac:spMk id="12" creationId="{37BD0428-39B0-4A1F-A92F-85F8E2965548}"/>
          </ac:spMkLst>
        </pc:spChg>
        <pc:picChg chg="add">
          <ac:chgData name="anna.cicia@tiscali.it" userId="1953cf47213f91f2" providerId="LiveId" clId="{A3958BDF-9040-43BB-98BC-6D321BA80BB2}" dt="2018-02-26T08:52:36.700" v="45" actId="14100"/>
          <ac:picMkLst>
            <pc:docMk/>
            <pc:sldMk cId="3402614918" sldId="261"/>
            <ac:picMk id="4" creationId="{F3C72385-24F6-48C3-A73A-AC53F8D1CD40}"/>
          </ac:picMkLst>
        </pc:picChg>
        <pc:cxnChg chg="add">
          <ac:chgData name="anna.cicia@tiscali.it" userId="1953cf47213f91f2" providerId="LiveId" clId="{A3958BDF-9040-43BB-98BC-6D321BA80BB2}" dt="2018-02-26T08:53:52.722" v="101" actId="14100"/>
          <ac:cxnSpMkLst>
            <pc:docMk/>
            <pc:sldMk cId="3402614918" sldId="261"/>
            <ac:cxnSpMk id="6" creationId="{669BFAE7-5A19-439C-A8C3-2E7AA7D6F3AF}"/>
          </ac:cxnSpMkLst>
        </pc:cxnChg>
        <pc:cxnChg chg="add mod">
          <ac:chgData name="anna.cicia@tiscali.it" userId="1953cf47213f91f2" providerId="LiveId" clId="{A3958BDF-9040-43BB-98BC-6D321BA80BB2}" dt="2018-02-26T08:55:20.045" v="153" actId="1076"/>
          <ac:cxnSpMkLst>
            <pc:docMk/>
            <pc:sldMk cId="3402614918" sldId="261"/>
            <ac:cxnSpMk id="9" creationId="{F46B4299-1B32-4ADC-8387-B185CCB986D9}"/>
          </ac:cxnSpMkLst>
        </pc:cxnChg>
      </pc:sldChg>
      <pc:sldChg chg="addSp delSp modSp add">
        <pc:chgData name="anna.cicia@tiscali.it" userId="1953cf47213f91f2" providerId="LiveId" clId="{A3958BDF-9040-43BB-98BC-6D321BA80BB2}" dt="2018-02-26T08:59:30.084" v="271" actId="27636"/>
        <pc:sldMkLst>
          <pc:docMk/>
          <pc:sldMk cId="223174467" sldId="262"/>
        </pc:sldMkLst>
        <pc:spChg chg="del">
          <ac:chgData name="anna.cicia@tiscali.it" userId="1953cf47213f91f2" providerId="LiveId" clId="{A3958BDF-9040-43BB-98BC-6D321BA80BB2}" dt="2018-02-26T08:57:26.360" v="222" actId="478"/>
          <ac:spMkLst>
            <pc:docMk/>
            <pc:sldMk cId="223174467" sldId="262"/>
            <ac:spMk id="2" creationId="{D812DA6C-2930-4D15-9A93-2D2631367366}"/>
          </ac:spMkLst>
        </pc:spChg>
        <pc:spChg chg="del">
          <ac:chgData name="anna.cicia@tiscali.it" userId="1953cf47213f91f2" providerId="LiveId" clId="{A3958BDF-9040-43BB-98BC-6D321BA80BB2}" dt="2018-02-26T08:57:24.954" v="221" actId="478"/>
          <ac:spMkLst>
            <pc:docMk/>
            <pc:sldMk cId="223174467" sldId="262"/>
            <ac:spMk id="3" creationId="{0BCAAC43-CEE8-4495-91F6-E4CCA9E08EE2}"/>
          </ac:spMkLst>
        </pc:spChg>
        <pc:spChg chg="add mod">
          <ac:chgData name="anna.cicia@tiscali.it" userId="1953cf47213f91f2" providerId="LiveId" clId="{A3958BDF-9040-43BB-98BC-6D321BA80BB2}" dt="2018-02-26T08:59:30.084" v="271" actId="27636"/>
          <ac:spMkLst>
            <pc:docMk/>
            <pc:sldMk cId="223174467" sldId="262"/>
            <ac:spMk id="5" creationId="{7FCA9EE4-0D11-4268-B386-321F2A49BBA3}"/>
          </ac:spMkLst>
        </pc:spChg>
        <pc:picChg chg="add">
          <ac:chgData name="anna.cicia@tiscali.it" userId="1953cf47213f91f2" providerId="LiveId" clId="{A3958BDF-9040-43BB-98BC-6D321BA80BB2}" dt="2018-02-26T08:57:33.325" v="223" actId="27636"/>
          <ac:picMkLst>
            <pc:docMk/>
            <pc:sldMk cId="223174467" sldId="262"/>
            <ac:picMk id="4" creationId="{91D469DA-D780-457C-80B3-DBA9440E94F4}"/>
          </ac:picMkLst>
        </pc:picChg>
      </pc:sldChg>
      <pc:sldChg chg="addSp delSp modSp add">
        <pc:chgData name="anna.cicia@tiscali.it" userId="1953cf47213f91f2" providerId="LiveId" clId="{A3958BDF-9040-43BB-98BC-6D321BA80BB2}" dt="2018-02-26T09:03:29.751" v="339" actId="123"/>
        <pc:sldMkLst>
          <pc:docMk/>
          <pc:sldMk cId="867351493" sldId="263"/>
        </pc:sldMkLst>
        <pc:spChg chg="del">
          <ac:chgData name="anna.cicia@tiscali.it" userId="1953cf47213f91f2" providerId="LiveId" clId="{A3958BDF-9040-43BB-98BC-6D321BA80BB2}" dt="2018-02-26T09:00:05.908" v="273" actId="478"/>
          <ac:spMkLst>
            <pc:docMk/>
            <pc:sldMk cId="867351493" sldId="263"/>
            <ac:spMk id="2" creationId="{B2151CAA-6353-48B2-8081-BA3CE17E3544}"/>
          </ac:spMkLst>
        </pc:spChg>
        <pc:spChg chg="del">
          <ac:chgData name="anna.cicia@tiscali.it" userId="1953cf47213f91f2" providerId="LiveId" clId="{A3958BDF-9040-43BB-98BC-6D321BA80BB2}" dt="2018-02-26T09:00:09.094" v="274" actId="478"/>
          <ac:spMkLst>
            <pc:docMk/>
            <pc:sldMk cId="867351493" sldId="263"/>
            <ac:spMk id="3" creationId="{CA14D5F5-CE81-4EFA-8B5C-27623B416BB8}"/>
          </ac:spMkLst>
        </pc:spChg>
        <pc:spChg chg="add mod">
          <ac:chgData name="anna.cicia@tiscali.it" userId="1953cf47213f91f2" providerId="LiveId" clId="{A3958BDF-9040-43BB-98BC-6D321BA80BB2}" dt="2018-02-26T09:01:26.277" v="312" actId="1076"/>
          <ac:spMkLst>
            <pc:docMk/>
            <pc:sldMk cId="867351493" sldId="263"/>
            <ac:spMk id="6" creationId="{AEEECA50-2123-4E02-882F-78DB55665224}"/>
          </ac:spMkLst>
        </pc:spChg>
        <pc:spChg chg="add mod">
          <ac:chgData name="anna.cicia@tiscali.it" userId="1953cf47213f91f2" providerId="LiveId" clId="{A3958BDF-9040-43BB-98BC-6D321BA80BB2}" dt="2018-02-26T09:03:29.751" v="339" actId="123"/>
          <ac:spMkLst>
            <pc:docMk/>
            <pc:sldMk cId="867351493" sldId="263"/>
            <ac:spMk id="7" creationId="{0C28253C-C395-44F2-9965-3DBD9336DECB}"/>
          </ac:spMkLst>
        </pc:spChg>
        <pc:picChg chg="add">
          <ac:chgData name="anna.cicia@tiscali.it" userId="1953cf47213f91f2" providerId="LiveId" clId="{A3958BDF-9040-43BB-98BC-6D321BA80BB2}" dt="2018-02-26T09:00:44.901" v="276" actId="123"/>
          <ac:picMkLst>
            <pc:docMk/>
            <pc:sldMk cId="867351493" sldId="263"/>
            <ac:picMk id="5" creationId="{99118737-B411-4453-A15B-2AC556E4D570}"/>
          </ac:picMkLst>
        </pc:picChg>
        <pc:cxnChg chg="add">
          <ac:chgData name="anna.cicia@tiscali.it" userId="1953cf47213f91f2" providerId="LiveId" clId="{A3958BDF-9040-43BB-98BC-6D321BA80BB2}" dt="2018-02-26T09:00:36.040" v="275" actId="123"/>
          <ac:cxnSpMkLst>
            <pc:docMk/>
            <pc:sldMk cId="867351493" sldId="263"/>
            <ac:cxnSpMk id="4" creationId="{B412E760-62A1-4ABD-824F-647EBBA3C7D9}"/>
          </ac:cxnSpMkLst>
        </pc:cxnChg>
      </pc:sldChg>
      <pc:sldChg chg="addSp delSp modSp add">
        <pc:chgData name="anna.cicia@tiscali.it" userId="1953cf47213f91f2" providerId="LiveId" clId="{A3958BDF-9040-43BB-98BC-6D321BA80BB2}" dt="2018-02-27T08:24:00.461" v="583" actId="1076"/>
        <pc:sldMkLst>
          <pc:docMk/>
          <pc:sldMk cId="3836647109" sldId="264"/>
        </pc:sldMkLst>
        <pc:spChg chg="del">
          <ac:chgData name="anna.cicia@tiscali.it" userId="1953cf47213f91f2" providerId="LiveId" clId="{A3958BDF-9040-43BB-98BC-6D321BA80BB2}" dt="2018-02-26T09:03:43.625" v="341" actId="478"/>
          <ac:spMkLst>
            <pc:docMk/>
            <pc:sldMk cId="3836647109" sldId="264"/>
            <ac:spMk id="2" creationId="{FA7E4A0A-BEEF-4726-B4D8-78822FB8AD8F}"/>
          </ac:spMkLst>
        </pc:spChg>
        <pc:spChg chg="del">
          <ac:chgData name="anna.cicia@tiscali.it" userId="1953cf47213f91f2" providerId="LiveId" clId="{A3958BDF-9040-43BB-98BC-6D321BA80BB2}" dt="2018-02-26T09:03:47.678" v="342" actId="478"/>
          <ac:spMkLst>
            <pc:docMk/>
            <pc:sldMk cId="3836647109" sldId="264"/>
            <ac:spMk id="3" creationId="{6E022834-A2C2-4AFB-98EC-D27686FDC389}"/>
          </ac:spMkLst>
        </pc:spChg>
        <pc:spChg chg="add mod">
          <ac:chgData name="anna.cicia@tiscali.it" userId="1953cf47213f91f2" providerId="LiveId" clId="{A3958BDF-9040-43BB-98BC-6D321BA80BB2}" dt="2018-02-27T08:20:37.347" v="538" actId="1076"/>
          <ac:spMkLst>
            <pc:docMk/>
            <pc:sldMk cId="3836647109" sldId="264"/>
            <ac:spMk id="4" creationId="{AD15522B-CCD6-497B-9D10-0C0A99A55058}"/>
          </ac:spMkLst>
        </pc:spChg>
        <pc:spChg chg="add mod">
          <ac:chgData name="anna.cicia@tiscali.it" userId="1953cf47213f91f2" providerId="LiveId" clId="{A3958BDF-9040-43BB-98BC-6D321BA80BB2}" dt="2018-02-27T08:21:08.297" v="544" actId="123"/>
          <ac:spMkLst>
            <pc:docMk/>
            <pc:sldMk cId="3836647109" sldId="264"/>
            <ac:spMk id="6" creationId="{66418E8F-DD14-44FE-984C-1C2A8F4CFF0D}"/>
          </ac:spMkLst>
        </pc:spChg>
        <pc:picChg chg="add del mod">
          <ac:chgData name="anna.cicia@tiscali.it" userId="1953cf47213f91f2" providerId="LiveId" clId="{A3958BDF-9040-43BB-98BC-6D321BA80BB2}" dt="2018-02-27T08:20:35.989" v="536" actId="1076"/>
          <ac:picMkLst>
            <pc:docMk/>
            <pc:sldMk cId="3836647109" sldId="264"/>
            <ac:picMk id="8" creationId="{4005C79C-0F2F-4093-B898-F67DE82914E8}"/>
          </ac:picMkLst>
        </pc:picChg>
        <pc:picChg chg="add">
          <ac:chgData name="anna.cicia@tiscali.it" userId="1953cf47213f91f2" providerId="LiveId" clId="{A3958BDF-9040-43BB-98BC-6D321BA80BB2}" dt="2018-02-27T08:24:00.461" v="583" actId="1076"/>
          <ac:picMkLst>
            <pc:docMk/>
            <pc:sldMk cId="3836647109" sldId="264"/>
            <ac:picMk id="9" creationId="{35B7ABA3-05B3-49C0-9B56-729E51A7E220}"/>
          </ac:picMkLst>
        </pc:picChg>
        <pc:cxnChg chg="add mod">
          <ac:chgData name="anna.cicia@tiscali.it" userId="1953cf47213f91f2" providerId="LiveId" clId="{A3958BDF-9040-43BB-98BC-6D321BA80BB2}" dt="2018-02-27T08:20:36.847" v="537" actId="1076"/>
          <ac:cxnSpMkLst>
            <pc:docMk/>
            <pc:sldMk cId="3836647109" sldId="264"/>
            <ac:cxnSpMk id="5" creationId="{74495884-08D2-4BC5-B64C-0AD261C66936}"/>
          </ac:cxnSpMkLst>
        </pc:cxnChg>
        <pc:cxnChg chg="add del mod">
          <ac:chgData name="anna.cicia@tiscali.it" userId="1953cf47213f91f2" providerId="LiveId" clId="{A3958BDF-9040-43BB-98BC-6D321BA80BB2}" dt="2018-02-27T08:20:41.521" v="539" actId="478"/>
          <ac:cxnSpMkLst>
            <pc:docMk/>
            <pc:sldMk cId="3836647109" sldId="264"/>
            <ac:cxnSpMk id="7" creationId="{BA16B943-835E-4DFA-859B-287ED84A49AD}"/>
          </ac:cxnSpMkLst>
        </pc:cxnChg>
      </pc:sldChg>
      <pc:sldChg chg="addSp delSp modSp add">
        <pc:chgData name="anna.cicia@tiscali.it" userId="1953cf47213f91f2" providerId="LiveId" clId="{A3958BDF-9040-43BB-98BC-6D321BA80BB2}" dt="2018-02-27T08:18:18.028" v="529" actId="20577"/>
        <pc:sldMkLst>
          <pc:docMk/>
          <pc:sldMk cId="2085905708" sldId="265"/>
        </pc:sldMkLst>
        <pc:spChg chg="del">
          <ac:chgData name="anna.cicia@tiscali.it" userId="1953cf47213f91f2" providerId="LiveId" clId="{A3958BDF-9040-43BB-98BC-6D321BA80BB2}" dt="2018-02-27T08:13:38.761" v="432" actId="478"/>
          <ac:spMkLst>
            <pc:docMk/>
            <pc:sldMk cId="2085905708" sldId="265"/>
            <ac:spMk id="2" creationId="{44727BDE-BC4E-45D9-95B2-549C8289A7C9}"/>
          </ac:spMkLst>
        </pc:spChg>
        <pc:spChg chg="del">
          <ac:chgData name="anna.cicia@tiscali.it" userId="1953cf47213f91f2" providerId="LiveId" clId="{A3958BDF-9040-43BB-98BC-6D321BA80BB2}" dt="2018-02-27T08:13:41.335" v="433" actId="478"/>
          <ac:spMkLst>
            <pc:docMk/>
            <pc:sldMk cId="2085905708" sldId="265"/>
            <ac:spMk id="3" creationId="{A86FF062-23E6-4317-AA0E-7B1EA413D8DA}"/>
          </ac:spMkLst>
        </pc:spChg>
        <pc:spChg chg="add mod">
          <ac:chgData name="anna.cicia@tiscali.it" userId="1953cf47213f91f2" providerId="LiveId" clId="{A3958BDF-9040-43BB-98BC-6D321BA80BB2}" dt="2018-02-27T08:18:18.028" v="529" actId="20577"/>
          <ac:spMkLst>
            <pc:docMk/>
            <pc:sldMk cId="2085905708" sldId="265"/>
            <ac:spMk id="5" creationId="{54112976-6833-4933-8260-10422FFB0F17}"/>
          </ac:spMkLst>
        </pc:spChg>
        <pc:spChg chg="add mod">
          <ac:chgData name="anna.cicia@tiscali.it" userId="1953cf47213f91f2" providerId="LiveId" clId="{A3958BDF-9040-43BB-98BC-6D321BA80BB2}" dt="2018-02-27T08:14:53.939" v="443" actId="20577"/>
          <ac:spMkLst>
            <pc:docMk/>
            <pc:sldMk cId="2085905708" sldId="265"/>
            <ac:spMk id="6" creationId="{ED0839EB-BFE8-45FC-B805-D7AE716C118E}"/>
          </ac:spMkLst>
        </pc:spChg>
        <pc:picChg chg="add mod">
          <ac:chgData name="anna.cicia@tiscali.it" userId="1953cf47213f91f2" providerId="LiveId" clId="{A3958BDF-9040-43BB-98BC-6D321BA80BB2}" dt="2018-02-27T08:17:37.565" v="525" actId="1076"/>
          <ac:picMkLst>
            <pc:docMk/>
            <pc:sldMk cId="2085905708" sldId="265"/>
            <ac:picMk id="4" creationId="{C301112E-9604-49EC-B6DC-7462B1A56999}"/>
          </ac:picMkLst>
        </pc:picChg>
        <pc:picChg chg="add mod">
          <ac:chgData name="anna.cicia@tiscali.it" userId="1953cf47213f91f2" providerId="LiveId" clId="{A3958BDF-9040-43BB-98BC-6D321BA80BB2}" dt="2018-02-27T08:17:51.241" v="528" actId="1076"/>
          <ac:picMkLst>
            <pc:docMk/>
            <pc:sldMk cId="2085905708" sldId="265"/>
            <ac:picMk id="10" creationId="{81D528BD-FD10-40B4-94AF-117B2E62B2B6}"/>
          </ac:picMkLst>
        </pc:picChg>
        <pc:cxnChg chg="add mod">
          <ac:chgData name="anna.cicia@tiscali.it" userId="1953cf47213f91f2" providerId="LiveId" clId="{A3958BDF-9040-43BB-98BC-6D321BA80BB2}" dt="2018-02-27T08:16:54.524" v="519" actId="208"/>
          <ac:cxnSpMkLst>
            <pc:docMk/>
            <pc:sldMk cId="2085905708" sldId="265"/>
            <ac:cxnSpMk id="7" creationId="{2A3D2E72-D275-43EB-B968-AE6B9C6A0E28}"/>
          </ac:cxnSpMkLst>
        </pc:cxnChg>
      </pc:sldChg>
      <pc:sldChg chg="addSp delSp modSp add">
        <pc:chgData name="anna.cicia@tiscali.it" userId="1953cf47213f91f2" providerId="LiveId" clId="{A3958BDF-9040-43BB-98BC-6D321BA80BB2}" dt="2018-02-27T08:23:40.431" v="582" actId="1076"/>
        <pc:sldMkLst>
          <pc:docMk/>
          <pc:sldMk cId="2581389990" sldId="266"/>
        </pc:sldMkLst>
        <pc:spChg chg="del">
          <ac:chgData name="anna.cicia@tiscali.it" userId="1953cf47213f91f2" providerId="LiveId" clId="{A3958BDF-9040-43BB-98BC-6D321BA80BB2}" dt="2018-02-27T08:21:21.814" v="546" actId="478"/>
          <ac:spMkLst>
            <pc:docMk/>
            <pc:sldMk cId="2581389990" sldId="266"/>
            <ac:spMk id="2" creationId="{E7B68C3B-1FBC-48D4-B8D8-B3959F641F9D}"/>
          </ac:spMkLst>
        </pc:spChg>
        <pc:spChg chg="del">
          <ac:chgData name="anna.cicia@tiscali.it" userId="1953cf47213f91f2" providerId="LiveId" clId="{A3958BDF-9040-43BB-98BC-6D321BA80BB2}" dt="2018-02-27T08:21:24.277" v="547" actId="478"/>
          <ac:spMkLst>
            <pc:docMk/>
            <pc:sldMk cId="2581389990" sldId="266"/>
            <ac:spMk id="3" creationId="{B49CE105-CEF1-4D3B-8443-E00AAA48A36E}"/>
          </ac:spMkLst>
        </pc:spChg>
        <pc:spChg chg="add mod">
          <ac:chgData name="anna.cicia@tiscali.it" userId="1953cf47213f91f2" providerId="LiveId" clId="{A3958BDF-9040-43BB-98BC-6D321BA80BB2}" dt="2018-02-27T08:23:13.059" v="578" actId="20577"/>
          <ac:spMkLst>
            <pc:docMk/>
            <pc:sldMk cId="2581389990" sldId="266"/>
            <ac:spMk id="5" creationId="{FB6805EF-0673-4905-9EC6-9929B68BB597}"/>
          </ac:spMkLst>
        </pc:spChg>
        <pc:picChg chg="add mod">
          <ac:chgData name="anna.cicia@tiscali.it" userId="1953cf47213f91f2" providerId="LiveId" clId="{A3958BDF-9040-43BB-98BC-6D321BA80BB2}" dt="2018-02-27T08:23:32.331" v="581" actId="1076"/>
          <ac:picMkLst>
            <pc:docMk/>
            <pc:sldMk cId="2581389990" sldId="266"/>
            <ac:picMk id="4" creationId="{8B4AFECC-F646-4AB7-B5FD-8B98ECE83C50}"/>
          </ac:picMkLst>
        </pc:picChg>
        <pc:picChg chg="add">
          <ac:chgData name="anna.cicia@tiscali.it" userId="1953cf47213f91f2" providerId="LiveId" clId="{A3958BDF-9040-43BB-98BC-6D321BA80BB2}" dt="2018-02-27T08:23:40.431" v="582" actId="1076"/>
          <ac:picMkLst>
            <pc:docMk/>
            <pc:sldMk cId="2581389990" sldId="266"/>
            <ac:picMk id="7" creationId="{F49E4BD0-B805-448E-BA65-0BF3FDFDBA2E}"/>
          </ac:picMkLst>
        </pc:picChg>
        <pc:cxnChg chg="add mod">
          <ac:chgData name="anna.cicia@tiscali.it" userId="1953cf47213f91f2" providerId="LiveId" clId="{A3958BDF-9040-43BB-98BC-6D321BA80BB2}" dt="2018-02-27T08:23:26.793" v="580" actId="1076"/>
          <ac:cxnSpMkLst>
            <pc:docMk/>
            <pc:sldMk cId="2581389990" sldId="266"/>
            <ac:cxnSpMk id="6" creationId="{4413AA65-A58E-4912-962F-72960B229940}"/>
          </ac:cxnSpMkLst>
        </pc:cxnChg>
      </pc:sldChg>
      <pc:sldChg chg="addSp delSp modSp add">
        <pc:chgData name="anna.cicia@tiscali.it" userId="1953cf47213f91f2" providerId="LiveId" clId="{A3958BDF-9040-43BB-98BC-6D321BA80BB2}" dt="2018-02-27T08:27:51.564" v="678" actId="20577"/>
        <pc:sldMkLst>
          <pc:docMk/>
          <pc:sldMk cId="478976117" sldId="267"/>
        </pc:sldMkLst>
        <pc:spChg chg="del">
          <ac:chgData name="anna.cicia@tiscali.it" userId="1953cf47213f91f2" providerId="LiveId" clId="{A3958BDF-9040-43BB-98BC-6D321BA80BB2}" dt="2018-02-27T08:25:07.562" v="591" actId="478"/>
          <ac:spMkLst>
            <pc:docMk/>
            <pc:sldMk cId="478976117" sldId="267"/>
            <ac:spMk id="2" creationId="{03BD1494-4E11-4875-B51B-232B80284DDA}"/>
          </ac:spMkLst>
        </pc:spChg>
        <pc:spChg chg="del">
          <ac:chgData name="anna.cicia@tiscali.it" userId="1953cf47213f91f2" providerId="LiveId" clId="{A3958BDF-9040-43BB-98BC-6D321BA80BB2}" dt="2018-02-27T08:25:11.524" v="592" actId="478"/>
          <ac:spMkLst>
            <pc:docMk/>
            <pc:sldMk cId="478976117" sldId="267"/>
            <ac:spMk id="3" creationId="{82907D92-CB68-4DE7-A700-6DA4AEBBE14F}"/>
          </ac:spMkLst>
        </pc:spChg>
        <pc:spChg chg="add mod">
          <ac:chgData name="anna.cicia@tiscali.it" userId="1953cf47213f91f2" providerId="LiveId" clId="{A3958BDF-9040-43BB-98BC-6D321BA80BB2}" dt="2018-02-27T08:25:42.462" v="616" actId="1076"/>
          <ac:spMkLst>
            <pc:docMk/>
            <pc:sldMk cId="478976117" sldId="267"/>
            <ac:spMk id="5" creationId="{1F0CC325-978E-4E45-8FCE-BD579200D6D6}"/>
          </ac:spMkLst>
        </pc:spChg>
        <pc:spChg chg="add mod">
          <ac:chgData name="anna.cicia@tiscali.it" userId="1953cf47213f91f2" providerId="LiveId" clId="{A3958BDF-9040-43BB-98BC-6D321BA80BB2}" dt="2018-02-27T08:27:51.564" v="678" actId="20577"/>
          <ac:spMkLst>
            <pc:docMk/>
            <pc:sldMk cId="478976117" sldId="267"/>
            <ac:spMk id="7" creationId="{5007F209-C9E5-4BBC-972D-A07A0DC316FB}"/>
          </ac:spMkLst>
        </pc:spChg>
        <pc:picChg chg="add">
          <ac:chgData name="anna.cicia@tiscali.it" userId="1953cf47213f91f2" providerId="LiveId" clId="{A3958BDF-9040-43BB-98BC-6D321BA80BB2}" dt="2018-02-27T08:25:00.572" v="588" actId="20577"/>
          <ac:picMkLst>
            <pc:docMk/>
            <pc:sldMk cId="478976117" sldId="267"/>
            <ac:picMk id="4" creationId="{633AE2FE-1AB7-4AC1-BD13-32085CA25A79}"/>
          </ac:picMkLst>
        </pc:picChg>
        <pc:cxnChg chg="add">
          <ac:chgData name="anna.cicia@tiscali.it" userId="1953cf47213f91f2" providerId="LiveId" clId="{A3958BDF-9040-43BB-98BC-6D321BA80BB2}" dt="2018-02-27T08:25:29.271" v="594" actId="20577"/>
          <ac:cxnSpMkLst>
            <pc:docMk/>
            <pc:sldMk cId="478976117" sldId="267"/>
            <ac:cxnSpMk id="6" creationId="{EEDF79BF-6B1C-4661-AFA6-088563CD9489}"/>
          </ac:cxnSpMkLst>
        </pc:cxnChg>
      </pc:sldChg>
      <pc:sldChg chg="add del">
        <pc:chgData name="anna.cicia@tiscali.it" userId="1953cf47213f91f2" providerId="LiveId" clId="{A3958BDF-9040-43BB-98BC-6D321BA80BB2}" dt="2018-02-27T08:24:04.961" v="584" actId="2696"/>
        <pc:sldMkLst>
          <pc:docMk/>
          <pc:sldMk cId="943696310" sldId="267"/>
        </pc:sldMkLst>
      </pc:sldChg>
      <pc:sldChg chg="addSp delSp modSp add del">
        <pc:chgData name="anna.cicia@tiscali.it" userId="1953cf47213f91f2" providerId="LiveId" clId="{A3958BDF-9040-43BB-98BC-6D321BA80BB2}" dt="2018-02-27T08:22:14.227" v="557" actId="2696"/>
        <pc:sldMkLst>
          <pc:docMk/>
          <pc:sldMk cId="238850239" sldId="268"/>
        </pc:sldMkLst>
        <pc:spChg chg="del">
          <ac:chgData name="anna.cicia@tiscali.it" userId="1953cf47213f91f2" providerId="LiveId" clId="{A3958BDF-9040-43BB-98BC-6D321BA80BB2}" dt="2018-02-27T08:21:53.513" v="550" actId="478"/>
          <ac:spMkLst>
            <pc:docMk/>
            <pc:sldMk cId="238850239" sldId="268"/>
            <ac:spMk id="2" creationId="{61212B07-7F10-45FB-9B85-65CECCDBE311}"/>
          </ac:spMkLst>
        </pc:spChg>
        <pc:spChg chg="del">
          <ac:chgData name="anna.cicia@tiscali.it" userId="1953cf47213f91f2" providerId="LiveId" clId="{A3958BDF-9040-43BB-98BC-6D321BA80BB2}" dt="2018-02-27T08:21:55.685" v="551" actId="478"/>
          <ac:spMkLst>
            <pc:docMk/>
            <pc:sldMk cId="238850239" sldId="268"/>
            <ac:spMk id="3" creationId="{26AF3B48-6513-409D-B6F7-0993178DD0B2}"/>
          </ac:spMkLst>
        </pc:spChg>
        <pc:spChg chg="del">
          <ac:chgData name="anna.cicia@tiscali.it" userId="1953cf47213f91f2" providerId="LiveId" clId="{A3958BDF-9040-43BB-98BC-6D321BA80BB2}" dt="2018-02-27T08:21:57.717" v="552" actId="478"/>
          <ac:spMkLst>
            <pc:docMk/>
            <pc:sldMk cId="238850239" sldId="268"/>
            <ac:spMk id="4" creationId="{E109C308-4B69-4754-8864-85D91F121622}"/>
          </ac:spMkLst>
        </pc:spChg>
        <pc:picChg chg="add mod">
          <ac:chgData name="anna.cicia@tiscali.it" userId="1953cf47213f91f2" providerId="LiveId" clId="{A3958BDF-9040-43BB-98BC-6D321BA80BB2}" dt="2018-02-27T08:22:10.940" v="556" actId="1076"/>
          <ac:picMkLst>
            <pc:docMk/>
            <pc:sldMk cId="238850239" sldId="268"/>
            <ac:picMk id="5" creationId="{6D4F2F0B-1BDD-4CE2-A9B8-128CEB4FB183}"/>
          </ac:picMkLst>
        </pc:picChg>
      </pc:sldChg>
      <pc:sldChg chg="addSp delSp modSp add">
        <pc:chgData name="anna.cicia@tiscali.it" userId="1953cf47213f91f2" providerId="LiveId" clId="{A3958BDF-9040-43BB-98BC-6D321BA80BB2}" dt="2018-02-27T08:31:18.042" v="732" actId="1076"/>
        <pc:sldMkLst>
          <pc:docMk/>
          <pc:sldMk cId="3747803433" sldId="268"/>
        </pc:sldMkLst>
        <pc:spChg chg="del">
          <ac:chgData name="anna.cicia@tiscali.it" userId="1953cf47213f91f2" providerId="LiveId" clId="{A3958BDF-9040-43BB-98BC-6D321BA80BB2}" dt="2018-02-27T08:27:59.608" v="679" actId="478"/>
          <ac:spMkLst>
            <pc:docMk/>
            <pc:sldMk cId="3747803433" sldId="268"/>
            <ac:spMk id="2" creationId="{4BD3C975-1A83-4549-BA99-FCBC71ADC491}"/>
          </ac:spMkLst>
        </pc:spChg>
        <pc:spChg chg="del">
          <ac:chgData name="anna.cicia@tiscali.it" userId="1953cf47213f91f2" providerId="LiveId" clId="{A3958BDF-9040-43BB-98BC-6D321BA80BB2}" dt="2018-02-27T08:28:01.628" v="680" actId="478"/>
          <ac:spMkLst>
            <pc:docMk/>
            <pc:sldMk cId="3747803433" sldId="268"/>
            <ac:spMk id="3" creationId="{6BB1041E-0B23-4818-9A4E-B186D8555CAF}"/>
          </ac:spMkLst>
        </pc:spChg>
        <pc:spChg chg="add mod">
          <ac:chgData name="anna.cicia@tiscali.it" userId="1953cf47213f91f2" providerId="LiveId" clId="{A3958BDF-9040-43BB-98BC-6D321BA80BB2}" dt="2018-02-27T08:28:23.727" v="697" actId="1076"/>
          <ac:spMkLst>
            <pc:docMk/>
            <pc:sldMk cId="3747803433" sldId="268"/>
            <ac:spMk id="5" creationId="{3E252FD5-D479-440F-B183-78AAE37ACB73}"/>
          </ac:spMkLst>
        </pc:spChg>
        <pc:spChg chg="add mod">
          <ac:chgData name="anna.cicia@tiscali.it" userId="1953cf47213f91f2" providerId="LiveId" clId="{A3958BDF-9040-43BB-98BC-6D321BA80BB2}" dt="2018-02-27T08:31:18.042" v="732" actId="1076"/>
          <ac:spMkLst>
            <pc:docMk/>
            <pc:sldMk cId="3747803433" sldId="268"/>
            <ac:spMk id="7" creationId="{DB4CFF63-6FFE-4725-9DAE-85470BA1C648}"/>
          </ac:spMkLst>
        </pc:spChg>
        <pc:picChg chg="add">
          <ac:chgData name="anna.cicia@tiscali.it" userId="1953cf47213f91f2" providerId="LiveId" clId="{A3958BDF-9040-43BB-98BC-6D321BA80BB2}" dt="2018-02-27T08:25:02.249" v="589" actId="1076"/>
          <ac:picMkLst>
            <pc:docMk/>
            <pc:sldMk cId="3747803433" sldId="268"/>
            <ac:picMk id="4" creationId="{0322D737-D6CE-464D-A494-B408EFD157E9}"/>
          </ac:picMkLst>
        </pc:picChg>
        <pc:cxnChg chg="add">
          <ac:chgData name="anna.cicia@tiscali.it" userId="1953cf47213f91f2" providerId="LiveId" clId="{A3958BDF-9040-43BB-98BC-6D321BA80BB2}" dt="2018-02-27T08:28:19.205" v="696" actId="1076"/>
          <ac:cxnSpMkLst>
            <pc:docMk/>
            <pc:sldMk cId="3747803433" sldId="268"/>
            <ac:cxnSpMk id="6" creationId="{2527DDF7-84FC-4CE7-953B-E7D5D3BF365B}"/>
          </ac:cxnSpMkLst>
        </pc:cxnChg>
      </pc:sldChg>
      <pc:sldChg chg="addSp delSp modSp add">
        <pc:chgData name="anna.cicia@tiscali.it" userId="1953cf47213f91f2" providerId="LiveId" clId="{A3958BDF-9040-43BB-98BC-6D321BA80BB2}" dt="2018-02-27T08:44:31.085" v="765" actId="20577"/>
        <pc:sldMkLst>
          <pc:docMk/>
          <pc:sldMk cId="89188870" sldId="269"/>
        </pc:sldMkLst>
        <pc:spChg chg="del">
          <ac:chgData name="anna.cicia@tiscali.it" userId="1953cf47213f91f2" providerId="LiveId" clId="{A3958BDF-9040-43BB-98BC-6D321BA80BB2}" dt="2018-02-27T08:43:49.460" v="734" actId="478"/>
          <ac:spMkLst>
            <pc:docMk/>
            <pc:sldMk cId="89188870" sldId="269"/>
            <ac:spMk id="2" creationId="{9939780D-2276-47B9-9454-9DC6FE85B07D}"/>
          </ac:spMkLst>
        </pc:spChg>
        <pc:spChg chg="del">
          <ac:chgData name="anna.cicia@tiscali.it" userId="1953cf47213f91f2" providerId="LiveId" clId="{A3958BDF-9040-43BB-98BC-6D321BA80BB2}" dt="2018-02-27T08:43:47.544" v="733" actId="478"/>
          <ac:spMkLst>
            <pc:docMk/>
            <pc:sldMk cId="89188870" sldId="269"/>
            <ac:spMk id="3" creationId="{5C4DE225-B3C6-4CC4-B852-DE057350F291}"/>
          </ac:spMkLst>
        </pc:spChg>
        <pc:spChg chg="add mod">
          <ac:chgData name="anna.cicia@tiscali.it" userId="1953cf47213f91f2" providerId="LiveId" clId="{A3958BDF-9040-43BB-98BC-6D321BA80BB2}" dt="2018-02-27T08:44:31.085" v="765" actId="20577"/>
          <ac:spMkLst>
            <pc:docMk/>
            <pc:sldMk cId="89188870" sldId="269"/>
            <ac:spMk id="5" creationId="{3FC00889-FC34-4281-AD6C-4BFC7C1318EF}"/>
          </ac:spMkLst>
        </pc:spChg>
        <pc:picChg chg="add del">
          <ac:chgData name="anna.cicia@tiscali.it" userId="1953cf47213f91f2" providerId="LiveId" clId="{A3958BDF-9040-43BB-98BC-6D321BA80BB2}" dt="2018-02-27T08:44:02.282" v="738" actId="478"/>
          <ac:picMkLst>
            <pc:docMk/>
            <pc:sldMk cId="89188870" sldId="269"/>
            <ac:picMk id="4" creationId="{2AF8B1BC-EEB1-41E5-A1EB-978B59E41E44}"/>
          </ac:picMkLst>
        </pc:picChg>
        <pc:picChg chg="add">
          <ac:chgData name="anna.cicia@tiscali.it" userId="1953cf47213f91f2" providerId="LiveId" clId="{A3958BDF-9040-43BB-98BC-6D321BA80BB2}" dt="2018-02-27T08:44:00.038" v="737" actId="20577"/>
          <ac:picMkLst>
            <pc:docMk/>
            <pc:sldMk cId="89188870" sldId="269"/>
            <ac:picMk id="7" creationId="{CF79DF17-A656-43FA-9AF4-F61457181D92}"/>
          </ac:picMkLst>
        </pc:picChg>
        <pc:picChg chg="add mod">
          <ac:chgData name="anna.cicia@tiscali.it" userId="1953cf47213f91f2" providerId="LiveId" clId="{A3958BDF-9040-43BB-98BC-6D321BA80BB2}" dt="2018-02-27T08:44:20.639" v="742" actId="1076"/>
          <ac:picMkLst>
            <pc:docMk/>
            <pc:sldMk cId="89188870" sldId="269"/>
            <ac:picMk id="8" creationId="{A47BF241-EEA4-4B70-A902-C7200CB3D4BF}"/>
          </ac:picMkLst>
        </pc:picChg>
        <pc:cxnChg chg="add">
          <ac:chgData name="anna.cicia@tiscali.it" userId="1953cf47213f91f2" providerId="LiveId" clId="{A3958BDF-9040-43BB-98BC-6D321BA80BB2}" dt="2018-02-27T08:43:55.127" v="736" actId="20577"/>
          <ac:cxnSpMkLst>
            <pc:docMk/>
            <pc:sldMk cId="89188870" sldId="269"/>
            <ac:cxnSpMk id="6" creationId="{923B66DC-93CD-4F3C-882B-A378F79B7D81}"/>
          </ac:cxnSpMkLst>
        </pc:cxnChg>
      </pc:sldChg>
      <pc:sldChg chg="addSp delSp modSp add">
        <pc:chgData name="anna.cicia@tiscali.it" userId="1953cf47213f91f2" providerId="LiveId" clId="{A3958BDF-9040-43BB-98BC-6D321BA80BB2}" dt="2018-02-27T08:51:40.724" v="836" actId="1076"/>
        <pc:sldMkLst>
          <pc:docMk/>
          <pc:sldMk cId="1139403306" sldId="270"/>
        </pc:sldMkLst>
        <pc:spChg chg="del">
          <ac:chgData name="anna.cicia@tiscali.it" userId="1953cf47213f91f2" providerId="LiveId" clId="{A3958BDF-9040-43BB-98BC-6D321BA80BB2}" dt="2018-02-27T08:45:10.753" v="768" actId="478"/>
          <ac:spMkLst>
            <pc:docMk/>
            <pc:sldMk cId="1139403306" sldId="270"/>
            <ac:spMk id="2" creationId="{0366A099-94A2-4CA3-8F30-C0DCCF5F24E3}"/>
          </ac:spMkLst>
        </pc:spChg>
        <pc:spChg chg="del">
          <ac:chgData name="anna.cicia@tiscali.it" userId="1953cf47213f91f2" providerId="LiveId" clId="{A3958BDF-9040-43BB-98BC-6D321BA80BB2}" dt="2018-02-27T08:45:13.422" v="769" actId="478"/>
          <ac:spMkLst>
            <pc:docMk/>
            <pc:sldMk cId="1139403306" sldId="270"/>
            <ac:spMk id="3" creationId="{02EE5556-C24C-45B3-A4EF-66282EEFD1CB}"/>
          </ac:spMkLst>
        </pc:spChg>
        <pc:spChg chg="add mod">
          <ac:chgData name="anna.cicia@tiscali.it" userId="1953cf47213f91f2" providerId="LiveId" clId="{A3958BDF-9040-43BB-98BC-6D321BA80BB2}" dt="2018-02-27T08:51:36.984" v="835" actId="1076"/>
          <ac:spMkLst>
            <pc:docMk/>
            <pc:sldMk cId="1139403306" sldId="270"/>
            <ac:spMk id="5" creationId="{07482F86-4DB0-4F90-8489-8D3B065D320A}"/>
          </ac:spMkLst>
        </pc:spChg>
        <pc:spChg chg="add mod">
          <ac:chgData name="anna.cicia@tiscali.it" userId="1953cf47213f91f2" providerId="LiveId" clId="{A3958BDF-9040-43BB-98BC-6D321BA80BB2}" dt="2018-02-27T08:48:13.205" v="808" actId="14100"/>
          <ac:spMkLst>
            <pc:docMk/>
            <pc:sldMk cId="1139403306" sldId="270"/>
            <ac:spMk id="7" creationId="{28BFF719-E6EB-4994-ACF2-E02F18AD065E}"/>
          </ac:spMkLst>
        </pc:spChg>
        <pc:picChg chg="add mod">
          <ac:chgData name="anna.cicia@tiscali.it" userId="1953cf47213f91f2" providerId="LiveId" clId="{A3958BDF-9040-43BB-98BC-6D321BA80BB2}" dt="2018-02-27T08:48:04.892" v="807" actId="1076"/>
          <ac:picMkLst>
            <pc:docMk/>
            <pc:sldMk cId="1139403306" sldId="270"/>
            <ac:picMk id="4" creationId="{183E53E8-51AA-4217-8A9E-74AE3B5AF2E3}"/>
          </ac:picMkLst>
        </pc:picChg>
        <pc:cxnChg chg="add mod">
          <ac:chgData name="anna.cicia@tiscali.it" userId="1953cf47213f91f2" providerId="LiveId" clId="{A3958BDF-9040-43BB-98BC-6D321BA80BB2}" dt="2018-02-27T08:51:40.724" v="836" actId="1076"/>
          <ac:cxnSpMkLst>
            <pc:docMk/>
            <pc:sldMk cId="1139403306" sldId="270"/>
            <ac:cxnSpMk id="6" creationId="{4208F9D6-6F04-4CAD-B45B-BCA2399BDAEB}"/>
          </ac:cxnSpMkLst>
        </pc:cxnChg>
      </pc:sldChg>
      <pc:sldChg chg="addSp delSp modSp add">
        <pc:chgData name="anna.cicia@tiscali.it" userId="1953cf47213f91f2" providerId="LiveId" clId="{A3958BDF-9040-43BB-98BC-6D321BA80BB2}" dt="2018-02-27T11:24:30.445" v="3590" actId="1076"/>
        <pc:sldMkLst>
          <pc:docMk/>
          <pc:sldMk cId="4126327261" sldId="271"/>
        </pc:sldMkLst>
        <pc:spChg chg="del">
          <ac:chgData name="anna.cicia@tiscali.it" userId="1953cf47213f91f2" providerId="LiveId" clId="{A3958BDF-9040-43BB-98BC-6D321BA80BB2}" dt="2018-02-27T08:51:08.951" v="813" actId="478"/>
          <ac:spMkLst>
            <pc:docMk/>
            <pc:sldMk cId="4126327261" sldId="271"/>
            <ac:spMk id="2" creationId="{70D9A50E-8246-4F27-9898-F65CC40C2CBA}"/>
          </ac:spMkLst>
        </pc:spChg>
        <pc:spChg chg="del">
          <ac:chgData name="anna.cicia@tiscali.it" userId="1953cf47213f91f2" providerId="LiveId" clId="{A3958BDF-9040-43BB-98BC-6D321BA80BB2}" dt="2018-02-27T08:51:11.256" v="814" actId="478"/>
          <ac:spMkLst>
            <pc:docMk/>
            <pc:sldMk cId="4126327261" sldId="271"/>
            <ac:spMk id="3" creationId="{59C6E72B-74AC-43F5-856F-7292A5DBCD90}"/>
          </ac:spMkLst>
        </pc:spChg>
        <pc:spChg chg="add mod">
          <ac:chgData name="anna.cicia@tiscali.it" userId="1953cf47213f91f2" providerId="LiveId" clId="{A3958BDF-9040-43BB-98BC-6D321BA80BB2}" dt="2018-02-27T11:24:30.445" v="3590" actId="1076"/>
          <ac:spMkLst>
            <pc:docMk/>
            <pc:sldMk cId="4126327261" sldId="271"/>
            <ac:spMk id="5" creationId="{E5322C51-DA50-41BA-BF96-2A3EB858728C}"/>
          </ac:spMkLst>
        </pc:spChg>
        <pc:spChg chg="add mod">
          <ac:chgData name="anna.cicia@tiscali.it" userId="1953cf47213f91f2" providerId="LiveId" clId="{A3958BDF-9040-43BB-98BC-6D321BA80BB2}" dt="2018-02-27T08:54:04.980" v="872" actId="1076"/>
          <ac:spMkLst>
            <pc:docMk/>
            <pc:sldMk cId="4126327261" sldId="271"/>
            <ac:spMk id="6" creationId="{537F66DC-E3D8-4772-A9B3-AEB40B576726}"/>
          </ac:spMkLst>
        </pc:spChg>
        <pc:spChg chg="add mod">
          <ac:chgData name="anna.cicia@tiscali.it" userId="1953cf47213f91f2" providerId="LiveId" clId="{A3958BDF-9040-43BB-98BC-6D321BA80BB2}" dt="2018-02-27T08:56:43.236" v="897" actId="14100"/>
          <ac:spMkLst>
            <pc:docMk/>
            <pc:sldMk cId="4126327261" sldId="271"/>
            <ac:spMk id="8" creationId="{8B93531D-E7E1-4666-B2D8-9D5B7BD8030E}"/>
          </ac:spMkLst>
        </pc:spChg>
        <pc:picChg chg="add del">
          <ac:chgData name="anna.cicia@tiscali.it" userId="1953cf47213f91f2" providerId="LiveId" clId="{A3958BDF-9040-43BB-98BC-6D321BA80BB2}" dt="2018-02-27T08:56:35.025" v="896" actId="1076"/>
          <ac:picMkLst>
            <pc:docMk/>
            <pc:sldMk cId="4126327261" sldId="271"/>
            <ac:picMk id="4" creationId="{D0A9B577-91A8-4920-BBF8-407C5091CABA}"/>
          </ac:picMkLst>
        </pc:picChg>
        <pc:cxnChg chg="add mod">
          <ac:chgData name="anna.cicia@tiscali.it" userId="1953cf47213f91f2" providerId="LiveId" clId="{A3958BDF-9040-43BB-98BC-6D321BA80BB2}" dt="2018-02-27T08:53:58.594" v="871" actId="1076"/>
          <ac:cxnSpMkLst>
            <pc:docMk/>
            <pc:sldMk cId="4126327261" sldId="271"/>
            <ac:cxnSpMk id="7" creationId="{3368DCE9-F42F-4B33-AB6B-54F882B9044C}"/>
          </ac:cxnSpMkLst>
        </pc:cxnChg>
      </pc:sldChg>
      <pc:sldChg chg="addSp delSp modSp add">
        <pc:chgData name="anna.cicia@tiscali.it" userId="1953cf47213f91f2" providerId="LiveId" clId="{A3958BDF-9040-43BB-98BC-6D321BA80BB2}" dt="2018-02-27T09:08:23.844" v="1215" actId="1076"/>
        <pc:sldMkLst>
          <pc:docMk/>
          <pc:sldMk cId="1724263096" sldId="272"/>
        </pc:sldMkLst>
        <pc:spChg chg="del">
          <ac:chgData name="anna.cicia@tiscali.it" userId="1953cf47213f91f2" providerId="LiveId" clId="{A3958BDF-9040-43BB-98BC-6D321BA80BB2}" dt="2018-02-27T08:57:45.727" v="901" actId="478"/>
          <ac:spMkLst>
            <pc:docMk/>
            <pc:sldMk cId="1724263096" sldId="272"/>
            <ac:spMk id="2" creationId="{3E824E11-8202-46B5-AD62-213B30D826E1}"/>
          </ac:spMkLst>
        </pc:spChg>
        <pc:spChg chg="del">
          <ac:chgData name="anna.cicia@tiscali.it" userId="1953cf47213f91f2" providerId="LiveId" clId="{A3958BDF-9040-43BB-98BC-6D321BA80BB2}" dt="2018-02-27T08:57:48.509" v="902" actId="478"/>
          <ac:spMkLst>
            <pc:docMk/>
            <pc:sldMk cId="1724263096" sldId="272"/>
            <ac:spMk id="3" creationId="{98044602-07DD-43C7-80C1-28BDD054147F}"/>
          </ac:spMkLst>
        </pc:spChg>
        <pc:spChg chg="add mod">
          <ac:chgData name="anna.cicia@tiscali.it" userId="1953cf47213f91f2" providerId="LiveId" clId="{A3958BDF-9040-43BB-98BC-6D321BA80BB2}" dt="2018-02-27T08:58:03.315" v="919" actId="1076"/>
          <ac:spMkLst>
            <pc:docMk/>
            <pc:sldMk cId="1724263096" sldId="272"/>
            <ac:spMk id="5" creationId="{DB0E5459-1D96-49D9-AC57-C05D71FFD9BF}"/>
          </ac:spMkLst>
        </pc:spChg>
        <pc:spChg chg="add del mod">
          <ac:chgData name="anna.cicia@tiscali.it" userId="1953cf47213f91f2" providerId="LiveId" clId="{A3958BDF-9040-43BB-98BC-6D321BA80BB2}" dt="2018-02-27T08:58:51.849" v="923" actId="1076"/>
          <ac:spMkLst>
            <pc:docMk/>
            <pc:sldMk cId="1724263096" sldId="272"/>
            <ac:spMk id="7" creationId="{948DA763-BB91-46A5-93DD-7EA7EF765319}"/>
          </ac:spMkLst>
        </pc:spChg>
        <pc:spChg chg="add mod">
          <ac:chgData name="anna.cicia@tiscali.it" userId="1953cf47213f91f2" providerId="LiveId" clId="{A3958BDF-9040-43BB-98BC-6D321BA80BB2}" dt="2018-02-27T09:05:12.735" v="1098" actId="1076"/>
          <ac:spMkLst>
            <pc:docMk/>
            <pc:sldMk cId="1724263096" sldId="272"/>
            <ac:spMk id="9" creationId="{8C7F7EA7-3EA1-44B3-8A11-9F68FCCB83CA}"/>
          </ac:spMkLst>
        </pc:spChg>
        <pc:spChg chg="add del mod">
          <ac:chgData name="anna.cicia@tiscali.it" userId="1953cf47213f91f2" providerId="LiveId" clId="{A3958BDF-9040-43BB-98BC-6D321BA80BB2}" dt="2018-02-27T09:00:35.130" v="938" actId="478"/>
          <ac:spMkLst>
            <pc:docMk/>
            <pc:sldMk cId="1724263096" sldId="272"/>
            <ac:spMk id="10" creationId="{A195AFF8-22A6-408A-BB4A-DD5D20C6DE78}"/>
          </ac:spMkLst>
        </pc:spChg>
        <pc:spChg chg="add mod">
          <ac:chgData name="anna.cicia@tiscali.it" userId="1953cf47213f91f2" providerId="LiveId" clId="{A3958BDF-9040-43BB-98BC-6D321BA80BB2}" dt="2018-02-27T09:07:49.464" v="1212" actId="27636"/>
          <ac:spMkLst>
            <pc:docMk/>
            <pc:sldMk cId="1724263096" sldId="272"/>
            <ac:spMk id="12" creationId="{7FF155C7-8E19-443B-B2F5-A58EAD69F0CC}"/>
          </ac:spMkLst>
        </pc:spChg>
        <pc:graphicFrameChg chg="add del mod ord modGraphic">
          <ac:chgData name="anna.cicia@tiscali.it" userId="1953cf47213f91f2" providerId="LiveId" clId="{A3958BDF-9040-43BB-98BC-6D321BA80BB2}" dt="2018-02-27T09:00:31.599" v="937" actId="1076"/>
          <ac:graphicFrameMkLst>
            <pc:docMk/>
            <pc:sldMk cId="1724263096" sldId="272"/>
            <ac:graphicFrameMk id="8" creationId="{F1DD0D0D-FC17-430C-87C7-552DF0378991}"/>
          </ac:graphicFrameMkLst>
        </pc:graphicFrameChg>
        <pc:graphicFrameChg chg="add mod modGraphic">
          <ac:chgData name="anna.cicia@tiscali.it" userId="1953cf47213f91f2" providerId="LiveId" clId="{A3958BDF-9040-43BB-98BC-6D321BA80BB2}" dt="2018-02-27T09:08:23.844" v="1215" actId="1076"/>
          <ac:graphicFrameMkLst>
            <pc:docMk/>
            <pc:sldMk cId="1724263096" sldId="272"/>
            <ac:graphicFrameMk id="11" creationId="{3933C1C5-8A6E-41F4-9728-B1CDE4AFBB0F}"/>
          </ac:graphicFrameMkLst>
        </pc:graphicFrameChg>
        <pc:picChg chg="add">
          <ac:chgData name="anna.cicia@tiscali.it" userId="1953cf47213f91f2" providerId="LiveId" clId="{A3958BDF-9040-43BB-98BC-6D321BA80BB2}" dt="2018-02-27T08:57:04.317" v="899" actId="1076"/>
          <ac:picMkLst>
            <pc:docMk/>
            <pc:sldMk cId="1724263096" sldId="272"/>
            <ac:picMk id="4" creationId="{5A8EB957-3A79-426E-8694-7684F27AED1B}"/>
          </ac:picMkLst>
        </pc:picChg>
        <pc:cxnChg chg="add">
          <ac:chgData name="anna.cicia@tiscali.it" userId="1953cf47213f91f2" providerId="LiveId" clId="{A3958BDF-9040-43BB-98BC-6D321BA80BB2}" dt="2018-02-27T08:57:55.122" v="903" actId="1076"/>
          <ac:cxnSpMkLst>
            <pc:docMk/>
            <pc:sldMk cId="1724263096" sldId="272"/>
            <ac:cxnSpMk id="6" creationId="{8E02600B-F9A5-493F-87A1-84DD7315CC7C}"/>
          </ac:cxnSpMkLst>
        </pc:cxnChg>
        <pc:cxnChg chg="add mod">
          <ac:chgData name="anna.cicia@tiscali.it" userId="1953cf47213f91f2" providerId="LiveId" clId="{A3958BDF-9040-43BB-98BC-6D321BA80BB2}" dt="2018-02-27T09:08:15.508" v="1214" actId="1076"/>
          <ac:cxnSpMkLst>
            <pc:docMk/>
            <pc:sldMk cId="1724263096" sldId="272"/>
            <ac:cxnSpMk id="13" creationId="{88C584E8-C9D4-4224-BC99-F13ACB906A7A}"/>
          </ac:cxnSpMkLst>
        </pc:cxnChg>
      </pc:sldChg>
      <pc:sldChg chg="addSp delSp modSp add">
        <pc:chgData name="anna.cicia@tiscali.it" userId="1953cf47213f91f2" providerId="LiveId" clId="{A3958BDF-9040-43BB-98BC-6D321BA80BB2}" dt="2018-02-27T09:23:38.090" v="1600" actId="208"/>
        <pc:sldMkLst>
          <pc:docMk/>
          <pc:sldMk cId="2289287759" sldId="273"/>
        </pc:sldMkLst>
        <pc:spChg chg="del">
          <ac:chgData name="anna.cicia@tiscali.it" userId="1953cf47213f91f2" providerId="LiveId" clId="{A3958BDF-9040-43BB-98BC-6D321BA80BB2}" dt="2018-02-27T09:08:46.639" v="1219" actId="478"/>
          <ac:spMkLst>
            <pc:docMk/>
            <pc:sldMk cId="2289287759" sldId="273"/>
            <ac:spMk id="2" creationId="{23513D04-B8C7-4F33-9ABA-4FEBDAAD8AB4}"/>
          </ac:spMkLst>
        </pc:spChg>
        <pc:spChg chg="del">
          <ac:chgData name="anna.cicia@tiscali.it" userId="1953cf47213f91f2" providerId="LiveId" clId="{A3958BDF-9040-43BB-98BC-6D321BA80BB2}" dt="2018-02-27T09:08:44.520" v="1218" actId="478"/>
          <ac:spMkLst>
            <pc:docMk/>
            <pc:sldMk cId="2289287759" sldId="273"/>
            <ac:spMk id="3" creationId="{1BB5DC3E-4C3B-4395-A54D-CFACE82EBBF9}"/>
          </ac:spMkLst>
        </pc:spChg>
        <pc:spChg chg="add mod">
          <ac:chgData name="anna.cicia@tiscali.it" userId="1953cf47213f91f2" providerId="LiveId" clId="{A3958BDF-9040-43BB-98BC-6D321BA80BB2}" dt="2018-02-27T09:20:26.261" v="1477" actId="403"/>
          <ac:spMkLst>
            <pc:docMk/>
            <pc:sldMk cId="2289287759" sldId="273"/>
            <ac:spMk id="6" creationId="{7BB25A1D-16BD-490C-B747-324EF3AE455D}"/>
          </ac:spMkLst>
        </pc:spChg>
        <pc:spChg chg="add mod">
          <ac:chgData name="anna.cicia@tiscali.it" userId="1953cf47213f91f2" providerId="LiveId" clId="{A3958BDF-9040-43BB-98BC-6D321BA80BB2}" dt="2018-02-27T09:23:38.090" v="1600" actId="208"/>
          <ac:spMkLst>
            <pc:docMk/>
            <pc:sldMk cId="2289287759" sldId="273"/>
            <ac:spMk id="9" creationId="{038375EC-2EE3-4A33-8AB1-C4C22D46F58A}"/>
          </ac:spMkLst>
        </pc:spChg>
        <pc:graphicFrameChg chg="add mod modGraphic">
          <ac:chgData name="anna.cicia@tiscali.it" userId="1953cf47213f91f2" providerId="LiveId" clId="{A3958BDF-9040-43BB-98BC-6D321BA80BB2}" dt="2018-02-27T09:20:04.696" v="1472" actId="1076"/>
          <ac:graphicFrameMkLst>
            <pc:docMk/>
            <pc:sldMk cId="2289287759" sldId="273"/>
            <ac:graphicFrameMk id="5" creationId="{6C203513-5040-4DEE-87FB-2705900B9326}"/>
          </ac:graphicFrameMkLst>
        </pc:graphicFrameChg>
        <pc:graphicFrameChg chg="add mod modGraphic">
          <ac:chgData name="anna.cicia@tiscali.it" userId="1953cf47213f91f2" providerId="LiveId" clId="{A3958BDF-9040-43BB-98BC-6D321BA80BB2}" dt="2018-02-27T09:23:11.072" v="1597" actId="1076"/>
          <ac:graphicFrameMkLst>
            <pc:docMk/>
            <pc:sldMk cId="2289287759" sldId="273"/>
            <ac:graphicFrameMk id="8" creationId="{A18CC0B0-03A9-4908-A002-427B959A5268}"/>
          </ac:graphicFrameMkLst>
        </pc:graphicFrameChg>
        <pc:picChg chg="add">
          <ac:chgData name="anna.cicia@tiscali.it" userId="1953cf47213f91f2" providerId="LiveId" clId="{A3958BDF-9040-43BB-98BC-6D321BA80BB2}" dt="2018-02-27T09:08:42.347" v="1217" actId="208"/>
          <ac:picMkLst>
            <pc:docMk/>
            <pc:sldMk cId="2289287759" sldId="273"/>
            <ac:picMk id="4" creationId="{BCC8A982-7B26-496F-9AB9-F0F372E18E47}"/>
          </ac:picMkLst>
        </pc:picChg>
        <pc:cxnChg chg="add mod">
          <ac:chgData name="anna.cicia@tiscali.it" userId="1953cf47213f91f2" providerId="LiveId" clId="{A3958BDF-9040-43BB-98BC-6D321BA80BB2}" dt="2018-02-27T09:20:19.729" v="1475" actId="1582"/>
          <ac:cxnSpMkLst>
            <pc:docMk/>
            <pc:sldMk cId="2289287759" sldId="273"/>
            <ac:cxnSpMk id="7" creationId="{48B486CF-1ED4-4701-A8E9-A3737B20DF48}"/>
          </ac:cxnSpMkLst>
        </pc:cxnChg>
        <pc:cxnChg chg="add mod">
          <ac:chgData name="anna.cicia@tiscali.it" userId="1953cf47213f91f2" providerId="LiveId" clId="{A3958BDF-9040-43BB-98BC-6D321BA80BB2}" dt="2018-02-27T09:23:26.261" v="1599" actId="208"/>
          <ac:cxnSpMkLst>
            <pc:docMk/>
            <pc:sldMk cId="2289287759" sldId="273"/>
            <ac:cxnSpMk id="10" creationId="{EE2F18E1-4B87-45B0-BB1A-69058FC0908C}"/>
          </ac:cxnSpMkLst>
        </pc:cxnChg>
      </pc:sldChg>
      <pc:sldChg chg="addSp delSp modSp add">
        <pc:chgData name="anna.cicia@tiscali.it" userId="1953cf47213f91f2" providerId="LiveId" clId="{A3958BDF-9040-43BB-98BC-6D321BA80BB2}" dt="2018-02-27T09:30:07.584" v="1739" actId="208"/>
        <pc:sldMkLst>
          <pc:docMk/>
          <pc:sldMk cId="3639357906" sldId="274"/>
        </pc:sldMkLst>
        <pc:spChg chg="del">
          <ac:chgData name="anna.cicia@tiscali.it" userId="1953cf47213f91f2" providerId="LiveId" clId="{A3958BDF-9040-43BB-98BC-6D321BA80BB2}" dt="2018-02-27T09:24:14.354" v="1603" actId="478"/>
          <ac:spMkLst>
            <pc:docMk/>
            <pc:sldMk cId="3639357906" sldId="274"/>
            <ac:spMk id="2" creationId="{21F6CC43-4B71-4EEE-B92D-E93709BC4A1F}"/>
          </ac:spMkLst>
        </pc:spChg>
        <pc:spChg chg="del">
          <ac:chgData name="anna.cicia@tiscali.it" userId="1953cf47213f91f2" providerId="LiveId" clId="{A3958BDF-9040-43BB-98BC-6D321BA80BB2}" dt="2018-02-27T09:24:16.792" v="1604" actId="478"/>
          <ac:spMkLst>
            <pc:docMk/>
            <pc:sldMk cId="3639357906" sldId="274"/>
            <ac:spMk id="3" creationId="{CC83F850-7C05-4A0E-9F30-693BAF9CA9B3}"/>
          </ac:spMkLst>
        </pc:spChg>
        <pc:spChg chg="add mod">
          <ac:chgData name="anna.cicia@tiscali.it" userId="1953cf47213f91f2" providerId="LiveId" clId="{A3958BDF-9040-43BB-98BC-6D321BA80BB2}" dt="2018-02-27T09:27:29.926" v="1704" actId="208"/>
          <ac:spMkLst>
            <pc:docMk/>
            <pc:sldMk cId="3639357906" sldId="274"/>
            <ac:spMk id="7" creationId="{C42B1DE1-EE2D-4D88-8703-C7669658F51B}"/>
          </ac:spMkLst>
        </pc:spChg>
        <pc:spChg chg="add mod">
          <ac:chgData name="anna.cicia@tiscali.it" userId="1953cf47213f91f2" providerId="LiveId" clId="{A3958BDF-9040-43BB-98BC-6D321BA80BB2}" dt="2018-02-27T09:29:36.909" v="1733" actId="208"/>
          <ac:spMkLst>
            <pc:docMk/>
            <pc:sldMk cId="3639357906" sldId="274"/>
            <ac:spMk id="10" creationId="{0FF70EBC-D833-4D2C-AB06-701F79151123}"/>
          </ac:spMkLst>
        </pc:spChg>
        <pc:graphicFrameChg chg="add mod modGraphic">
          <ac:chgData name="anna.cicia@tiscali.it" userId="1953cf47213f91f2" providerId="LiveId" clId="{A3958BDF-9040-43BB-98BC-6D321BA80BB2}" dt="2018-02-27T09:26:12.679" v="1683" actId="12385"/>
          <ac:graphicFrameMkLst>
            <pc:docMk/>
            <pc:sldMk cId="3639357906" sldId="274"/>
            <ac:graphicFrameMk id="5" creationId="{534F63B0-16C4-422D-89D8-67B17897ADF4}"/>
          </ac:graphicFrameMkLst>
        </pc:graphicFrameChg>
        <pc:graphicFrameChg chg="add mod modGraphic">
          <ac:chgData name="anna.cicia@tiscali.it" userId="1953cf47213f91f2" providerId="LiveId" clId="{A3958BDF-9040-43BB-98BC-6D321BA80BB2}" dt="2018-02-27T09:26:23.759" v="1685" actId="12385"/>
          <ac:graphicFrameMkLst>
            <pc:docMk/>
            <pc:sldMk cId="3639357906" sldId="274"/>
            <ac:graphicFrameMk id="6" creationId="{960835A4-6AEC-4444-A7A9-1D9CC6A4D179}"/>
          </ac:graphicFrameMkLst>
        </pc:graphicFrameChg>
        <pc:picChg chg="add">
          <ac:chgData name="anna.cicia@tiscali.it" userId="1953cf47213f91f2" providerId="LiveId" clId="{A3958BDF-9040-43BB-98BC-6D321BA80BB2}" dt="2018-02-27T09:24:12.026" v="1602" actId="208"/>
          <ac:picMkLst>
            <pc:docMk/>
            <pc:sldMk cId="3639357906" sldId="274"/>
            <ac:picMk id="4" creationId="{5DE2287A-8929-4697-A12F-0D22B922F010}"/>
          </ac:picMkLst>
        </pc:picChg>
        <pc:cxnChg chg="add mod">
          <ac:chgData name="anna.cicia@tiscali.it" userId="1953cf47213f91f2" providerId="LiveId" clId="{A3958BDF-9040-43BB-98BC-6D321BA80BB2}" dt="2018-02-27T09:27:57.804" v="1708" actId="208"/>
          <ac:cxnSpMkLst>
            <pc:docMk/>
            <pc:sldMk cId="3639357906" sldId="274"/>
            <ac:cxnSpMk id="8" creationId="{CCF19C55-C04F-44D4-9E00-8117D91E69A1}"/>
          </ac:cxnSpMkLst>
        </pc:cxnChg>
        <pc:cxnChg chg="add mod">
          <ac:chgData name="anna.cicia@tiscali.it" userId="1953cf47213f91f2" providerId="LiveId" clId="{A3958BDF-9040-43BB-98BC-6D321BA80BB2}" dt="2018-02-27T09:30:07.584" v="1739" actId="208"/>
          <ac:cxnSpMkLst>
            <pc:docMk/>
            <pc:sldMk cId="3639357906" sldId="274"/>
            <ac:cxnSpMk id="11" creationId="{7025BCD8-6ED4-4249-8D6B-63DDE13EDD22}"/>
          </ac:cxnSpMkLst>
        </pc:cxnChg>
      </pc:sldChg>
      <pc:sldChg chg="addSp delSp modSp add">
        <pc:chgData name="anna.cicia@tiscali.it" userId="1953cf47213f91f2" providerId="LiveId" clId="{A3958BDF-9040-43BB-98BC-6D321BA80BB2}" dt="2018-02-27T09:39:02.734" v="1867" actId="1076"/>
        <pc:sldMkLst>
          <pc:docMk/>
          <pc:sldMk cId="1720231793" sldId="275"/>
        </pc:sldMkLst>
        <pc:spChg chg="del">
          <ac:chgData name="anna.cicia@tiscali.it" userId="1953cf47213f91f2" providerId="LiveId" clId="{A3958BDF-9040-43BB-98BC-6D321BA80BB2}" dt="2018-02-27T09:30:56.671" v="1750" actId="478"/>
          <ac:spMkLst>
            <pc:docMk/>
            <pc:sldMk cId="1720231793" sldId="275"/>
            <ac:spMk id="2" creationId="{B8A2CB39-34CD-4091-8843-BFF7E57B4726}"/>
          </ac:spMkLst>
        </pc:spChg>
        <pc:spChg chg="del">
          <ac:chgData name="anna.cicia@tiscali.it" userId="1953cf47213f91f2" providerId="LiveId" clId="{A3958BDF-9040-43BB-98BC-6D321BA80BB2}" dt="2018-02-27T09:30:58.593" v="1751" actId="478"/>
          <ac:spMkLst>
            <pc:docMk/>
            <pc:sldMk cId="1720231793" sldId="275"/>
            <ac:spMk id="3" creationId="{F1276461-A0F6-48B6-9CA6-A090BFB24C9A}"/>
          </ac:spMkLst>
        </pc:spChg>
        <pc:spChg chg="add mod">
          <ac:chgData name="anna.cicia@tiscali.it" userId="1953cf47213f91f2" providerId="LiveId" clId="{A3958BDF-9040-43BB-98BC-6D321BA80BB2}" dt="2018-02-27T09:33:01.619" v="1825" actId="208"/>
          <ac:spMkLst>
            <pc:docMk/>
            <pc:sldMk cId="1720231793" sldId="275"/>
            <ac:spMk id="6" creationId="{6DC4D9B0-6C97-4651-82EB-0C8733588DA4}"/>
          </ac:spMkLst>
        </pc:spChg>
        <pc:spChg chg="add mod">
          <ac:chgData name="anna.cicia@tiscali.it" userId="1953cf47213f91f2" providerId="LiveId" clId="{A3958BDF-9040-43BB-98BC-6D321BA80BB2}" dt="2018-02-27T09:38:46.107" v="1863" actId="1076"/>
          <ac:spMkLst>
            <pc:docMk/>
            <pc:sldMk cId="1720231793" sldId="275"/>
            <ac:spMk id="10" creationId="{598CE1DB-6A85-43BA-B255-BAF51470F460}"/>
          </ac:spMkLst>
        </pc:spChg>
        <pc:graphicFrameChg chg="add mod modGraphic">
          <ac:chgData name="anna.cicia@tiscali.it" userId="1953cf47213f91f2" providerId="LiveId" clId="{A3958BDF-9040-43BB-98BC-6D321BA80BB2}" dt="2018-02-27T09:36:30.398" v="1830" actId="1076"/>
          <ac:graphicFrameMkLst>
            <pc:docMk/>
            <pc:sldMk cId="1720231793" sldId="275"/>
            <ac:graphicFrameMk id="5" creationId="{9641B036-C994-406A-B0ED-0FDD10E0D559}"/>
          </ac:graphicFrameMkLst>
        </pc:graphicFrameChg>
        <pc:graphicFrameChg chg="add mod modGraphic">
          <ac:chgData name="anna.cicia@tiscali.it" userId="1953cf47213f91f2" providerId="LiveId" clId="{A3958BDF-9040-43BB-98BC-6D321BA80BB2}" dt="2018-02-27T09:39:02.734" v="1867" actId="1076"/>
          <ac:graphicFrameMkLst>
            <pc:docMk/>
            <pc:sldMk cId="1720231793" sldId="275"/>
            <ac:graphicFrameMk id="9" creationId="{532C7607-42C2-4749-952A-3E85A6E2B84C}"/>
          </ac:graphicFrameMkLst>
        </pc:graphicFrameChg>
        <pc:picChg chg="add">
          <ac:chgData name="anna.cicia@tiscali.it" userId="1953cf47213f91f2" providerId="LiveId" clId="{A3958BDF-9040-43BB-98BC-6D321BA80BB2}" dt="2018-02-27T09:30:26.570" v="1742" actId="1076"/>
          <ac:picMkLst>
            <pc:docMk/>
            <pc:sldMk cId="1720231793" sldId="275"/>
            <ac:picMk id="4" creationId="{7130F03B-0C59-4108-B4CC-3FD57D0DE271}"/>
          </ac:picMkLst>
        </pc:picChg>
        <pc:cxnChg chg="add mod">
          <ac:chgData name="anna.cicia@tiscali.it" userId="1953cf47213f91f2" providerId="LiveId" clId="{A3958BDF-9040-43BB-98BC-6D321BA80BB2}" dt="2018-02-27T09:33:24.199" v="1829" actId="208"/>
          <ac:cxnSpMkLst>
            <pc:docMk/>
            <pc:sldMk cId="1720231793" sldId="275"/>
            <ac:cxnSpMk id="7" creationId="{C2AD80CF-D513-42A0-B6E7-B88F7A0E224A}"/>
          </ac:cxnSpMkLst>
        </pc:cxnChg>
        <pc:cxnChg chg="add mod">
          <ac:chgData name="anna.cicia@tiscali.it" userId="1953cf47213f91f2" providerId="LiveId" clId="{A3958BDF-9040-43BB-98BC-6D321BA80BB2}" dt="2018-02-27T09:38:59.390" v="1866" actId="14100"/>
          <ac:cxnSpMkLst>
            <pc:docMk/>
            <pc:sldMk cId="1720231793" sldId="275"/>
            <ac:cxnSpMk id="11" creationId="{B5ED06B5-AE92-4FB3-91B9-201EF16B699F}"/>
          </ac:cxnSpMkLst>
        </pc:cxnChg>
      </pc:sldChg>
      <pc:sldChg chg="addSp delSp modSp add">
        <pc:chgData name="anna.cicia@tiscali.it" userId="1953cf47213f91f2" providerId="LiveId" clId="{A3958BDF-9040-43BB-98BC-6D321BA80BB2}" dt="2018-02-27T09:42:43.582" v="1888" actId="1076"/>
        <pc:sldMkLst>
          <pc:docMk/>
          <pc:sldMk cId="606440686" sldId="276"/>
        </pc:sldMkLst>
        <pc:spChg chg="del">
          <ac:chgData name="anna.cicia@tiscali.it" userId="1953cf47213f91f2" providerId="LiveId" clId="{A3958BDF-9040-43BB-98BC-6D321BA80BB2}" dt="2018-02-27T09:30:39.498" v="1744" actId="478"/>
          <ac:spMkLst>
            <pc:docMk/>
            <pc:sldMk cId="606440686" sldId="276"/>
            <ac:spMk id="2" creationId="{F7ABB5F6-54C5-4363-902A-941B485ACA6C}"/>
          </ac:spMkLst>
        </pc:spChg>
        <pc:spChg chg="del">
          <ac:chgData name="anna.cicia@tiscali.it" userId="1953cf47213f91f2" providerId="LiveId" clId="{A3958BDF-9040-43BB-98BC-6D321BA80BB2}" dt="2018-02-27T09:30:41.201" v="1745" actId="478"/>
          <ac:spMkLst>
            <pc:docMk/>
            <pc:sldMk cId="606440686" sldId="276"/>
            <ac:spMk id="3" creationId="{12804293-A909-4407-8666-77E9F6A9E58E}"/>
          </ac:spMkLst>
        </pc:spChg>
        <pc:spChg chg="add mod">
          <ac:chgData name="anna.cicia@tiscali.it" userId="1953cf47213f91f2" providerId="LiveId" clId="{A3958BDF-9040-43BB-98BC-6D321BA80BB2}" dt="2018-02-27T09:41:41.391" v="1879" actId="1076"/>
          <ac:spMkLst>
            <pc:docMk/>
            <pc:sldMk cId="606440686" sldId="276"/>
            <ac:spMk id="7" creationId="{5C4AE4FA-4ADF-491C-A6D4-842F4D008A6C}"/>
          </ac:spMkLst>
        </pc:spChg>
        <pc:graphicFrameChg chg="add del mod">
          <ac:chgData name="anna.cicia@tiscali.it" userId="1953cf47213f91f2" providerId="LiveId" clId="{A3958BDF-9040-43BB-98BC-6D321BA80BB2}" dt="2018-02-27T09:30:51.077" v="1748" actId="1076"/>
          <ac:graphicFrameMkLst>
            <pc:docMk/>
            <pc:sldMk cId="606440686" sldId="276"/>
            <ac:graphicFrameMk id="5" creationId="{679F6A00-247E-4EB5-9F4C-B2FCCA4856C4}"/>
          </ac:graphicFrameMkLst>
        </pc:graphicFrameChg>
        <pc:graphicFrameChg chg="add mod modGraphic">
          <ac:chgData name="anna.cicia@tiscali.it" userId="1953cf47213f91f2" providerId="LiveId" clId="{A3958BDF-9040-43BB-98BC-6D321BA80BB2}" dt="2018-02-27T09:42:43.582" v="1888" actId="1076"/>
          <ac:graphicFrameMkLst>
            <pc:docMk/>
            <pc:sldMk cId="606440686" sldId="276"/>
            <ac:graphicFrameMk id="6" creationId="{378BB30A-747A-45C5-92FA-301245AC15E4}"/>
          </ac:graphicFrameMkLst>
        </pc:graphicFrameChg>
        <pc:picChg chg="add mod">
          <ac:chgData name="anna.cicia@tiscali.it" userId="1953cf47213f91f2" providerId="LiveId" clId="{A3958BDF-9040-43BB-98BC-6D321BA80BB2}" dt="2018-02-27T09:42:11.657" v="1884" actId="1076"/>
          <ac:picMkLst>
            <pc:docMk/>
            <pc:sldMk cId="606440686" sldId="276"/>
            <ac:picMk id="4" creationId="{C9ABCE81-5710-4DE9-952C-500347C88A53}"/>
          </ac:picMkLst>
        </pc:picChg>
      </pc:sldChg>
      <pc:sldChg chg="addSp delSp modSp add">
        <pc:chgData name="anna.cicia@tiscali.it" userId="1953cf47213f91f2" providerId="LiveId" clId="{A3958BDF-9040-43BB-98BC-6D321BA80BB2}" dt="2018-02-27T11:24:41.649" v="3594" actId="1076"/>
        <pc:sldMkLst>
          <pc:docMk/>
          <pc:sldMk cId="172059093" sldId="277"/>
        </pc:sldMkLst>
        <pc:spChg chg="del">
          <ac:chgData name="anna.cicia@tiscali.it" userId="1953cf47213f91f2" providerId="LiveId" clId="{A3958BDF-9040-43BB-98BC-6D321BA80BB2}" dt="2018-02-27T09:43:37.399" v="1896" actId="478"/>
          <ac:spMkLst>
            <pc:docMk/>
            <pc:sldMk cId="172059093" sldId="277"/>
            <ac:spMk id="2" creationId="{CCE1D7D3-31D5-442D-B29F-284AB0BDE63F}"/>
          </ac:spMkLst>
        </pc:spChg>
        <pc:spChg chg="del">
          <ac:chgData name="anna.cicia@tiscali.it" userId="1953cf47213f91f2" providerId="LiveId" clId="{A3958BDF-9040-43BB-98BC-6D321BA80BB2}" dt="2018-02-27T09:43:39.790" v="1897" actId="478"/>
          <ac:spMkLst>
            <pc:docMk/>
            <pc:sldMk cId="172059093" sldId="277"/>
            <ac:spMk id="3" creationId="{BF67037C-D742-4A72-BFF9-8F904FE43737}"/>
          </ac:spMkLst>
        </pc:spChg>
        <pc:spChg chg="add mod">
          <ac:chgData name="anna.cicia@tiscali.it" userId="1953cf47213f91f2" providerId="LiveId" clId="{A3958BDF-9040-43BB-98BC-6D321BA80BB2}" dt="2018-02-27T11:24:41.649" v="3594" actId="1076"/>
          <ac:spMkLst>
            <pc:docMk/>
            <pc:sldMk cId="172059093" sldId="277"/>
            <ac:spMk id="5" creationId="{C04799B2-7970-467C-89FF-6D00C228F9A7}"/>
          </ac:spMkLst>
        </pc:spChg>
        <pc:spChg chg="add mod">
          <ac:chgData name="anna.cicia@tiscali.it" userId="1953cf47213f91f2" providerId="LiveId" clId="{A3958BDF-9040-43BB-98BC-6D321BA80BB2}" dt="2018-02-27T09:44:37.687" v="1966" actId="1076"/>
          <ac:spMkLst>
            <pc:docMk/>
            <pc:sldMk cId="172059093" sldId="277"/>
            <ac:spMk id="7" creationId="{99FC49D5-1FE4-4745-BC61-0A1504B7D92C}"/>
          </ac:spMkLst>
        </pc:spChg>
        <pc:spChg chg="add mod">
          <ac:chgData name="anna.cicia@tiscali.it" userId="1953cf47213f91f2" providerId="LiveId" clId="{A3958BDF-9040-43BB-98BC-6D321BA80BB2}" dt="2018-02-27T09:46:33.500" v="1983" actId="20577"/>
          <ac:spMkLst>
            <pc:docMk/>
            <pc:sldMk cId="172059093" sldId="277"/>
            <ac:spMk id="9" creationId="{90CDB298-32BB-48D5-AD80-C589250B2E01}"/>
          </ac:spMkLst>
        </pc:spChg>
        <pc:graphicFrameChg chg="add mod modGraphic">
          <ac:chgData name="anna.cicia@tiscali.it" userId="1953cf47213f91f2" providerId="LiveId" clId="{A3958BDF-9040-43BB-98BC-6D321BA80BB2}" dt="2018-02-27T09:48:19.839" v="1996" actId="1076"/>
          <ac:graphicFrameMkLst>
            <pc:docMk/>
            <pc:sldMk cId="172059093" sldId="277"/>
            <ac:graphicFrameMk id="8" creationId="{C46BF52B-57E1-4B63-BCF4-B4BCE6FC61F4}"/>
          </ac:graphicFrameMkLst>
        </pc:graphicFrameChg>
        <pc:picChg chg="add">
          <ac:chgData name="anna.cicia@tiscali.it" userId="1953cf47213f91f2" providerId="LiveId" clId="{A3958BDF-9040-43BB-98BC-6D321BA80BB2}" dt="2018-02-27T09:42:57.427" v="1892" actId="1076"/>
          <ac:picMkLst>
            <pc:docMk/>
            <pc:sldMk cId="172059093" sldId="277"/>
            <ac:picMk id="4" creationId="{A3BE8F04-211B-406F-91D1-C542748E8886}"/>
          </ac:picMkLst>
        </pc:picChg>
        <pc:cxnChg chg="add mod">
          <ac:chgData name="anna.cicia@tiscali.it" userId="1953cf47213f91f2" providerId="LiveId" clId="{A3958BDF-9040-43BB-98BC-6D321BA80BB2}" dt="2018-02-27T09:44:11.246" v="1938" actId="1076"/>
          <ac:cxnSpMkLst>
            <pc:docMk/>
            <pc:sldMk cId="172059093" sldId="277"/>
            <ac:cxnSpMk id="6" creationId="{7182D7AE-F190-4A0F-B238-DE682F35A6D1}"/>
          </ac:cxnSpMkLst>
        </pc:cxnChg>
      </pc:sldChg>
      <pc:sldChg chg="addSp delSp modSp add">
        <pc:chgData name="anna.cicia@tiscali.it" userId="1953cf47213f91f2" providerId="LiveId" clId="{A3958BDF-9040-43BB-98BC-6D321BA80BB2}" dt="2018-02-27T09:51:48.355" v="2040" actId="20577"/>
        <pc:sldMkLst>
          <pc:docMk/>
          <pc:sldMk cId="2711808552" sldId="278"/>
        </pc:sldMkLst>
        <pc:spChg chg="del">
          <ac:chgData name="anna.cicia@tiscali.it" userId="1953cf47213f91f2" providerId="LiveId" clId="{A3958BDF-9040-43BB-98BC-6D321BA80BB2}" dt="2018-02-27T09:49:48.306" v="2013" actId="478"/>
          <ac:spMkLst>
            <pc:docMk/>
            <pc:sldMk cId="2711808552" sldId="278"/>
            <ac:spMk id="2" creationId="{0BB0CFD2-2D01-4F83-B17B-8349B1EDE52F}"/>
          </ac:spMkLst>
        </pc:spChg>
        <pc:spChg chg="del">
          <ac:chgData name="anna.cicia@tiscali.it" userId="1953cf47213f91f2" providerId="LiveId" clId="{A3958BDF-9040-43BB-98BC-6D321BA80BB2}" dt="2018-02-27T09:49:51.447" v="2014" actId="478"/>
          <ac:spMkLst>
            <pc:docMk/>
            <pc:sldMk cId="2711808552" sldId="278"/>
            <ac:spMk id="3" creationId="{D9A64EBB-635F-46B4-8084-26B33F235BC4}"/>
          </ac:spMkLst>
        </pc:spChg>
        <pc:spChg chg="add mod">
          <ac:chgData name="anna.cicia@tiscali.it" userId="1953cf47213f91f2" providerId="LiveId" clId="{A3958BDF-9040-43BB-98BC-6D321BA80BB2}" dt="2018-02-27T09:51:48.355" v="2040" actId="20577"/>
          <ac:spMkLst>
            <pc:docMk/>
            <pc:sldMk cId="2711808552" sldId="278"/>
            <ac:spMk id="5" creationId="{228222C6-0DF3-4715-9AC0-FFA1C677433C}"/>
          </ac:spMkLst>
        </pc:spChg>
        <pc:spChg chg="add mod">
          <ac:chgData name="anna.cicia@tiscali.it" userId="1953cf47213f91f2" providerId="LiveId" clId="{A3958BDF-9040-43BB-98BC-6D321BA80BB2}" dt="2018-02-27T09:50:55.397" v="2032" actId="1076"/>
          <ac:spMkLst>
            <pc:docMk/>
            <pc:sldMk cId="2711808552" sldId="278"/>
            <ac:spMk id="7" creationId="{9C84201E-10D3-4000-B59F-10AAE3966F54}"/>
          </ac:spMkLst>
        </pc:spChg>
        <pc:graphicFrameChg chg="add mod modGraphic">
          <ac:chgData name="anna.cicia@tiscali.it" userId="1953cf47213f91f2" providerId="LiveId" clId="{A3958BDF-9040-43BB-98BC-6D321BA80BB2}" dt="2018-02-27T09:51:29.088" v="2038" actId="122"/>
          <ac:graphicFrameMkLst>
            <pc:docMk/>
            <pc:sldMk cId="2711808552" sldId="278"/>
            <ac:graphicFrameMk id="8" creationId="{BC392496-104A-4AAC-B8F0-CDBB2195E1D5}"/>
          </ac:graphicFrameMkLst>
        </pc:graphicFrameChg>
        <pc:picChg chg="add">
          <ac:chgData name="anna.cicia@tiscali.it" userId="1953cf47213f91f2" providerId="LiveId" clId="{A3958BDF-9040-43BB-98BC-6D321BA80BB2}" dt="2018-02-27T09:42:59.255" v="1893" actId="20577"/>
          <ac:picMkLst>
            <pc:docMk/>
            <pc:sldMk cId="2711808552" sldId="278"/>
            <ac:picMk id="4" creationId="{3A59ABCB-A554-40BA-97E9-78FFBB1403D2}"/>
          </ac:picMkLst>
        </pc:picChg>
        <pc:cxnChg chg="add">
          <ac:chgData name="anna.cicia@tiscali.it" userId="1953cf47213f91f2" providerId="LiveId" clId="{A3958BDF-9040-43BB-98BC-6D321BA80BB2}" dt="2018-02-27T09:49:59.281" v="2015" actId="20577"/>
          <ac:cxnSpMkLst>
            <pc:docMk/>
            <pc:sldMk cId="2711808552" sldId="278"/>
            <ac:cxnSpMk id="6" creationId="{6DED125B-49C7-4E22-9282-672588AAF2F5}"/>
          </ac:cxnSpMkLst>
        </pc:cxnChg>
      </pc:sldChg>
      <pc:sldChg chg="addSp delSp modSp add">
        <pc:chgData name="anna.cicia@tiscali.it" userId="1953cf47213f91f2" providerId="LiveId" clId="{A3958BDF-9040-43BB-98BC-6D321BA80BB2}" dt="2018-02-27T09:54:02.022" v="2079" actId="122"/>
        <pc:sldMkLst>
          <pc:docMk/>
          <pc:sldMk cId="1221817798" sldId="279"/>
        </pc:sldMkLst>
        <pc:spChg chg="del">
          <ac:chgData name="anna.cicia@tiscali.it" userId="1953cf47213f91f2" providerId="LiveId" clId="{A3958BDF-9040-43BB-98BC-6D321BA80BB2}" dt="2018-02-27T09:51:53.293" v="2041" actId="478"/>
          <ac:spMkLst>
            <pc:docMk/>
            <pc:sldMk cId="1221817798" sldId="279"/>
            <ac:spMk id="2" creationId="{B603C80B-68E4-4668-9595-D0DA9911218A}"/>
          </ac:spMkLst>
        </pc:spChg>
        <pc:spChg chg="del">
          <ac:chgData name="anna.cicia@tiscali.it" userId="1953cf47213f91f2" providerId="LiveId" clId="{A3958BDF-9040-43BB-98BC-6D321BA80BB2}" dt="2018-02-27T09:51:55.559" v="2042" actId="478"/>
          <ac:spMkLst>
            <pc:docMk/>
            <pc:sldMk cId="1221817798" sldId="279"/>
            <ac:spMk id="3" creationId="{F32CC48C-F6F9-44D0-9E1E-24A623BA33E0}"/>
          </ac:spMkLst>
        </pc:spChg>
        <pc:spChg chg="add mod">
          <ac:chgData name="anna.cicia@tiscali.it" userId="1953cf47213f91f2" providerId="LiveId" clId="{A3958BDF-9040-43BB-98BC-6D321BA80BB2}" dt="2018-02-27T09:52:25.809" v="2061" actId="1076"/>
          <ac:spMkLst>
            <pc:docMk/>
            <pc:sldMk cId="1221817798" sldId="279"/>
            <ac:spMk id="5" creationId="{871EF7C4-089C-43C3-8B86-8C05C0FE824F}"/>
          </ac:spMkLst>
        </pc:spChg>
        <pc:spChg chg="add mod">
          <ac:chgData name="anna.cicia@tiscali.it" userId="1953cf47213f91f2" providerId="LiveId" clId="{A3958BDF-9040-43BB-98BC-6D321BA80BB2}" dt="2018-02-27T09:54:02.022" v="2079" actId="122"/>
          <ac:spMkLst>
            <pc:docMk/>
            <pc:sldMk cId="1221817798" sldId="279"/>
            <ac:spMk id="7" creationId="{C0D3EBC9-7430-42E4-AEC6-4ABD248151C2}"/>
          </ac:spMkLst>
        </pc:spChg>
        <pc:graphicFrameChg chg="add del">
          <ac:chgData name="anna.cicia@tiscali.it" userId="1953cf47213f91f2" providerId="LiveId" clId="{A3958BDF-9040-43BB-98BC-6D321BA80BB2}" dt="2018-02-27T09:53:40.051" v="2073" actId="122"/>
          <ac:graphicFrameMkLst>
            <pc:docMk/>
            <pc:sldMk cId="1221817798" sldId="279"/>
            <ac:graphicFrameMk id="8" creationId="{0ABB6AC5-A9D8-4F32-AD63-7B2DE406257D}"/>
          </ac:graphicFrameMkLst>
        </pc:graphicFrameChg>
        <pc:picChg chg="add">
          <ac:chgData name="anna.cicia@tiscali.it" userId="1953cf47213f91f2" providerId="LiveId" clId="{A3958BDF-9040-43BB-98BC-6D321BA80BB2}" dt="2018-02-27T09:43:00.724" v="1894" actId="122"/>
          <ac:picMkLst>
            <pc:docMk/>
            <pc:sldMk cId="1221817798" sldId="279"/>
            <ac:picMk id="4" creationId="{AEF78081-70AC-453F-8FB3-803966A97C9E}"/>
          </ac:picMkLst>
        </pc:picChg>
        <pc:cxnChg chg="add">
          <ac:chgData name="anna.cicia@tiscali.it" userId="1953cf47213f91f2" providerId="LiveId" clId="{A3958BDF-9040-43BB-98BC-6D321BA80BB2}" dt="2018-02-27T09:52:21.577" v="2060" actId="122"/>
          <ac:cxnSpMkLst>
            <pc:docMk/>
            <pc:sldMk cId="1221817798" sldId="279"/>
            <ac:cxnSpMk id="6" creationId="{12D04D99-F2D5-4C37-BB72-44050F2AE1A3}"/>
          </ac:cxnSpMkLst>
        </pc:cxnChg>
      </pc:sldChg>
      <pc:sldChg chg="addSp delSp modSp add">
        <pc:chgData name="anna.cicia@tiscali.it" userId="1953cf47213f91f2" providerId="LiveId" clId="{A3958BDF-9040-43BB-98BC-6D321BA80BB2}" dt="2018-02-27T10:03:48.603" v="2289" actId="14100"/>
        <pc:sldMkLst>
          <pc:docMk/>
          <pc:sldMk cId="1614164482" sldId="280"/>
        </pc:sldMkLst>
        <pc:spChg chg="del">
          <ac:chgData name="anna.cicia@tiscali.it" userId="1953cf47213f91f2" providerId="LiveId" clId="{A3958BDF-9040-43BB-98BC-6D321BA80BB2}" dt="2018-02-27T09:54:16.914" v="2081" actId="478"/>
          <ac:spMkLst>
            <pc:docMk/>
            <pc:sldMk cId="1614164482" sldId="280"/>
            <ac:spMk id="2" creationId="{1FA7E41A-68E0-4981-9CDF-B503FE89C0B1}"/>
          </ac:spMkLst>
        </pc:spChg>
        <pc:spChg chg="del">
          <ac:chgData name="anna.cicia@tiscali.it" userId="1953cf47213f91f2" providerId="LiveId" clId="{A3958BDF-9040-43BB-98BC-6D321BA80BB2}" dt="2018-02-27T09:54:19.008" v="2082" actId="478"/>
          <ac:spMkLst>
            <pc:docMk/>
            <pc:sldMk cId="1614164482" sldId="280"/>
            <ac:spMk id="3" creationId="{414EC934-FEB9-430E-B227-AF57E7562F1F}"/>
          </ac:spMkLst>
        </pc:spChg>
        <pc:spChg chg="add mod">
          <ac:chgData name="anna.cicia@tiscali.it" userId="1953cf47213f91f2" providerId="LiveId" clId="{A3958BDF-9040-43BB-98BC-6D321BA80BB2}" dt="2018-02-27T10:02:59.785" v="2278" actId="20577"/>
          <ac:spMkLst>
            <pc:docMk/>
            <pc:sldMk cId="1614164482" sldId="280"/>
            <ac:spMk id="4" creationId="{686E8FD8-BC30-4B76-97B6-B2D62C5F39C6}"/>
          </ac:spMkLst>
        </pc:spChg>
        <pc:spChg chg="add mod">
          <ac:chgData name="anna.cicia@tiscali.it" userId="1953cf47213f91f2" providerId="LiveId" clId="{A3958BDF-9040-43BB-98BC-6D321BA80BB2}" dt="2018-02-27T10:03:48.603" v="2289" actId="14100"/>
          <ac:spMkLst>
            <pc:docMk/>
            <pc:sldMk cId="1614164482" sldId="280"/>
            <ac:spMk id="5" creationId="{C68EB709-0A37-415D-9901-6828772DE0C3}"/>
          </ac:spMkLst>
        </pc:spChg>
        <pc:spChg chg="add mod">
          <ac:chgData name="anna.cicia@tiscali.it" userId="1953cf47213f91f2" providerId="LiveId" clId="{A3958BDF-9040-43BB-98BC-6D321BA80BB2}" dt="2018-02-27T10:03:45.540" v="2288" actId="1076"/>
          <ac:spMkLst>
            <pc:docMk/>
            <pc:sldMk cId="1614164482" sldId="280"/>
            <ac:spMk id="6" creationId="{DE27441F-907D-4D3D-A72B-659DB5A05960}"/>
          </ac:spMkLst>
        </pc:spChg>
      </pc:sldChg>
      <pc:sldChg chg="addSp delSp modSp add">
        <pc:chgData name="anna.cicia@tiscali.it" userId="1953cf47213f91f2" providerId="LiveId" clId="{A3958BDF-9040-43BB-98BC-6D321BA80BB2}" dt="2018-02-27T10:07:04.683" v="2356" actId="122"/>
        <pc:sldMkLst>
          <pc:docMk/>
          <pc:sldMk cId="2535429550" sldId="281"/>
        </pc:sldMkLst>
        <pc:spChg chg="del">
          <ac:chgData name="anna.cicia@tiscali.it" userId="1953cf47213f91f2" providerId="LiveId" clId="{A3958BDF-9040-43BB-98BC-6D321BA80BB2}" dt="2018-02-27T10:04:15.387" v="2294" actId="478"/>
          <ac:spMkLst>
            <pc:docMk/>
            <pc:sldMk cId="2535429550" sldId="281"/>
            <ac:spMk id="2" creationId="{6315DD2F-A522-4AF2-902A-92D8DB0ECF17}"/>
          </ac:spMkLst>
        </pc:spChg>
        <pc:spChg chg="del">
          <ac:chgData name="anna.cicia@tiscali.it" userId="1953cf47213f91f2" providerId="LiveId" clId="{A3958BDF-9040-43BB-98BC-6D321BA80BB2}" dt="2018-02-27T10:04:17.012" v="2295" actId="478"/>
          <ac:spMkLst>
            <pc:docMk/>
            <pc:sldMk cId="2535429550" sldId="281"/>
            <ac:spMk id="3" creationId="{18E3ED2B-8E72-42E5-A631-814F00D8CF9D}"/>
          </ac:spMkLst>
        </pc:spChg>
        <pc:spChg chg="add mod">
          <ac:chgData name="anna.cicia@tiscali.it" userId="1953cf47213f91f2" providerId="LiveId" clId="{A3958BDF-9040-43BB-98BC-6D321BA80BB2}" dt="2018-02-27T10:05:02.992" v="2324" actId="1076"/>
          <ac:spMkLst>
            <pc:docMk/>
            <pc:sldMk cId="2535429550" sldId="281"/>
            <ac:spMk id="5" creationId="{3C04E06A-3714-4BF6-8173-DE3A5A0C9477}"/>
          </ac:spMkLst>
        </pc:spChg>
        <pc:spChg chg="add del mod">
          <ac:chgData name="anna.cicia@tiscali.it" userId="1953cf47213f91f2" providerId="LiveId" clId="{A3958BDF-9040-43BB-98BC-6D321BA80BB2}" dt="2018-02-27T10:07:04.683" v="2356" actId="122"/>
          <ac:spMkLst>
            <pc:docMk/>
            <pc:sldMk cId="2535429550" sldId="281"/>
            <ac:spMk id="7" creationId="{62EBB74A-B9B0-4110-89F3-B97872F263DD}"/>
          </ac:spMkLst>
        </pc:spChg>
        <pc:picChg chg="add">
          <ac:chgData name="anna.cicia@tiscali.it" userId="1953cf47213f91f2" providerId="LiveId" clId="{A3958BDF-9040-43BB-98BC-6D321BA80BB2}" dt="2018-02-27T10:04:09.886" v="2292" actId="122"/>
          <ac:picMkLst>
            <pc:docMk/>
            <pc:sldMk cId="2535429550" sldId="281"/>
            <ac:picMk id="4" creationId="{286C67FE-885D-4B89-8466-269309A3C763}"/>
          </ac:picMkLst>
        </pc:picChg>
        <pc:cxnChg chg="add">
          <ac:chgData name="anna.cicia@tiscali.it" userId="1953cf47213f91f2" providerId="LiveId" clId="{A3958BDF-9040-43BB-98BC-6D321BA80BB2}" dt="2018-02-27T10:04:58.491" v="2323" actId="122"/>
          <ac:cxnSpMkLst>
            <pc:docMk/>
            <pc:sldMk cId="2535429550" sldId="281"/>
            <ac:cxnSpMk id="6" creationId="{2BBA0A5B-9845-4BAB-A0E4-678658C7C907}"/>
          </ac:cxnSpMkLst>
        </pc:cxnChg>
      </pc:sldChg>
      <pc:sldChg chg="addSp delSp modSp add">
        <pc:chgData name="anna.cicia@tiscali.it" userId="1953cf47213f91f2" providerId="LiveId" clId="{A3958BDF-9040-43BB-98BC-6D321BA80BB2}" dt="2018-02-27T10:13:32.393" v="2674" actId="1076"/>
        <pc:sldMkLst>
          <pc:docMk/>
          <pc:sldMk cId="3776786636" sldId="282"/>
        </pc:sldMkLst>
        <pc:spChg chg="del">
          <ac:chgData name="anna.cicia@tiscali.it" userId="1953cf47213f91f2" providerId="LiveId" clId="{A3958BDF-9040-43BB-98BC-6D321BA80BB2}" dt="2018-02-27T10:07:25.513" v="2358" actId="478"/>
          <ac:spMkLst>
            <pc:docMk/>
            <pc:sldMk cId="3776786636" sldId="282"/>
            <ac:spMk id="2" creationId="{451910A9-FD08-4DC0-A176-19C88CB37568}"/>
          </ac:spMkLst>
        </pc:spChg>
        <pc:spChg chg="del">
          <ac:chgData name="anna.cicia@tiscali.it" userId="1953cf47213f91f2" providerId="LiveId" clId="{A3958BDF-9040-43BB-98BC-6D321BA80BB2}" dt="2018-02-27T10:07:22.247" v="2357" actId="1076"/>
          <ac:spMkLst>
            <pc:docMk/>
            <pc:sldMk cId="3776786636" sldId="282"/>
            <ac:spMk id="3" creationId="{5F4E7DDD-5F82-40B2-A69D-38C913BA2CC2}"/>
          </ac:spMkLst>
        </pc:spChg>
        <pc:graphicFrameChg chg="add mod modGraphic">
          <ac:chgData name="anna.cicia@tiscali.it" userId="1953cf47213f91f2" providerId="LiveId" clId="{A3958BDF-9040-43BB-98BC-6D321BA80BB2}" dt="2018-02-27T10:13:32.393" v="2674" actId="1076"/>
          <ac:graphicFrameMkLst>
            <pc:docMk/>
            <pc:sldMk cId="3776786636" sldId="282"/>
            <ac:graphicFrameMk id="5" creationId="{FCDBFE8B-74A9-478A-A98F-DAE2A4255D30}"/>
          </ac:graphicFrameMkLst>
        </pc:graphicFrameChg>
        <pc:picChg chg="add mod">
          <ac:chgData name="anna.cicia@tiscali.it" userId="1953cf47213f91f2" providerId="LiveId" clId="{A3958BDF-9040-43BB-98BC-6D321BA80BB2}" dt="2018-02-27T10:13:22.079" v="2673" actId="1076"/>
          <ac:picMkLst>
            <pc:docMk/>
            <pc:sldMk cId="3776786636" sldId="282"/>
            <ac:picMk id="4" creationId="{C01D07DD-1401-4188-B836-D58BE19C0434}"/>
          </ac:picMkLst>
        </pc:picChg>
      </pc:sldChg>
      <pc:sldChg chg="addSp delSp modSp add">
        <pc:chgData name="anna.cicia@tiscali.it" userId="1953cf47213f91f2" providerId="LiveId" clId="{A3958BDF-9040-43BB-98BC-6D321BA80BB2}" dt="2018-02-27T10:17:20.174" v="2733" actId="14100"/>
        <pc:sldMkLst>
          <pc:docMk/>
          <pc:sldMk cId="4218408827" sldId="283"/>
        </pc:sldMkLst>
        <pc:spChg chg="del">
          <ac:chgData name="anna.cicia@tiscali.it" userId="1953cf47213f91f2" providerId="LiveId" clId="{A3958BDF-9040-43BB-98BC-6D321BA80BB2}" dt="2018-02-27T10:14:23.796" v="2682" actId="478"/>
          <ac:spMkLst>
            <pc:docMk/>
            <pc:sldMk cId="4218408827" sldId="283"/>
            <ac:spMk id="2" creationId="{27CACCC1-9BAB-436C-B2B3-FC51A9D175A2}"/>
          </ac:spMkLst>
        </pc:spChg>
        <pc:spChg chg="del">
          <ac:chgData name="anna.cicia@tiscali.it" userId="1953cf47213f91f2" providerId="LiveId" clId="{A3958BDF-9040-43BB-98BC-6D321BA80BB2}" dt="2018-02-27T10:14:26.233" v="2683" actId="478"/>
          <ac:spMkLst>
            <pc:docMk/>
            <pc:sldMk cId="4218408827" sldId="283"/>
            <ac:spMk id="3" creationId="{E4541768-26AC-4A2F-8E87-73A7BE8FF9BE}"/>
          </ac:spMkLst>
        </pc:spChg>
        <pc:spChg chg="add mod">
          <ac:chgData name="anna.cicia@tiscali.it" userId="1953cf47213f91f2" providerId="LiveId" clId="{A3958BDF-9040-43BB-98BC-6D321BA80BB2}" dt="2018-02-27T10:14:43.938" v="2700" actId="1076"/>
          <ac:spMkLst>
            <pc:docMk/>
            <pc:sldMk cId="4218408827" sldId="283"/>
            <ac:spMk id="5" creationId="{6B21E0EE-E874-471E-B00F-0A2F13D1AA03}"/>
          </ac:spMkLst>
        </pc:spChg>
        <pc:spChg chg="add mod">
          <ac:chgData name="anna.cicia@tiscali.it" userId="1953cf47213f91f2" providerId="LiveId" clId="{A3958BDF-9040-43BB-98BC-6D321BA80BB2}" dt="2018-02-27T10:15:39.241" v="2712" actId="1076"/>
          <ac:spMkLst>
            <pc:docMk/>
            <pc:sldMk cId="4218408827" sldId="283"/>
            <ac:spMk id="8" creationId="{4E3EB502-497D-490A-9491-ED862E22DC92}"/>
          </ac:spMkLst>
        </pc:spChg>
        <pc:graphicFrameChg chg="add mod ord modGraphic">
          <ac:chgData name="anna.cicia@tiscali.it" userId="1953cf47213f91f2" providerId="LiveId" clId="{A3958BDF-9040-43BB-98BC-6D321BA80BB2}" dt="2018-02-27T10:17:20.174" v="2733" actId="14100"/>
          <ac:graphicFrameMkLst>
            <pc:docMk/>
            <pc:sldMk cId="4218408827" sldId="283"/>
            <ac:graphicFrameMk id="7" creationId="{2B661B18-9168-4DD2-AF2D-D42C0F2D8BB6}"/>
          </ac:graphicFrameMkLst>
        </pc:graphicFrameChg>
        <pc:picChg chg="add">
          <ac:chgData name="anna.cicia@tiscali.it" userId="1953cf47213f91f2" providerId="LiveId" clId="{A3958BDF-9040-43BB-98BC-6D321BA80BB2}" dt="2018-02-27T10:13:54.770" v="2678" actId="14100"/>
          <ac:picMkLst>
            <pc:docMk/>
            <pc:sldMk cId="4218408827" sldId="283"/>
            <ac:picMk id="4" creationId="{658BF917-D06C-4C2B-B46B-D8E06C48A52D}"/>
          </ac:picMkLst>
        </pc:picChg>
        <pc:cxnChg chg="add">
          <ac:chgData name="anna.cicia@tiscali.it" userId="1953cf47213f91f2" providerId="LiveId" clId="{A3958BDF-9040-43BB-98BC-6D321BA80BB2}" dt="2018-02-27T10:14:39.750" v="2699" actId="14100"/>
          <ac:cxnSpMkLst>
            <pc:docMk/>
            <pc:sldMk cId="4218408827" sldId="283"/>
            <ac:cxnSpMk id="6" creationId="{953753CF-6BEA-4F94-9FB9-EBC62E3AA50E}"/>
          </ac:cxnSpMkLst>
        </pc:cxnChg>
      </pc:sldChg>
      <pc:sldChg chg="addSp delSp modSp add">
        <pc:chgData name="anna.cicia@tiscali.it" userId="1953cf47213f91f2" providerId="LiveId" clId="{A3958BDF-9040-43BB-98BC-6D321BA80BB2}" dt="2018-02-27T10:22:51.145" v="2820" actId="1076"/>
        <pc:sldMkLst>
          <pc:docMk/>
          <pc:sldMk cId="1708602631" sldId="284"/>
        </pc:sldMkLst>
        <pc:spChg chg="del">
          <ac:chgData name="anna.cicia@tiscali.it" userId="1953cf47213f91f2" providerId="LiveId" clId="{A3958BDF-9040-43BB-98BC-6D321BA80BB2}" dt="2018-02-27T10:17:41.993" v="2735" actId="478"/>
          <ac:spMkLst>
            <pc:docMk/>
            <pc:sldMk cId="1708602631" sldId="284"/>
            <ac:spMk id="2" creationId="{DF5F4725-7F50-4D25-8BFC-59BFA7BA2B10}"/>
          </ac:spMkLst>
        </pc:spChg>
        <pc:spChg chg="del">
          <ac:chgData name="anna.cicia@tiscali.it" userId="1953cf47213f91f2" providerId="LiveId" clId="{A3958BDF-9040-43BB-98BC-6D321BA80BB2}" dt="2018-02-27T10:17:44.321" v="2736" actId="478"/>
          <ac:spMkLst>
            <pc:docMk/>
            <pc:sldMk cId="1708602631" sldId="284"/>
            <ac:spMk id="3" creationId="{8D5A281B-98E5-4833-82A2-0538B9AAE9C3}"/>
          </ac:spMkLst>
        </pc:spChg>
        <pc:spChg chg="add mod">
          <ac:chgData name="anna.cicia@tiscali.it" userId="1953cf47213f91f2" providerId="LiveId" clId="{A3958BDF-9040-43BB-98BC-6D321BA80BB2}" dt="2018-02-27T10:20:22.559" v="2791" actId="1076"/>
          <ac:spMkLst>
            <pc:docMk/>
            <pc:sldMk cId="1708602631" sldId="284"/>
            <ac:spMk id="5" creationId="{D45BF4D9-52DC-4D94-8538-4918DBE18297}"/>
          </ac:spMkLst>
        </pc:spChg>
        <pc:spChg chg="add mod">
          <ac:chgData name="anna.cicia@tiscali.it" userId="1953cf47213f91f2" providerId="LiveId" clId="{A3958BDF-9040-43BB-98BC-6D321BA80BB2}" dt="2018-02-27T10:21:43.545" v="2806" actId="123"/>
          <ac:spMkLst>
            <pc:docMk/>
            <pc:sldMk cId="1708602631" sldId="284"/>
            <ac:spMk id="8" creationId="{EB50F1D7-A062-47E2-B046-5658ACEC23FE}"/>
          </ac:spMkLst>
        </pc:spChg>
        <pc:graphicFrameChg chg="add mod modGraphic">
          <ac:chgData name="anna.cicia@tiscali.it" userId="1953cf47213f91f2" providerId="LiveId" clId="{A3958BDF-9040-43BB-98BC-6D321BA80BB2}" dt="2018-02-27T10:22:51.145" v="2820" actId="1076"/>
          <ac:graphicFrameMkLst>
            <pc:docMk/>
            <pc:sldMk cId="1708602631" sldId="284"/>
            <ac:graphicFrameMk id="7" creationId="{20B6C54F-ED76-4006-A5C7-F681BD562E52}"/>
          </ac:graphicFrameMkLst>
        </pc:graphicFrameChg>
        <pc:picChg chg="add">
          <ac:chgData name="anna.cicia@tiscali.it" userId="1953cf47213f91f2" providerId="LiveId" clId="{A3958BDF-9040-43BB-98BC-6D321BA80BB2}" dt="2018-02-27T10:13:56.614" v="2679" actId="1076"/>
          <ac:picMkLst>
            <pc:docMk/>
            <pc:sldMk cId="1708602631" sldId="284"/>
            <ac:picMk id="4" creationId="{B5C6A516-75E7-4506-8F09-0E185BC163B6}"/>
          </ac:picMkLst>
        </pc:picChg>
        <pc:cxnChg chg="add">
          <ac:chgData name="anna.cicia@tiscali.it" userId="1953cf47213f91f2" providerId="LiveId" clId="{A3958BDF-9040-43BB-98BC-6D321BA80BB2}" dt="2018-02-27T10:18:03.605" v="2763" actId="1076"/>
          <ac:cxnSpMkLst>
            <pc:docMk/>
            <pc:sldMk cId="1708602631" sldId="284"/>
            <ac:cxnSpMk id="6" creationId="{2C68D614-C314-48C2-8CE2-C317EF62F6E5}"/>
          </ac:cxnSpMkLst>
        </pc:cxnChg>
      </pc:sldChg>
      <pc:sldChg chg="addSp delSp modSp add">
        <pc:chgData name="anna.cicia@tiscali.it" userId="1953cf47213f91f2" providerId="LiveId" clId="{A3958BDF-9040-43BB-98BC-6D321BA80BB2}" dt="2018-02-27T10:26:10.894" v="2853" actId="1076"/>
        <pc:sldMkLst>
          <pc:docMk/>
          <pc:sldMk cId="2329501343" sldId="285"/>
        </pc:sldMkLst>
        <pc:spChg chg="del">
          <ac:chgData name="anna.cicia@tiscali.it" userId="1953cf47213f91f2" providerId="LiveId" clId="{A3958BDF-9040-43BB-98BC-6D321BA80BB2}" dt="2018-02-27T10:23:00.334" v="2821" actId="478"/>
          <ac:spMkLst>
            <pc:docMk/>
            <pc:sldMk cId="2329501343" sldId="285"/>
            <ac:spMk id="2" creationId="{8336C643-E6D1-42E9-9E81-FA2E4600A468}"/>
          </ac:spMkLst>
        </pc:spChg>
        <pc:spChg chg="del">
          <ac:chgData name="anna.cicia@tiscali.it" userId="1953cf47213f91f2" providerId="LiveId" clId="{A3958BDF-9040-43BB-98BC-6D321BA80BB2}" dt="2018-02-27T10:23:03.115" v="2822" actId="478"/>
          <ac:spMkLst>
            <pc:docMk/>
            <pc:sldMk cId="2329501343" sldId="285"/>
            <ac:spMk id="3" creationId="{06E0F674-2099-4C0D-B14F-9D345F19002F}"/>
          </ac:spMkLst>
        </pc:spChg>
        <pc:spChg chg="add mod">
          <ac:chgData name="anna.cicia@tiscali.it" userId="1953cf47213f91f2" providerId="LiveId" clId="{A3958BDF-9040-43BB-98BC-6D321BA80BB2}" dt="2018-02-27T10:26:10.894" v="2853" actId="1076"/>
          <ac:spMkLst>
            <pc:docMk/>
            <pc:sldMk cId="2329501343" sldId="285"/>
            <ac:spMk id="6" creationId="{52CD252D-B584-4166-A7A1-69C939E6EBB0}"/>
          </ac:spMkLst>
        </pc:spChg>
        <pc:graphicFrameChg chg="add del modGraphic">
          <ac:chgData name="anna.cicia@tiscali.it" userId="1953cf47213f91f2" providerId="LiveId" clId="{A3958BDF-9040-43BB-98BC-6D321BA80BB2}" dt="2018-02-27T10:23:39.525" v="2827" actId="478"/>
          <ac:graphicFrameMkLst>
            <pc:docMk/>
            <pc:sldMk cId="2329501343" sldId="285"/>
            <ac:graphicFrameMk id="5" creationId="{6F5AE8BA-5BF7-4164-B57C-099C6C63C4CA}"/>
          </ac:graphicFrameMkLst>
        </pc:graphicFrameChg>
        <pc:picChg chg="add">
          <ac:chgData name="anna.cicia@tiscali.it" userId="1953cf47213f91f2" providerId="LiveId" clId="{A3958BDF-9040-43BB-98BC-6D321BA80BB2}" dt="2018-02-27T10:13:58.786" v="2680" actId="1076"/>
          <ac:picMkLst>
            <pc:docMk/>
            <pc:sldMk cId="2329501343" sldId="285"/>
            <ac:picMk id="4" creationId="{DC7D25B5-057B-4F41-8554-27C450C38F3E}"/>
          </ac:picMkLst>
        </pc:picChg>
      </pc:sldChg>
      <pc:sldChg chg="addSp delSp modSp add">
        <pc:chgData name="anna.cicia@tiscali.it" userId="1953cf47213f91f2" providerId="LiveId" clId="{A3958BDF-9040-43BB-98BC-6D321BA80BB2}" dt="2018-02-27T10:38:46.987" v="2961" actId="1076"/>
        <pc:sldMkLst>
          <pc:docMk/>
          <pc:sldMk cId="3207043769" sldId="286"/>
        </pc:sldMkLst>
        <pc:spChg chg="del">
          <ac:chgData name="anna.cicia@tiscali.it" userId="1953cf47213f91f2" providerId="LiveId" clId="{A3958BDF-9040-43BB-98BC-6D321BA80BB2}" dt="2018-02-27T10:28:33.560" v="2858" actId="478"/>
          <ac:spMkLst>
            <pc:docMk/>
            <pc:sldMk cId="3207043769" sldId="286"/>
            <ac:spMk id="2" creationId="{9A0C9E37-A426-476D-AB02-2CA1123B11C6}"/>
          </ac:spMkLst>
        </pc:spChg>
        <pc:spChg chg="del">
          <ac:chgData name="anna.cicia@tiscali.it" userId="1953cf47213f91f2" providerId="LiveId" clId="{A3958BDF-9040-43BB-98BC-6D321BA80BB2}" dt="2018-02-27T10:28:35.498" v="2859" actId="478"/>
          <ac:spMkLst>
            <pc:docMk/>
            <pc:sldMk cId="3207043769" sldId="286"/>
            <ac:spMk id="3" creationId="{8A80C9F1-7E25-442B-8C45-89ACCE9601EB}"/>
          </ac:spMkLst>
        </pc:spChg>
        <pc:spChg chg="add mod">
          <ac:chgData name="anna.cicia@tiscali.it" userId="1953cf47213f91f2" providerId="LiveId" clId="{A3958BDF-9040-43BB-98BC-6D321BA80BB2}" dt="2018-02-27T10:29:10.892" v="2867" actId="1076"/>
          <ac:spMkLst>
            <pc:docMk/>
            <pc:sldMk cId="3207043769" sldId="286"/>
            <ac:spMk id="5" creationId="{80A81EB6-1119-4481-84F8-C542559E832D}"/>
          </ac:spMkLst>
        </pc:spChg>
        <pc:spChg chg="add mod">
          <ac:chgData name="anna.cicia@tiscali.it" userId="1953cf47213f91f2" providerId="LiveId" clId="{A3958BDF-9040-43BB-98BC-6D321BA80BB2}" dt="2018-02-27T10:35:53.408" v="2938" actId="1076"/>
          <ac:spMkLst>
            <pc:docMk/>
            <pc:sldMk cId="3207043769" sldId="286"/>
            <ac:spMk id="8" creationId="{F8E2C601-FB13-4665-A598-376AA93C9702}"/>
          </ac:spMkLst>
        </pc:spChg>
        <pc:spChg chg="add mod">
          <ac:chgData name="anna.cicia@tiscali.it" userId="1953cf47213f91f2" providerId="LiveId" clId="{A3958BDF-9040-43BB-98BC-6D321BA80BB2}" dt="2018-02-27T10:38:46.987" v="2961" actId="1076"/>
          <ac:spMkLst>
            <pc:docMk/>
            <pc:sldMk cId="3207043769" sldId="286"/>
            <ac:spMk id="9" creationId="{2186832F-CDF7-4DB8-9E4D-3D68F6D31C37}"/>
          </ac:spMkLst>
        </pc:spChg>
        <pc:spChg chg="add mod">
          <ac:chgData name="anna.cicia@tiscali.it" userId="1953cf47213f91f2" providerId="LiveId" clId="{A3958BDF-9040-43BB-98BC-6D321BA80BB2}" dt="2018-02-27T10:38:03.176" v="2955" actId="122"/>
          <ac:spMkLst>
            <pc:docMk/>
            <pc:sldMk cId="3207043769" sldId="286"/>
            <ac:spMk id="10" creationId="{0403DC9F-4210-4281-8D27-7212FB8CD887}"/>
          </ac:spMkLst>
        </pc:spChg>
        <pc:graphicFrameChg chg="add mod modGraphic">
          <ac:chgData name="anna.cicia@tiscali.it" userId="1953cf47213f91f2" providerId="LiveId" clId="{A3958BDF-9040-43BB-98BC-6D321BA80BB2}" dt="2018-02-27T10:38:21.147" v="2958" actId="1076"/>
          <ac:graphicFrameMkLst>
            <pc:docMk/>
            <pc:sldMk cId="3207043769" sldId="286"/>
            <ac:graphicFrameMk id="7" creationId="{047AA027-9F6E-45F8-A959-3A079C93F71E}"/>
          </ac:graphicFrameMkLst>
        </pc:graphicFrameChg>
        <pc:picChg chg="add">
          <ac:chgData name="anna.cicia@tiscali.it" userId="1953cf47213f91f2" providerId="LiveId" clId="{A3958BDF-9040-43BB-98BC-6D321BA80BB2}" dt="2018-02-27T10:26:25.161" v="2856" actId="1076"/>
          <ac:picMkLst>
            <pc:docMk/>
            <pc:sldMk cId="3207043769" sldId="286"/>
            <ac:picMk id="4" creationId="{66BF6FDA-8A2E-47A6-A9A9-E3CECFD7AB6F}"/>
          </ac:picMkLst>
        </pc:picChg>
        <pc:cxnChg chg="add">
          <ac:chgData name="anna.cicia@tiscali.it" userId="1953cf47213f91f2" providerId="LiveId" clId="{A3958BDF-9040-43BB-98BC-6D321BA80BB2}" dt="2018-02-27T10:29:05.407" v="2866" actId="1076"/>
          <ac:cxnSpMkLst>
            <pc:docMk/>
            <pc:sldMk cId="3207043769" sldId="286"/>
            <ac:cxnSpMk id="6" creationId="{7A310FB0-DADC-4D5E-8FF2-69F551D84486}"/>
          </ac:cxnSpMkLst>
        </pc:cxnChg>
      </pc:sldChg>
      <pc:sldChg chg="addSp delSp modSp add">
        <pc:chgData name="anna.cicia@tiscali.it" userId="1953cf47213f91f2" providerId="LiveId" clId="{A3958BDF-9040-43BB-98BC-6D321BA80BB2}" dt="2018-02-27T10:42:56.276" v="2989" actId="1076"/>
        <pc:sldMkLst>
          <pc:docMk/>
          <pc:sldMk cId="1686145619" sldId="287"/>
        </pc:sldMkLst>
        <pc:spChg chg="del">
          <ac:chgData name="anna.cicia@tiscali.it" userId="1953cf47213f91f2" providerId="LiveId" clId="{A3958BDF-9040-43BB-98BC-6D321BA80BB2}" dt="2018-02-27T10:39:33.518" v="2975" actId="478"/>
          <ac:spMkLst>
            <pc:docMk/>
            <pc:sldMk cId="1686145619" sldId="287"/>
            <ac:spMk id="2" creationId="{B03C95C7-A105-400A-AA00-143BE6FA5EB1}"/>
          </ac:spMkLst>
        </pc:spChg>
        <pc:spChg chg="del">
          <ac:chgData name="anna.cicia@tiscali.it" userId="1953cf47213f91f2" providerId="LiveId" clId="{A3958BDF-9040-43BB-98BC-6D321BA80BB2}" dt="2018-02-27T10:41:15.907" v="2976" actId="478"/>
          <ac:spMkLst>
            <pc:docMk/>
            <pc:sldMk cId="1686145619" sldId="287"/>
            <ac:spMk id="3" creationId="{A428CC84-A5D5-4550-9931-02B14BCA72D0}"/>
          </ac:spMkLst>
        </pc:spChg>
        <pc:spChg chg="add mod">
          <ac:chgData name="anna.cicia@tiscali.it" userId="1953cf47213f91f2" providerId="LiveId" clId="{A3958BDF-9040-43BB-98BC-6D321BA80BB2}" dt="2018-02-27T10:42:11.583" v="2981" actId="1076"/>
          <ac:spMkLst>
            <pc:docMk/>
            <pc:sldMk cId="1686145619" sldId="287"/>
            <ac:spMk id="5" creationId="{6CEA73E8-391A-4461-ABC2-8FE4A8592CE3}"/>
          </ac:spMkLst>
        </pc:spChg>
        <pc:spChg chg="add mod">
          <ac:chgData name="anna.cicia@tiscali.it" userId="1953cf47213f91f2" providerId="LiveId" clId="{A3958BDF-9040-43BB-98BC-6D321BA80BB2}" dt="2018-02-27T10:42:56.276" v="2989" actId="1076"/>
          <ac:spMkLst>
            <pc:docMk/>
            <pc:sldMk cId="1686145619" sldId="287"/>
            <ac:spMk id="6" creationId="{9F331CF1-EC37-4695-B7DD-C17411A79AAA}"/>
          </ac:spMkLst>
        </pc:spChg>
        <pc:picChg chg="add">
          <ac:chgData name="anna.cicia@tiscali.it" userId="1953cf47213f91f2" providerId="LiveId" clId="{A3958BDF-9040-43BB-98BC-6D321BA80BB2}" dt="2018-02-27T10:26:26.990" v="2857" actId="1076"/>
          <ac:picMkLst>
            <pc:docMk/>
            <pc:sldMk cId="1686145619" sldId="287"/>
            <ac:picMk id="4" creationId="{9E3AF42C-33AD-4C8D-B39E-E9302D415645}"/>
          </ac:picMkLst>
        </pc:picChg>
        <pc:cxnChg chg="add">
          <ac:chgData name="anna.cicia@tiscali.it" userId="1953cf47213f91f2" providerId="LiveId" clId="{A3958BDF-9040-43BB-98BC-6D321BA80BB2}" dt="2018-02-27T10:42:07.833" v="2980" actId="1076"/>
          <ac:cxnSpMkLst>
            <pc:docMk/>
            <pc:sldMk cId="1686145619" sldId="287"/>
            <ac:cxnSpMk id="7" creationId="{59134A01-BA0D-40CD-9C90-E091FEE0469D}"/>
          </ac:cxnSpMkLst>
        </pc:cxnChg>
      </pc:sldChg>
      <pc:sldChg chg="addSp delSp modSp add">
        <pc:chgData name="anna.cicia@tiscali.it" userId="1953cf47213f91f2" providerId="LiveId" clId="{A3958BDF-9040-43BB-98BC-6D321BA80BB2}" dt="2018-02-27T10:55:05.681" v="3122" actId="1076"/>
        <pc:sldMkLst>
          <pc:docMk/>
          <pc:sldMk cId="659262018" sldId="288"/>
        </pc:sldMkLst>
        <pc:spChg chg="del">
          <ac:chgData name="anna.cicia@tiscali.it" userId="1953cf47213f91f2" providerId="LiveId" clId="{A3958BDF-9040-43BB-98BC-6D321BA80BB2}" dt="2018-02-27T10:43:32.483" v="2994" actId="478"/>
          <ac:spMkLst>
            <pc:docMk/>
            <pc:sldMk cId="659262018" sldId="288"/>
            <ac:spMk id="2" creationId="{2F25D124-D271-4D60-8AE6-48AAC8F294E1}"/>
          </ac:spMkLst>
        </pc:spChg>
        <pc:spChg chg="del mod">
          <ac:chgData name="anna.cicia@tiscali.it" userId="1953cf47213f91f2" providerId="LiveId" clId="{A3958BDF-9040-43BB-98BC-6D321BA80BB2}" dt="2018-02-27T10:44:03.596" v="2997" actId="478"/>
          <ac:spMkLst>
            <pc:docMk/>
            <pc:sldMk cId="659262018" sldId="288"/>
            <ac:spMk id="3" creationId="{D02A221F-A3BC-4238-8698-620D3E7DFD9E}"/>
          </ac:spMkLst>
        </pc:spChg>
        <pc:spChg chg="add del mod">
          <ac:chgData name="anna.cicia@tiscali.it" userId="1953cf47213f91f2" providerId="LiveId" clId="{A3958BDF-9040-43BB-98BC-6D321BA80BB2}" dt="2018-02-27T10:44:06.534" v="2998" actId="478"/>
          <ac:spMkLst>
            <pc:docMk/>
            <pc:sldMk cId="659262018" sldId="288"/>
            <ac:spMk id="6" creationId="{6C17FA8A-DE4C-4E27-9F79-5A6AD4513EAD}"/>
          </ac:spMkLst>
        </pc:spChg>
        <pc:spChg chg="add mod">
          <ac:chgData name="anna.cicia@tiscali.it" userId="1953cf47213f91f2" providerId="LiveId" clId="{A3958BDF-9040-43BB-98BC-6D321BA80BB2}" dt="2018-02-27T10:52:37.063" v="3101" actId="13926"/>
          <ac:spMkLst>
            <pc:docMk/>
            <pc:sldMk cId="659262018" sldId="288"/>
            <ac:spMk id="7" creationId="{C93E7625-DA97-4BAE-BE6E-CB025C72E71D}"/>
          </ac:spMkLst>
        </pc:spChg>
        <pc:spChg chg="add mod">
          <ac:chgData name="anna.cicia@tiscali.it" userId="1953cf47213f91f2" providerId="LiveId" clId="{A3958BDF-9040-43BB-98BC-6D321BA80BB2}" dt="2018-02-27T10:53:19.755" v="3108" actId="1076"/>
          <ac:spMkLst>
            <pc:docMk/>
            <pc:sldMk cId="659262018" sldId="288"/>
            <ac:spMk id="8" creationId="{DCF9C0AB-BD48-4C75-9E08-488B8C46FCA0}"/>
          </ac:spMkLst>
        </pc:spChg>
        <pc:spChg chg="add mod">
          <ac:chgData name="anna.cicia@tiscali.it" userId="1953cf47213f91f2" providerId="LiveId" clId="{A3958BDF-9040-43BB-98BC-6D321BA80BB2}" dt="2018-02-27T10:52:53.596" v="3104" actId="1076"/>
          <ac:spMkLst>
            <pc:docMk/>
            <pc:sldMk cId="659262018" sldId="288"/>
            <ac:spMk id="9" creationId="{3CACC273-CF11-4C2D-BEBE-3B04B07D10D2}"/>
          </ac:spMkLst>
        </pc:spChg>
        <pc:spChg chg="add del mod">
          <ac:chgData name="anna.cicia@tiscali.it" userId="1953cf47213f91f2" providerId="LiveId" clId="{A3958BDF-9040-43BB-98BC-6D321BA80BB2}" dt="2018-02-27T10:45:42.703" v="3021" actId="478"/>
          <ac:spMkLst>
            <pc:docMk/>
            <pc:sldMk cId="659262018" sldId="288"/>
            <ac:spMk id="10" creationId="{B93E6B2A-473D-4F8A-B88A-12A1BA3453A6}"/>
          </ac:spMkLst>
        </pc:spChg>
        <pc:spChg chg="add mod">
          <ac:chgData name="anna.cicia@tiscali.it" userId="1953cf47213f91f2" providerId="LiveId" clId="{A3958BDF-9040-43BB-98BC-6D321BA80BB2}" dt="2018-02-27T10:52:56.690" v="3105" actId="1076"/>
          <ac:spMkLst>
            <pc:docMk/>
            <pc:sldMk cId="659262018" sldId="288"/>
            <ac:spMk id="11" creationId="{55B625D3-6C58-487E-A33A-2C5213AB5CC2}"/>
          </ac:spMkLst>
        </pc:spChg>
        <pc:spChg chg="add mod">
          <ac:chgData name="anna.cicia@tiscali.it" userId="1953cf47213f91f2" providerId="LiveId" clId="{A3958BDF-9040-43BB-98BC-6D321BA80BB2}" dt="2018-02-27T10:54:50.258" v="3119" actId="1076"/>
          <ac:spMkLst>
            <pc:docMk/>
            <pc:sldMk cId="659262018" sldId="288"/>
            <ac:spMk id="12" creationId="{0F2CEEDF-086B-480A-A1FC-4AC778BDF675}"/>
          </ac:spMkLst>
        </pc:spChg>
        <pc:spChg chg="add mod">
          <ac:chgData name="anna.cicia@tiscali.it" userId="1953cf47213f91f2" providerId="LiveId" clId="{A3958BDF-9040-43BB-98BC-6D321BA80BB2}" dt="2018-02-27T10:55:05.681" v="3122" actId="1076"/>
          <ac:spMkLst>
            <pc:docMk/>
            <pc:sldMk cId="659262018" sldId="288"/>
            <ac:spMk id="13" creationId="{3E98A2D4-98F3-43E7-B0E0-DC4EBEFCC82A}"/>
          </ac:spMkLst>
        </pc:spChg>
        <pc:picChg chg="add del mod">
          <ac:chgData name="anna.cicia@tiscali.it" userId="1953cf47213f91f2" providerId="LiveId" clId="{A3958BDF-9040-43BB-98BC-6D321BA80BB2}" dt="2018-02-27T10:53:37.500" v="3110" actId="478"/>
          <ac:picMkLst>
            <pc:docMk/>
            <pc:sldMk cId="659262018" sldId="288"/>
            <ac:picMk id="4" creationId="{BE64D8E3-43E4-4F3F-B3CC-DD8AB77DA679}"/>
          </ac:picMkLst>
        </pc:picChg>
      </pc:sldChg>
      <pc:sldChg chg="addSp delSp modSp add">
        <pc:chgData name="anna.cicia@tiscali.it" userId="1953cf47213f91f2" providerId="LiveId" clId="{A3958BDF-9040-43BB-98BC-6D321BA80BB2}" dt="2018-02-27T10:57:30.815" v="3162" actId="403"/>
        <pc:sldMkLst>
          <pc:docMk/>
          <pc:sldMk cId="4033643357" sldId="289"/>
        </pc:sldMkLst>
        <pc:spChg chg="del">
          <ac:chgData name="anna.cicia@tiscali.it" userId="1953cf47213f91f2" providerId="LiveId" clId="{A3958BDF-9040-43BB-98BC-6D321BA80BB2}" dt="2018-02-27T10:55:39.856" v="3124" actId="478"/>
          <ac:spMkLst>
            <pc:docMk/>
            <pc:sldMk cId="4033643357" sldId="289"/>
            <ac:spMk id="2" creationId="{E5D83E73-C31E-4720-BD4C-CE1B8E64BC86}"/>
          </ac:spMkLst>
        </pc:spChg>
        <pc:spChg chg="del">
          <ac:chgData name="anna.cicia@tiscali.it" userId="1953cf47213f91f2" providerId="LiveId" clId="{A3958BDF-9040-43BB-98BC-6D321BA80BB2}" dt="2018-02-27T10:55:42.701" v="3125" actId="478"/>
          <ac:spMkLst>
            <pc:docMk/>
            <pc:sldMk cId="4033643357" sldId="289"/>
            <ac:spMk id="3" creationId="{228FA542-7C1B-4214-A58D-1B83688ACF15}"/>
          </ac:spMkLst>
        </pc:spChg>
        <pc:spChg chg="add mod">
          <ac:chgData name="anna.cicia@tiscali.it" userId="1953cf47213f91f2" providerId="LiveId" clId="{A3958BDF-9040-43BB-98BC-6D321BA80BB2}" dt="2018-02-27T10:56:27.346" v="3139" actId="1076"/>
          <ac:spMkLst>
            <pc:docMk/>
            <pc:sldMk cId="4033643357" sldId="289"/>
            <ac:spMk id="5" creationId="{28A100CE-56EB-46D5-929B-90970A533ED8}"/>
          </ac:spMkLst>
        </pc:spChg>
        <pc:spChg chg="add mod">
          <ac:chgData name="anna.cicia@tiscali.it" userId="1953cf47213f91f2" providerId="LiveId" clId="{A3958BDF-9040-43BB-98BC-6D321BA80BB2}" dt="2018-02-27T10:57:30.815" v="3162" actId="403"/>
          <ac:spMkLst>
            <pc:docMk/>
            <pc:sldMk cId="4033643357" sldId="289"/>
            <ac:spMk id="7" creationId="{CE6CBA49-B115-4799-B58F-90F42F43B619}"/>
          </ac:spMkLst>
        </pc:spChg>
        <pc:picChg chg="add">
          <ac:chgData name="anna.cicia@tiscali.it" userId="1953cf47213f91f2" providerId="LiveId" clId="{A3958BDF-9040-43BB-98BC-6D321BA80BB2}" dt="2018-02-27T10:43:27.201" v="2993" actId="403"/>
          <ac:picMkLst>
            <pc:docMk/>
            <pc:sldMk cId="4033643357" sldId="289"/>
            <ac:picMk id="4" creationId="{46F10A14-C510-4D7D-A5DE-6CC009C39947}"/>
          </ac:picMkLst>
        </pc:picChg>
        <pc:cxnChg chg="add">
          <ac:chgData name="anna.cicia@tiscali.it" userId="1953cf47213f91f2" providerId="LiveId" clId="{A3958BDF-9040-43BB-98BC-6D321BA80BB2}" dt="2018-02-27T10:56:19.923" v="3138" actId="403"/>
          <ac:cxnSpMkLst>
            <pc:docMk/>
            <pc:sldMk cId="4033643357" sldId="289"/>
            <ac:cxnSpMk id="6" creationId="{9913A720-3D7F-4F83-B4B1-72BC182F30B1}"/>
          </ac:cxnSpMkLst>
        </pc:cxnChg>
      </pc:sldChg>
      <pc:sldChg chg="addSp delSp modSp add">
        <pc:chgData name="anna.cicia@tiscali.it" userId="1953cf47213f91f2" providerId="LiveId" clId="{A3958BDF-9040-43BB-98BC-6D321BA80BB2}" dt="2018-02-27T11:06:59.504" v="3243" actId="1076"/>
        <pc:sldMkLst>
          <pc:docMk/>
          <pc:sldMk cId="585288763" sldId="290"/>
        </pc:sldMkLst>
        <pc:spChg chg="del">
          <ac:chgData name="anna.cicia@tiscali.it" userId="1953cf47213f91f2" providerId="LiveId" clId="{A3958BDF-9040-43BB-98BC-6D321BA80BB2}" dt="2018-02-27T10:57:51.129" v="3165" actId="478"/>
          <ac:spMkLst>
            <pc:docMk/>
            <pc:sldMk cId="585288763" sldId="290"/>
            <ac:spMk id="2" creationId="{1EFE9C49-58C4-4CE4-94D1-F964D8082915}"/>
          </ac:spMkLst>
        </pc:spChg>
        <pc:spChg chg="del">
          <ac:chgData name="anna.cicia@tiscali.it" userId="1953cf47213f91f2" providerId="LiveId" clId="{A3958BDF-9040-43BB-98BC-6D321BA80BB2}" dt="2018-02-27T10:57:53.083" v="3166" actId="478"/>
          <ac:spMkLst>
            <pc:docMk/>
            <pc:sldMk cId="585288763" sldId="290"/>
            <ac:spMk id="3" creationId="{CAA14301-4C74-4501-8BCF-1CE9C4A10CDC}"/>
          </ac:spMkLst>
        </pc:spChg>
        <pc:spChg chg="add mod">
          <ac:chgData name="anna.cicia@tiscali.it" userId="1953cf47213f91f2" providerId="LiveId" clId="{A3958BDF-9040-43BB-98BC-6D321BA80BB2}" dt="2018-02-27T11:06:25.501" v="3241" actId="20577"/>
          <ac:spMkLst>
            <pc:docMk/>
            <pc:sldMk cId="585288763" sldId="290"/>
            <ac:spMk id="5" creationId="{0DFCBF08-50BF-4F93-986E-1BEC76BD2C31}"/>
          </ac:spMkLst>
        </pc:spChg>
        <pc:spChg chg="add mod">
          <ac:chgData name="anna.cicia@tiscali.it" userId="1953cf47213f91f2" providerId="LiveId" clId="{A3958BDF-9040-43BB-98BC-6D321BA80BB2}" dt="2018-02-27T11:05:45.904" v="3230" actId="403"/>
          <ac:spMkLst>
            <pc:docMk/>
            <pc:sldMk cId="585288763" sldId="290"/>
            <ac:spMk id="6" creationId="{972E9518-C325-4B33-AF84-F9FDD95C0533}"/>
          </ac:spMkLst>
        </pc:spChg>
        <pc:spChg chg="add mod">
          <ac:chgData name="anna.cicia@tiscali.it" userId="1953cf47213f91f2" providerId="LiveId" clId="{A3958BDF-9040-43BB-98BC-6D321BA80BB2}" dt="2018-02-27T11:06:12.750" v="3236" actId="255"/>
          <ac:spMkLst>
            <pc:docMk/>
            <pc:sldMk cId="585288763" sldId="290"/>
            <ac:spMk id="7" creationId="{6C80084A-0380-4DB1-9393-ECD3C16ADC4D}"/>
          </ac:spMkLst>
        </pc:spChg>
        <pc:spChg chg="add del mod">
          <ac:chgData name="anna.cicia@tiscali.it" userId="1953cf47213f91f2" providerId="LiveId" clId="{A3958BDF-9040-43BB-98BC-6D321BA80BB2}" dt="2018-02-27T11:01:15.977" v="3184" actId="1076"/>
          <ac:spMkLst>
            <pc:docMk/>
            <pc:sldMk cId="585288763" sldId="290"/>
            <ac:spMk id="8" creationId="{3176E451-4504-4FA8-B575-CD71B959B9C5}"/>
          </ac:spMkLst>
        </pc:spChg>
        <pc:picChg chg="add mod">
          <ac:chgData name="anna.cicia@tiscali.it" userId="1953cf47213f91f2" providerId="LiveId" clId="{A3958BDF-9040-43BB-98BC-6D321BA80BB2}" dt="2018-02-27T11:06:59.504" v="3243" actId="1076"/>
          <ac:picMkLst>
            <pc:docMk/>
            <pc:sldMk cId="585288763" sldId="290"/>
            <ac:picMk id="4" creationId="{BD8ABC9B-986B-4AE6-AA89-DF819929C862}"/>
          </ac:picMkLst>
        </pc:picChg>
      </pc:sldChg>
      <pc:sldChg chg="addSp delSp modSp add">
        <pc:chgData name="anna.cicia@tiscali.it" userId="1953cf47213f91f2" providerId="LiveId" clId="{A3958BDF-9040-43BB-98BC-6D321BA80BB2}" dt="2018-02-27T11:29:54.018" v="3703" actId="478"/>
        <pc:sldMkLst>
          <pc:docMk/>
          <pc:sldMk cId="3329065112" sldId="291"/>
        </pc:sldMkLst>
        <pc:spChg chg="del">
          <ac:chgData name="anna.cicia@tiscali.it" userId="1953cf47213f91f2" providerId="LiveId" clId="{A3958BDF-9040-43BB-98BC-6D321BA80BB2}" dt="2018-02-27T11:00:43.721" v="3179" actId="478"/>
          <ac:spMkLst>
            <pc:docMk/>
            <pc:sldMk cId="3329065112" sldId="291"/>
            <ac:spMk id="2" creationId="{A827AF7C-85C0-4CF5-A3E0-CCC8FAC00160}"/>
          </ac:spMkLst>
        </pc:spChg>
        <pc:spChg chg="del">
          <ac:chgData name="anna.cicia@tiscali.it" userId="1953cf47213f91f2" providerId="LiveId" clId="{A3958BDF-9040-43BB-98BC-6D321BA80BB2}" dt="2018-02-27T11:00:38.345" v="3178" actId="478"/>
          <ac:spMkLst>
            <pc:docMk/>
            <pc:sldMk cId="3329065112" sldId="291"/>
            <ac:spMk id="3" creationId="{D6956847-F523-4E3B-BF7C-7A82F8A19AAE}"/>
          </ac:spMkLst>
        </pc:spChg>
        <pc:spChg chg="add mod">
          <ac:chgData name="anna.cicia@tiscali.it" userId="1953cf47213f91f2" providerId="LiveId" clId="{A3958BDF-9040-43BB-98BC-6D321BA80BB2}" dt="2018-02-27T11:11:57.085" v="3297" actId="1076"/>
          <ac:spMkLst>
            <pc:docMk/>
            <pc:sldMk cId="3329065112" sldId="291"/>
            <ac:spMk id="4" creationId="{BA12383B-C3D0-40CE-9C3F-AB353FD6EDF2}"/>
          </ac:spMkLst>
        </pc:spChg>
        <pc:spChg chg="add mod">
          <ac:chgData name="anna.cicia@tiscali.it" userId="1953cf47213f91f2" providerId="LiveId" clId="{A3958BDF-9040-43BB-98BC-6D321BA80BB2}" dt="2018-02-27T11:11:51.694" v="3296" actId="948"/>
          <ac:spMkLst>
            <pc:docMk/>
            <pc:sldMk cId="3329065112" sldId="291"/>
            <ac:spMk id="5" creationId="{F53D18F7-CC5D-4355-B19E-6DDD83AEECD1}"/>
          </ac:spMkLst>
        </pc:spChg>
        <pc:spChg chg="add mod">
          <ac:chgData name="anna.cicia@tiscali.it" userId="1953cf47213f91f2" providerId="LiveId" clId="{A3958BDF-9040-43BB-98BC-6D321BA80BB2}" dt="2018-02-27T11:12:15.618" v="3299" actId="1076"/>
          <ac:spMkLst>
            <pc:docMk/>
            <pc:sldMk cId="3329065112" sldId="291"/>
            <ac:spMk id="6" creationId="{9ED987C6-6BB2-48C2-A7C9-CCF1338A046D}"/>
          </ac:spMkLst>
        </pc:spChg>
        <pc:picChg chg="add">
          <ac:chgData name="anna.cicia@tiscali.it" userId="1953cf47213f91f2" providerId="LiveId" clId="{A3958BDF-9040-43BB-98BC-6D321BA80BB2}" dt="2018-02-27T11:07:07.771" v="3244" actId="478"/>
          <ac:picMkLst>
            <pc:docMk/>
            <pc:sldMk cId="3329065112" sldId="291"/>
            <ac:picMk id="7" creationId="{992CD827-5E6C-4C62-B7D7-A846C4ED08D1}"/>
          </ac:picMkLst>
        </pc:picChg>
        <pc:picChg chg="add del mod">
          <ac:chgData name="anna.cicia@tiscali.it" userId="1953cf47213f91f2" providerId="LiveId" clId="{A3958BDF-9040-43BB-98BC-6D321BA80BB2}" dt="2018-02-27T11:29:54.018" v="3703" actId="478"/>
          <ac:picMkLst>
            <pc:docMk/>
            <pc:sldMk cId="3329065112" sldId="291"/>
            <ac:picMk id="8" creationId="{E58C77A6-145D-43E0-85E8-AF5B83C26A45}"/>
          </ac:picMkLst>
        </pc:picChg>
      </pc:sldChg>
      <pc:sldChg chg="addSp delSp modSp add">
        <pc:chgData name="anna.cicia@tiscali.it" userId="1953cf47213f91f2" providerId="LiveId" clId="{A3958BDF-9040-43BB-98BC-6D321BA80BB2}" dt="2018-02-27T11:29:35.625" v="3698" actId="1076"/>
        <pc:sldMkLst>
          <pc:docMk/>
          <pc:sldMk cId="3783553275" sldId="292"/>
        </pc:sldMkLst>
        <pc:spChg chg="del mod">
          <ac:chgData name="anna.cicia@tiscali.it" userId="1953cf47213f91f2" providerId="LiveId" clId="{A3958BDF-9040-43BB-98BC-6D321BA80BB2}" dt="2018-02-27T11:26:21.517" v="3597" actId="478"/>
          <ac:spMkLst>
            <pc:docMk/>
            <pc:sldMk cId="3783553275" sldId="292"/>
            <ac:spMk id="2" creationId="{577AC0C8-FCD4-4172-9226-F975E0D59905}"/>
          </ac:spMkLst>
        </pc:spChg>
        <pc:spChg chg="del">
          <ac:chgData name="anna.cicia@tiscali.it" userId="1953cf47213f91f2" providerId="LiveId" clId="{A3958BDF-9040-43BB-98BC-6D321BA80BB2}" dt="2018-02-27T11:26:24.673" v="3598" actId="478"/>
          <ac:spMkLst>
            <pc:docMk/>
            <pc:sldMk cId="3783553275" sldId="292"/>
            <ac:spMk id="3" creationId="{9813B920-28BC-42AA-BC77-F2E52AD938A9}"/>
          </ac:spMkLst>
        </pc:spChg>
        <pc:spChg chg="add mod">
          <ac:chgData name="anna.cicia@tiscali.it" userId="1953cf47213f91f2" providerId="LiveId" clId="{A3958BDF-9040-43BB-98BC-6D321BA80BB2}" dt="2018-02-27T11:28:42.527" v="3688" actId="1076"/>
          <ac:spMkLst>
            <pc:docMk/>
            <pc:sldMk cId="3783553275" sldId="292"/>
            <ac:spMk id="5" creationId="{DD258229-DB4B-4460-8207-3E2C9B5186DB}"/>
          </ac:spMkLst>
        </pc:spChg>
        <pc:picChg chg="add del mod">
          <ac:chgData name="anna.cicia@tiscali.it" userId="1953cf47213f91f2" providerId="LiveId" clId="{A3958BDF-9040-43BB-98BC-6D321BA80BB2}" dt="2018-02-27T11:29:25.953" v="3695" actId="478"/>
          <ac:picMkLst>
            <pc:docMk/>
            <pc:sldMk cId="3783553275" sldId="292"/>
            <ac:picMk id="4" creationId="{ABB2FF41-DE41-4229-90B2-24BC606A4C4D}"/>
          </ac:picMkLst>
        </pc:picChg>
        <pc:picChg chg="add del">
          <ac:chgData name="anna.cicia@tiscali.it" userId="1953cf47213f91f2" providerId="LiveId" clId="{A3958BDF-9040-43BB-98BC-6D321BA80BB2}" dt="2018-02-27T11:29:11.554" v="3691" actId="478"/>
          <ac:picMkLst>
            <pc:docMk/>
            <pc:sldMk cId="3783553275" sldId="292"/>
            <ac:picMk id="6" creationId="{CE9F2A77-98B2-4035-ACCE-FFB95B029E09}"/>
          </ac:picMkLst>
        </pc:picChg>
        <pc:picChg chg="add mod">
          <ac:chgData name="anna.cicia@tiscali.it" userId="1953cf47213f91f2" providerId="LiveId" clId="{A3958BDF-9040-43BB-98BC-6D321BA80BB2}" dt="2018-02-27T11:29:35.625" v="3698" actId="1076"/>
          <ac:picMkLst>
            <pc:docMk/>
            <pc:sldMk cId="3783553275" sldId="292"/>
            <ac:picMk id="16386" creationId="{1C531262-4CA9-4C07-9CC0-12135BB3207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85800" y="3132666"/>
            <a:ext cx="5311775"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132666"/>
            <a:ext cx="5334000" cy="3086019"/>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143704-D7DF-45C0-9BA9-877A42993102}"/>
              </a:ext>
            </a:extLst>
          </p:cNvPr>
          <p:cNvSpPr>
            <a:spLocks noGrp="1"/>
          </p:cNvSpPr>
          <p:nvPr>
            <p:ph type="ctrTitle"/>
          </p:nvPr>
        </p:nvSpPr>
        <p:spPr>
          <a:xfrm>
            <a:off x="800100" y="2167022"/>
            <a:ext cx="9448800" cy="2088459"/>
          </a:xfrm>
        </p:spPr>
        <p:txBody>
          <a:bodyPr>
            <a:normAutofit/>
          </a:bodyPr>
          <a:lstStyle/>
          <a:p>
            <a:pPr algn="ctr"/>
            <a:r>
              <a:rPr lang="it-IT" sz="13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t>
            </a:r>
            <a:r>
              <a:rPr lang="it-IT" sz="6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LA</a:t>
            </a:r>
            <a:r>
              <a:rPr lang="it-IT" sz="8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it-IT" sz="13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t>
            </a:r>
            <a:r>
              <a:rPr lang="it-IT" sz="6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LA</a:t>
            </a:r>
            <a:r>
              <a:rPr lang="it-IT" sz="8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it-IT" sz="13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a:t>
            </a:r>
            <a:r>
              <a:rPr lang="it-IT" sz="6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AR</a:t>
            </a:r>
            <a:r>
              <a:rPr lang="it-IT" sz="88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p:txBody>
      </p:sp>
      <p:sp>
        <p:nvSpPr>
          <p:cNvPr id="3" name="Sottotitolo 2">
            <a:extLst>
              <a:ext uri="{FF2B5EF4-FFF2-40B4-BE49-F238E27FC236}">
                <a16:creationId xmlns:a16="http://schemas.microsoft.com/office/drawing/2014/main" id="{680F541E-2CE5-4543-8A40-40F48FCE7B33}"/>
              </a:ext>
            </a:extLst>
          </p:cNvPr>
          <p:cNvSpPr>
            <a:spLocks noGrp="1"/>
          </p:cNvSpPr>
          <p:nvPr>
            <p:ph type="subTitle" idx="1"/>
          </p:nvPr>
        </p:nvSpPr>
        <p:spPr>
          <a:xfrm>
            <a:off x="0" y="5271167"/>
            <a:ext cx="9448800" cy="1586833"/>
          </a:xfrm>
        </p:spPr>
        <p:txBody>
          <a:bodyPr>
            <a:normAutofit/>
          </a:bodyPr>
          <a:lstStyle/>
          <a:p>
            <a:pPr marL="342900" indent="-342900">
              <a:buFont typeface="Wingdings" panose="05000000000000000000" pitchFamily="2" charset="2"/>
              <a:buChar char="§"/>
            </a:pPr>
            <a:r>
              <a:rPr lang="it-IT" dirty="0">
                <a:ln w="9525">
                  <a:solidFill>
                    <a:schemeClr val="tx1"/>
                  </a:solidFill>
                  <a:prstDash val="solid"/>
                </a:ln>
              </a:rPr>
              <a:t>CICIA ANNA</a:t>
            </a:r>
          </a:p>
          <a:p>
            <a:pPr marL="342900" indent="-342900">
              <a:buFont typeface="Wingdings" panose="05000000000000000000" pitchFamily="2" charset="2"/>
              <a:buChar char="§"/>
            </a:pPr>
            <a:r>
              <a:rPr lang="it-IT" dirty="0">
                <a:ln w="9525">
                  <a:solidFill>
                    <a:schemeClr val="tx1"/>
                  </a:solidFill>
                  <a:prstDash val="solid"/>
                </a:ln>
              </a:rPr>
              <a:t>COMPAGNONE  MARIA CARLA</a:t>
            </a:r>
          </a:p>
          <a:p>
            <a:pPr marL="342900" indent="-342900">
              <a:buFont typeface="Wingdings" panose="05000000000000000000" pitchFamily="2" charset="2"/>
              <a:buChar char="§"/>
            </a:pPr>
            <a:r>
              <a:rPr lang="it-IT" dirty="0">
                <a:ln w="9525">
                  <a:solidFill>
                    <a:schemeClr val="tx1"/>
                  </a:solidFill>
                  <a:prstDash val="solid"/>
                </a:ln>
              </a:rPr>
              <a:t>DELLA TORCA SALVATORE </a:t>
            </a:r>
          </a:p>
          <a:p>
            <a:pPr marL="342900" indent="-342900">
              <a:buFont typeface="Wingdings" panose="05000000000000000000" pitchFamily="2" charset="2"/>
              <a:buChar char="§"/>
            </a:pPr>
            <a:r>
              <a:rPr lang="it-IT" dirty="0">
                <a:ln w="9525">
                  <a:solidFill>
                    <a:schemeClr val="tx1"/>
                  </a:solidFill>
                  <a:prstDash val="solid"/>
                </a:ln>
              </a:rPr>
              <a:t>ESPOSITO FRANCESCO </a:t>
            </a:r>
          </a:p>
        </p:txBody>
      </p:sp>
      <p:pic>
        <p:nvPicPr>
          <p:cNvPr id="6" name="Picture 2" descr="Risultati immagini per bLA BLA CAR">
            <a:extLst>
              <a:ext uri="{FF2B5EF4-FFF2-40B4-BE49-F238E27FC236}">
                <a16:creationId xmlns:a16="http://schemas.microsoft.com/office/drawing/2014/main" id="{760DEA34-5F82-411B-AD5D-0DD637CB7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96477">
            <a:off x="8224179" y="368102"/>
            <a:ext cx="3705225" cy="470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22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375" autoRev="1" fill="hold">
                                          <p:stCondLst>
                                            <p:cond delay="0"/>
                                          </p:stCondLst>
                                        </p:cTn>
                                        <p:tgtEl>
                                          <p:spTgt spid="2"/>
                                        </p:tgtEl>
                                        <p:attrNameLst>
                                          <p:attrName>ppt_w</p:attrName>
                                        </p:attrNameLst>
                                      </p:cBhvr>
                                    </p:anim>
                                    <p:anim by="(#ppt_w*0.50)" calcmode="lin" valueType="num">
                                      <p:cBhvr>
                                        <p:cTn id="8" dur="375" decel="50000" autoRev="1" fill="hold">
                                          <p:stCondLst>
                                            <p:cond delay="0"/>
                                          </p:stCondLst>
                                        </p:cTn>
                                        <p:tgtEl>
                                          <p:spTgt spid="2"/>
                                        </p:tgtEl>
                                        <p:attrNameLst>
                                          <p:attrName>ppt_x</p:attrName>
                                        </p:attrNameLst>
                                      </p:cBhvr>
                                    </p:anim>
                                    <p:anim from="(-#ppt_h/2)" to="(#ppt_y)" calcmode="lin" valueType="num">
                                      <p:cBhvr>
                                        <p:cTn id="9" dur="750" fill="hold">
                                          <p:stCondLst>
                                            <p:cond delay="0"/>
                                          </p:stCondLst>
                                        </p:cTn>
                                        <p:tgtEl>
                                          <p:spTgt spid="2"/>
                                        </p:tgtEl>
                                        <p:attrNameLst>
                                          <p:attrName>ppt_y</p:attrName>
                                        </p:attrNameLst>
                                      </p:cBhvr>
                                    </p:anim>
                                    <p:animRot by="21600000">
                                      <p:cBhvr>
                                        <p:cTn id="10" dur="750" fill="hold">
                                          <p:stCondLst>
                                            <p:cond delay="0"/>
                                          </p:stCondLst>
                                        </p:cTn>
                                        <p:tgtEl>
                                          <p:spTgt spid="2"/>
                                        </p:tgtEl>
                                        <p:attrNameLst>
                                          <p:attrName>r</p:attrName>
                                        </p:attrNameLst>
                                      </p:cBhvr>
                                    </p:animRot>
                                  </p:childTnLst>
                                </p:cTn>
                              </p:par>
                            </p:childTnLst>
                          </p:cTn>
                        </p:par>
                        <p:par>
                          <p:cTn id="11" fill="hold">
                            <p:stCondLst>
                              <p:cond delay="1350"/>
                            </p:stCondLst>
                            <p:childTnLst>
                              <p:par>
                                <p:cTn id="12" presetID="26"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362">
                                          <p:stCondLst>
                                            <p:cond delay="0"/>
                                          </p:stCondLst>
                                        </p:cTn>
                                        <p:tgtEl>
                                          <p:spTgt spid="6"/>
                                        </p:tgtEl>
                                      </p:cBhvr>
                                    </p:animEffect>
                                    <p:anim calcmode="lin" valueType="num">
                                      <p:cBhvr>
                                        <p:cTn id="15" dur="1139"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415"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415" tmFilter="0, 0; 0.125,0.2665; 0.25,0.4; 0.375,0.465; 0.5,0.5;  0.625,0.535; 0.75,0.6; 0.875,0.7335; 1,1">
                                          <p:stCondLst>
                                            <p:cond delay="415"/>
                                          </p:stCondLst>
                                        </p:cTn>
                                        <p:tgtEl>
                                          <p:spTgt spid="6"/>
                                        </p:tgtEl>
                                        <p:attrNameLst>
                                          <p:attrName>ppt_y</p:attrName>
                                        </p:attrNameLst>
                                      </p:cBhvr>
                                      <p:tavLst>
                                        <p:tav tm="0" fmla="#ppt_y-sin(pi*$)/9">
                                          <p:val>
                                            <p:fltVal val="0"/>
                                          </p:val>
                                        </p:tav>
                                        <p:tav tm="100000">
                                          <p:val>
                                            <p:fltVal val="1"/>
                                          </p:val>
                                        </p:tav>
                                      </p:tavLst>
                                    </p:anim>
                                    <p:anim calcmode="lin" valueType="num">
                                      <p:cBhvr>
                                        <p:cTn id="18" dur="207" tmFilter="0, 0; 0.125,0.2665; 0.25,0.4; 0.375,0.465; 0.5,0.5;  0.625,0.535; 0.75,0.6; 0.875,0.7335; 1,1">
                                          <p:stCondLst>
                                            <p:cond delay="828"/>
                                          </p:stCondLst>
                                        </p:cTn>
                                        <p:tgtEl>
                                          <p:spTgt spid="6"/>
                                        </p:tgtEl>
                                        <p:attrNameLst>
                                          <p:attrName>ppt_y</p:attrName>
                                        </p:attrNameLst>
                                      </p:cBhvr>
                                      <p:tavLst>
                                        <p:tav tm="0" fmla="#ppt_y-sin(pi*$)/27">
                                          <p:val>
                                            <p:fltVal val="0"/>
                                          </p:val>
                                        </p:tav>
                                        <p:tav tm="100000">
                                          <p:val>
                                            <p:fltVal val="1"/>
                                          </p:val>
                                        </p:tav>
                                      </p:tavLst>
                                    </p:anim>
                                    <p:anim calcmode="lin" valueType="num">
                                      <p:cBhvr>
                                        <p:cTn id="19" dur="103" tmFilter="0, 0; 0.125,0.2665; 0.25,0.4; 0.375,0.465; 0.5,0.5;  0.625,0.535; 0.75,0.6; 0.875,0.7335; 1,1">
                                          <p:stCondLst>
                                            <p:cond delay="1035"/>
                                          </p:stCondLst>
                                        </p:cTn>
                                        <p:tgtEl>
                                          <p:spTgt spid="6"/>
                                        </p:tgtEl>
                                        <p:attrNameLst>
                                          <p:attrName>ppt_y</p:attrName>
                                        </p:attrNameLst>
                                      </p:cBhvr>
                                      <p:tavLst>
                                        <p:tav tm="0" fmla="#ppt_y-sin(pi*$)/81">
                                          <p:val>
                                            <p:fltVal val="0"/>
                                          </p:val>
                                        </p:tav>
                                        <p:tav tm="100000">
                                          <p:val>
                                            <p:fltVal val="1"/>
                                          </p:val>
                                        </p:tav>
                                      </p:tavLst>
                                    </p:anim>
                                    <p:animScale>
                                      <p:cBhvr>
                                        <p:cTn id="20" dur="16">
                                          <p:stCondLst>
                                            <p:cond delay="406"/>
                                          </p:stCondLst>
                                        </p:cTn>
                                        <p:tgtEl>
                                          <p:spTgt spid="6"/>
                                        </p:tgtEl>
                                      </p:cBhvr>
                                      <p:to x="100000" y="60000"/>
                                    </p:animScale>
                                    <p:animScale>
                                      <p:cBhvr>
                                        <p:cTn id="21" dur="104" decel="50000">
                                          <p:stCondLst>
                                            <p:cond delay="423"/>
                                          </p:stCondLst>
                                        </p:cTn>
                                        <p:tgtEl>
                                          <p:spTgt spid="6"/>
                                        </p:tgtEl>
                                      </p:cBhvr>
                                      <p:to x="100000" y="100000"/>
                                    </p:animScale>
                                    <p:animScale>
                                      <p:cBhvr>
                                        <p:cTn id="22" dur="16">
                                          <p:stCondLst>
                                            <p:cond delay="820"/>
                                          </p:stCondLst>
                                        </p:cTn>
                                        <p:tgtEl>
                                          <p:spTgt spid="6"/>
                                        </p:tgtEl>
                                      </p:cBhvr>
                                      <p:to x="100000" y="80000"/>
                                    </p:animScale>
                                    <p:animScale>
                                      <p:cBhvr>
                                        <p:cTn id="23" dur="104" decel="50000">
                                          <p:stCondLst>
                                            <p:cond delay="836"/>
                                          </p:stCondLst>
                                        </p:cTn>
                                        <p:tgtEl>
                                          <p:spTgt spid="6"/>
                                        </p:tgtEl>
                                      </p:cBhvr>
                                      <p:to x="100000" y="100000"/>
                                    </p:animScale>
                                    <p:animScale>
                                      <p:cBhvr>
                                        <p:cTn id="24" dur="16">
                                          <p:stCondLst>
                                            <p:cond delay="1026"/>
                                          </p:stCondLst>
                                        </p:cTn>
                                        <p:tgtEl>
                                          <p:spTgt spid="6"/>
                                        </p:tgtEl>
                                      </p:cBhvr>
                                      <p:to x="100000" y="90000"/>
                                    </p:animScale>
                                    <p:animScale>
                                      <p:cBhvr>
                                        <p:cTn id="25" dur="104" decel="50000">
                                          <p:stCondLst>
                                            <p:cond delay="1042"/>
                                          </p:stCondLst>
                                        </p:cTn>
                                        <p:tgtEl>
                                          <p:spTgt spid="6"/>
                                        </p:tgtEl>
                                      </p:cBhvr>
                                      <p:to x="100000" y="100000"/>
                                    </p:animScale>
                                    <p:animScale>
                                      <p:cBhvr>
                                        <p:cTn id="26" dur="16">
                                          <p:stCondLst>
                                            <p:cond delay="1130"/>
                                          </p:stCondLst>
                                        </p:cTn>
                                        <p:tgtEl>
                                          <p:spTgt spid="6"/>
                                        </p:tgtEl>
                                      </p:cBhvr>
                                      <p:to x="100000" y="95000"/>
                                    </p:animScale>
                                    <p:animScale>
                                      <p:cBhvr>
                                        <p:cTn id="27" dur="104" decel="50000">
                                          <p:stCondLst>
                                            <p:cond delay="1146"/>
                                          </p:stCondLst>
                                        </p:cTn>
                                        <p:tgtEl>
                                          <p:spTgt spid="6"/>
                                        </p:tgtEl>
                                      </p:cBhvr>
                                      <p:to x="100000" y="100000"/>
                                    </p:animScale>
                                  </p:childTnLst>
                                </p:cTn>
                              </p:par>
                            </p:childTnLst>
                          </p:cTn>
                        </p:par>
                        <p:par>
                          <p:cTn id="28" fill="hold">
                            <p:stCondLst>
                              <p:cond delay="2600"/>
                            </p:stCondLst>
                            <p:childTnLst>
                              <p:par>
                                <p:cTn id="29" presetID="10" presetClass="entr" presetSubtype="0" fill="hold" grpId="0" nodeType="after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250"/>
                                        <p:tgtEl>
                                          <p:spTgt spid="3">
                                            <p:txEl>
                                              <p:pRg st="0" end="0"/>
                                            </p:txEl>
                                          </p:spTgt>
                                        </p:tgtEl>
                                      </p:cBhvr>
                                    </p:animEffect>
                                  </p:childTnLst>
                                </p:cTn>
                              </p:par>
                            </p:childTnLst>
                          </p:cTn>
                        </p:par>
                        <p:par>
                          <p:cTn id="32" fill="hold">
                            <p:stCondLst>
                              <p:cond delay="2850"/>
                            </p:stCondLst>
                            <p:childTnLst>
                              <p:par>
                                <p:cTn id="33" presetID="10" presetClass="entr" presetSubtype="0" fill="hold" grpId="0" nodeType="after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250"/>
                                        <p:tgtEl>
                                          <p:spTgt spid="3">
                                            <p:txEl>
                                              <p:pRg st="1" end="1"/>
                                            </p:txEl>
                                          </p:spTgt>
                                        </p:tgtEl>
                                      </p:cBhvr>
                                    </p:animEffect>
                                  </p:childTnLst>
                                </p:cTn>
                              </p:par>
                            </p:childTnLst>
                          </p:cTn>
                        </p:par>
                        <p:par>
                          <p:cTn id="36" fill="hold">
                            <p:stCondLst>
                              <p:cond delay="3100"/>
                            </p:stCondLst>
                            <p:childTnLst>
                              <p:par>
                                <p:cTn id="37" presetID="10" presetClass="entr" presetSubtype="0" fill="hold" grpId="0" nodeType="after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250"/>
                                        <p:tgtEl>
                                          <p:spTgt spid="3">
                                            <p:txEl>
                                              <p:pRg st="2" end="2"/>
                                            </p:txEl>
                                          </p:spTgt>
                                        </p:tgtEl>
                                      </p:cBhvr>
                                    </p:animEffect>
                                  </p:childTnLst>
                                </p:cTn>
                              </p:par>
                            </p:childTnLst>
                          </p:cTn>
                        </p:par>
                        <p:par>
                          <p:cTn id="40" fill="hold">
                            <p:stCondLst>
                              <p:cond delay="3350"/>
                            </p:stCondLst>
                            <p:childTnLst>
                              <p:par>
                                <p:cTn id="41" presetID="10" presetClass="entr" presetSubtype="0" fill="hold" grpId="0" nodeType="after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D15522B-CCD6-497B-9D10-0C0A99A55058}"/>
              </a:ext>
            </a:extLst>
          </p:cNvPr>
          <p:cNvSpPr txBox="1">
            <a:spLocks/>
          </p:cNvSpPr>
          <p:nvPr/>
        </p:nvSpPr>
        <p:spPr>
          <a:xfrm>
            <a:off x="1183341" y="1245672"/>
            <a:ext cx="982531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SINTESI PROGETTAZIONE CONCETTUALE</a:t>
            </a:r>
            <a:endParaRPr lang="it-IT" dirty="0"/>
          </a:p>
        </p:txBody>
      </p:sp>
      <p:cxnSp>
        <p:nvCxnSpPr>
          <p:cNvPr id="5" name="Connettore a gomito 4">
            <a:extLst>
              <a:ext uri="{FF2B5EF4-FFF2-40B4-BE49-F238E27FC236}">
                <a16:creationId xmlns:a16="http://schemas.microsoft.com/office/drawing/2014/main" id="{74495884-08D2-4BC5-B64C-0AD261C66936}"/>
              </a:ext>
            </a:extLst>
          </p:cNvPr>
          <p:cNvCxnSpPr/>
          <p:nvPr/>
        </p:nvCxnSpPr>
        <p:spPr>
          <a:xfrm>
            <a:off x="0" y="1542563"/>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Segnaposto contenuto 2">
            <a:extLst>
              <a:ext uri="{FF2B5EF4-FFF2-40B4-BE49-F238E27FC236}">
                <a16:creationId xmlns:a16="http://schemas.microsoft.com/office/drawing/2014/main" id="{66418E8F-DD14-44FE-984C-1C2A8F4CFF0D}"/>
              </a:ext>
            </a:extLst>
          </p:cNvPr>
          <p:cNvSpPr>
            <a:spLocks noGrp="1"/>
          </p:cNvSpPr>
          <p:nvPr>
            <p:ph idx="1"/>
          </p:nvPr>
        </p:nvSpPr>
        <p:spPr>
          <a:xfrm>
            <a:off x="0" y="2189077"/>
            <a:ext cx="12192000" cy="4198276"/>
          </a:xfrm>
        </p:spPr>
        <p:txBody>
          <a:bodyPr>
            <a:normAutofit/>
          </a:bodyPr>
          <a:lstStyle/>
          <a:p>
            <a:pPr marL="0" indent="0" algn="ctr">
              <a:buNone/>
            </a:pPr>
            <a:endParaRPr lang="it-IT" sz="2400" dirty="0"/>
          </a:p>
          <a:p>
            <a:pPr marL="0" indent="0" algn="just">
              <a:buNone/>
            </a:pPr>
            <a:r>
              <a:rPr lang="it-IT" sz="2400" dirty="0"/>
              <a:t>Abbiamo quindi uno schema E/R finale con 7 entità, di cui 2 </a:t>
            </a:r>
            <a:r>
              <a:rPr lang="it-IT" sz="2400" b="1" dirty="0"/>
              <a:t>SOTTOCLASSI</a:t>
            </a:r>
            <a:r>
              <a:rPr lang="it-IT" sz="2400" dirty="0"/>
              <a:t> di un’unica </a:t>
            </a:r>
            <a:r>
              <a:rPr lang="it-IT" sz="2400" b="1" dirty="0"/>
              <a:t>SUPERCLASSE</a:t>
            </a:r>
            <a:r>
              <a:rPr lang="it-IT" sz="2400" dirty="0"/>
              <a:t> , e 7 associazioni tutte con cardinalità (1 a N).Inoltre per ciascuna entità abbiamo scelto di utilizzare un attributo che identifica univocamente ogni occorrenza di entità.</a:t>
            </a:r>
          </a:p>
        </p:txBody>
      </p:sp>
      <p:pic>
        <p:nvPicPr>
          <p:cNvPr id="9" name="Picture 2" descr="Immagine correlata">
            <a:extLst>
              <a:ext uri="{FF2B5EF4-FFF2-40B4-BE49-F238E27FC236}">
                <a16:creationId xmlns:a16="http://schemas.microsoft.com/office/drawing/2014/main" id="{35B7ABA3-05B3-49C0-9B56-729E51A7E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64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B4AFECC-F646-4AB7-B5FD-8B98ECE83C50}"/>
              </a:ext>
            </a:extLst>
          </p:cNvPr>
          <p:cNvPicPr/>
          <p:nvPr/>
        </p:nvPicPr>
        <p:blipFill>
          <a:blip r:embed="rId2">
            <a:extLst>
              <a:ext uri="{28A0092B-C50C-407E-A947-70E740481C1C}">
                <a14:useLocalDpi xmlns:a14="http://schemas.microsoft.com/office/drawing/2010/main" val="0"/>
              </a:ext>
            </a:extLst>
          </a:blip>
          <a:stretch>
            <a:fillRect/>
          </a:stretch>
        </p:blipFill>
        <p:spPr>
          <a:xfrm>
            <a:off x="3789947" y="649705"/>
            <a:ext cx="7724307" cy="5770698"/>
          </a:xfrm>
          <a:prstGeom prst="rect">
            <a:avLst/>
          </a:prstGeom>
        </p:spPr>
      </p:pic>
      <p:sp>
        <p:nvSpPr>
          <p:cNvPr id="5" name="Titolo 1">
            <a:extLst>
              <a:ext uri="{FF2B5EF4-FFF2-40B4-BE49-F238E27FC236}">
                <a16:creationId xmlns:a16="http://schemas.microsoft.com/office/drawing/2014/main" id="{FB6805EF-0673-4905-9EC6-9929B68BB597}"/>
              </a:ext>
            </a:extLst>
          </p:cNvPr>
          <p:cNvSpPr txBox="1">
            <a:spLocks/>
          </p:cNvSpPr>
          <p:nvPr/>
        </p:nvSpPr>
        <p:spPr>
          <a:xfrm>
            <a:off x="0" y="2315937"/>
            <a:ext cx="3299254" cy="172376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t>E’ QUI RIPORTATO LO SCHEMA E/R FINALE :</a:t>
            </a:r>
            <a:b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6" name="Connettore a gomito 5">
            <a:extLst>
              <a:ext uri="{FF2B5EF4-FFF2-40B4-BE49-F238E27FC236}">
                <a16:creationId xmlns:a16="http://schemas.microsoft.com/office/drawing/2014/main" id="{4413AA65-A58E-4912-962F-72960B229940}"/>
              </a:ext>
            </a:extLst>
          </p:cNvPr>
          <p:cNvCxnSpPr>
            <a:cxnSpLocks/>
          </p:cNvCxnSpPr>
          <p:nvPr/>
        </p:nvCxnSpPr>
        <p:spPr>
          <a:xfrm>
            <a:off x="1075688" y="3535054"/>
            <a:ext cx="2471352" cy="309523"/>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2" descr="Immagine correlata">
            <a:extLst>
              <a:ext uri="{FF2B5EF4-FFF2-40B4-BE49-F238E27FC236}">
                <a16:creationId xmlns:a16="http://schemas.microsoft.com/office/drawing/2014/main" id="{F49E4BD0-B805-448E-BA65-0BF3FDFDB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4" y="5807558"/>
            <a:ext cx="931826" cy="8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38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633AE2FE-1AB7-4AC1-BD13-32085CA25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1F0CC325-978E-4E45-8FCE-BD579200D6D6}"/>
              </a:ext>
            </a:extLst>
          </p:cNvPr>
          <p:cNvSpPr txBox="1">
            <a:spLocks/>
          </p:cNvSpPr>
          <p:nvPr/>
        </p:nvSpPr>
        <p:spPr>
          <a:xfrm>
            <a:off x="-2041122" y="1245672"/>
            <a:ext cx="982531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PROGETTAZIONE LOGICA </a:t>
            </a:r>
            <a:endParaRPr lang="it-IT" dirty="0"/>
          </a:p>
        </p:txBody>
      </p:sp>
      <p:cxnSp>
        <p:nvCxnSpPr>
          <p:cNvPr id="6" name="Connettore a gomito 5">
            <a:extLst>
              <a:ext uri="{FF2B5EF4-FFF2-40B4-BE49-F238E27FC236}">
                <a16:creationId xmlns:a16="http://schemas.microsoft.com/office/drawing/2014/main" id="{EEDF79BF-6B1C-4661-AFA6-088563CD9489}"/>
              </a:ext>
            </a:extLst>
          </p:cNvPr>
          <p:cNvCxnSpPr/>
          <p:nvPr/>
        </p:nvCxnSpPr>
        <p:spPr>
          <a:xfrm>
            <a:off x="0" y="1542563"/>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Segnaposto contenuto 2">
            <a:extLst>
              <a:ext uri="{FF2B5EF4-FFF2-40B4-BE49-F238E27FC236}">
                <a16:creationId xmlns:a16="http://schemas.microsoft.com/office/drawing/2014/main" id="{5007F209-C9E5-4BBC-972D-A07A0DC316FB}"/>
              </a:ext>
            </a:extLst>
          </p:cNvPr>
          <p:cNvSpPr>
            <a:spLocks noGrp="1"/>
          </p:cNvSpPr>
          <p:nvPr>
            <p:ph idx="1"/>
          </p:nvPr>
        </p:nvSpPr>
        <p:spPr>
          <a:xfrm>
            <a:off x="0" y="2189077"/>
            <a:ext cx="12192000" cy="4198276"/>
          </a:xfrm>
        </p:spPr>
        <p:txBody>
          <a:bodyPr>
            <a:normAutofit/>
          </a:bodyPr>
          <a:lstStyle/>
          <a:p>
            <a:pPr marL="0" indent="0" algn="ctr">
              <a:buNone/>
            </a:pPr>
            <a:endParaRPr lang="it-IT" sz="2400" dirty="0"/>
          </a:p>
          <a:p>
            <a:pPr marL="0" indent="0" algn="ctr">
              <a:buNone/>
            </a:pPr>
            <a:r>
              <a:rPr lang="it-IT" sz="2400" dirty="0"/>
              <a:t>La progettazione logica prevede la definizione dello schema E/R finale in un insieme di vincoli e relazioni (o tabelle).</a:t>
            </a:r>
          </a:p>
          <a:p>
            <a:pPr marL="0" indent="0" algn="ctr">
              <a:buNone/>
            </a:pPr>
            <a:endParaRPr lang="it-IT" sz="2400" dirty="0"/>
          </a:p>
          <a:p>
            <a:pPr marL="0" indent="0">
              <a:buNone/>
            </a:pPr>
            <a:r>
              <a:rPr lang="it-IT" dirty="0"/>
              <a:t>				      Essa è divisa in due fasi:</a:t>
            </a:r>
          </a:p>
          <a:p>
            <a:pPr>
              <a:buFont typeface="Wingdings" panose="05000000000000000000" pitchFamily="2" charset="2"/>
              <a:buChar char="Ø"/>
            </a:pPr>
            <a:r>
              <a:rPr lang="it-IT" dirty="0"/>
              <a:t> </a:t>
            </a:r>
            <a:r>
              <a:rPr lang="it-IT" b="1" u="sng" dirty="0"/>
              <a:t>TRASFORMAZIONE</a:t>
            </a:r>
            <a:r>
              <a:rPr lang="it-IT" u="sng" dirty="0"/>
              <a:t> </a:t>
            </a:r>
            <a:r>
              <a:rPr lang="it-IT" dirty="0"/>
              <a:t>: dove si semplificano quei costrutti del modello E/R che non sono direttamente traducibili in quello relazionale, cioè gli attributi composti, </a:t>
            </a:r>
            <a:r>
              <a:rPr lang="it-IT" dirty="0" err="1"/>
              <a:t>multivalore</a:t>
            </a:r>
            <a:r>
              <a:rPr lang="it-IT" dirty="0"/>
              <a:t> e la risoluzione delle gerarchie;</a:t>
            </a:r>
          </a:p>
          <a:p>
            <a:pPr>
              <a:buFont typeface="Wingdings" panose="05000000000000000000" pitchFamily="2" charset="2"/>
              <a:buChar char="Ø"/>
            </a:pPr>
            <a:r>
              <a:rPr lang="it-IT" dirty="0"/>
              <a:t> </a:t>
            </a:r>
            <a:r>
              <a:rPr lang="it-IT" b="1" u="sng" dirty="0"/>
              <a:t>TRADUZIONE</a:t>
            </a:r>
            <a:r>
              <a:rPr lang="it-IT" dirty="0"/>
              <a:t>: cioè l’effettiva traduzione del modello E/R trasformato in uno schema relazionale.</a:t>
            </a:r>
          </a:p>
          <a:p>
            <a:pPr marL="0" indent="0" algn="ctr">
              <a:buNone/>
            </a:pPr>
            <a:endParaRPr lang="it-IT" sz="2400" dirty="0"/>
          </a:p>
        </p:txBody>
      </p:sp>
    </p:spTree>
    <p:extLst>
      <p:ext uri="{BB962C8B-B14F-4D97-AF65-F5344CB8AC3E}">
        <p14:creationId xmlns:p14="http://schemas.microsoft.com/office/powerpoint/2010/main" val="47897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0322D737-D6CE-464D-A494-B408EFD15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3E252FD5-D479-440F-B183-78AAE37ACB73}"/>
              </a:ext>
            </a:extLst>
          </p:cNvPr>
          <p:cNvSpPr txBox="1">
            <a:spLocks/>
          </p:cNvSpPr>
          <p:nvPr/>
        </p:nvSpPr>
        <p:spPr>
          <a:xfrm>
            <a:off x="-3820494" y="1245672"/>
            <a:ext cx="982531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TRASFORMAZIONE</a:t>
            </a:r>
            <a:endParaRPr lang="it-IT" dirty="0"/>
          </a:p>
        </p:txBody>
      </p:sp>
      <p:cxnSp>
        <p:nvCxnSpPr>
          <p:cNvPr id="6" name="Connettore a gomito 5">
            <a:extLst>
              <a:ext uri="{FF2B5EF4-FFF2-40B4-BE49-F238E27FC236}">
                <a16:creationId xmlns:a16="http://schemas.microsoft.com/office/drawing/2014/main" id="{2527DDF7-84FC-4CE7-953B-E7D5D3BF365B}"/>
              </a:ext>
            </a:extLst>
          </p:cNvPr>
          <p:cNvCxnSpPr/>
          <p:nvPr/>
        </p:nvCxnSpPr>
        <p:spPr>
          <a:xfrm>
            <a:off x="0" y="1542563"/>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Segnaposto contenuto 2">
            <a:extLst>
              <a:ext uri="{FF2B5EF4-FFF2-40B4-BE49-F238E27FC236}">
                <a16:creationId xmlns:a16="http://schemas.microsoft.com/office/drawing/2014/main" id="{DB4CFF63-6FFE-4725-9DAE-85470BA1C648}"/>
              </a:ext>
            </a:extLst>
          </p:cNvPr>
          <p:cNvSpPr>
            <a:spLocks noGrp="1"/>
          </p:cNvSpPr>
          <p:nvPr>
            <p:ph idx="1"/>
          </p:nvPr>
        </p:nvSpPr>
        <p:spPr>
          <a:xfrm>
            <a:off x="0" y="2388516"/>
            <a:ext cx="12192000" cy="4310578"/>
          </a:xfrm>
        </p:spPr>
        <p:txBody>
          <a:bodyPr>
            <a:normAutofit fontScale="77500" lnSpcReduction="20000"/>
          </a:bodyPr>
          <a:lstStyle/>
          <a:p>
            <a:pPr marL="0" indent="0" algn="just">
              <a:buNone/>
            </a:pPr>
            <a:r>
              <a:rPr lang="it-IT" sz="2600" dirty="0"/>
              <a:t>In relazione allo schema sopra riportato, la trasformazione prevede la semplificazione degli attributi composti “Generalità” di </a:t>
            </a:r>
            <a:r>
              <a:rPr lang="it-IT" sz="2600" b="1" dirty="0"/>
              <a:t>utente</a:t>
            </a:r>
            <a:r>
              <a:rPr lang="it-IT" sz="2600" dirty="0"/>
              <a:t>, “Partenza” di </a:t>
            </a:r>
            <a:r>
              <a:rPr lang="it-IT" sz="2600" b="1" dirty="0"/>
              <a:t>viaggio</a:t>
            </a:r>
            <a:r>
              <a:rPr lang="it-IT" sz="2600" dirty="0"/>
              <a:t>, e “Automobile” e “Patente” di </a:t>
            </a:r>
            <a:r>
              <a:rPr lang="it-IT" sz="2600" b="1" dirty="0"/>
              <a:t>autista</a:t>
            </a:r>
            <a:r>
              <a:rPr lang="it-IT" sz="2600" dirty="0"/>
              <a:t>. Si deve inoltre risolvere la gerarchia di </a:t>
            </a:r>
            <a:r>
              <a:rPr lang="it-IT" sz="2600" b="1" dirty="0"/>
              <a:t>utente</a:t>
            </a:r>
            <a:r>
              <a:rPr lang="it-IT" sz="2600" dirty="0"/>
              <a:t>.</a:t>
            </a:r>
          </a:p>
          <a:p>
            <a:pPr algn="just">
              <a:buFont typeface="Wingdings" panose="05000000000000000000" pitchFamily="2" charset="2"/>
              <a:buChar char="Ø"/>
            </a:pPr>
            <a:r>
              <a:rPr lang="it-IT" sz="3000" b="1" dirty="0"/>
              <a:t>ATTRIBUTI COMPOSTI </a:t>
            </a:r>
            <a:r>
              <a:rPr lang="it-IT" sz="2600" dirty="0"/>
              <a:t>Come da regola, gli attributi composti si eliminano e i suoi attributi componenti vanno legati ciascuno all’entità a cui in origine l’attributo composto era legato. Quindi, gli attributi “Nome”, “Cognome” e “Codice fiscale” che componevano “Generalità” vanno legati a </a:t>
            </a:r>
            <a:r>
              <a:rPr lang="it-IT" sz="2600" b="1" dirty="0"/>
              <a:t>utente</a:t>
            </a:r>
            <a:r>
              <a:rPr lang="it-IT" sz="2600" dirty="0"/>
              <a:t>; gli attributi “Targa”, “Modello”, “Carburante” e ”Polizza” che componevano “Automobile” e “Numero” e “Scadenza” che componevano “Patente” vanno tutti legati a </a:t>
            </a:r>
            <a:r>
              <a:rPr lang="it-IT" sz="2600" b="1" dirty="0"/>
              <a:t>autista</a:t>
            </a:r>
            <a:r>
              <a:rPr lang="it-IT" sz="2600" dirty="0"/>
              <a:t>, mentre gli attributi “Data” e “Ora” che componevano “Partenza” vanno legati direttamente a </a:t>
            </a:r>
            <a:r>
              <a:rPr lang="it-IT" sz="2600" b="1" dirty="0"/>
              <a:t>viaggio</a:t>
            </a:r>
            <a:r>
              <a:rPr lang="it-IT" sz="2600" dirty="0"/>
              <a:t>.</a:t>
            </a:r>
          </a:p>
          <a:p>
            <a:pPr algn="just">
              <a:buFont typeface="Wingdings" panose="05000000000000000000" pitchFamily="2" charset="2"/>
              <a:buChar char="Ø"/>
            </a:pPr>
            <a:r>
              <a:rPr lang="it-IT" sz="3000" b="1" dirty="0"/>
              <a:t>GERARCHIE </a:t>
            </a:r>
            <a:r>
              <a:rPr lang="it-IT" sz="2600" dirty="0"/>
              <a:t>Visto che le operazioni che se effettuano sulle entità </a:t>
            </a:r>
            <a:r>
              <a:rPr lang="it-IT" sz="2600" b="1" dirty="0"/>
              <a:t>autista </a:t>
            </a:r>
            <a:r>
              <a:rPr lang="it-IT" sz="2600" dirty="0"/>
              <a:t>e </a:t>
            </a:r>
            <a:r>
              <a:rPr lang="it-IT" sz="2600" b="1" dirty="0"/>
              <a:t>passeggero</a:t>
            </a:r>
            <a:r>
              <a:rPr lang="it-IT" sz="2600" dirty="0"/>
              <a:t> sono diverse tra loro, e visto che l’entità </a:t>
            </a:r>
            <a:r>
              <a:rPr lang="it-IT" sz="2600" b="1" dirty="0"/>
              <a:t>utente</a:t>
            </a:r>
            <a:r>
              <a:rPr lang="it-IT" sz="2600" dirty="0"/>
              <a:t> è ancora utile perché permette ad una persona la registrazione, abbiamo deciso di staccare entrambe le sottoclassi dalla superclasse e di legarle a quest’ultima con 2 associazioni (1 a 1), dove la cardinalità minima dalla parte della superclasse è zero(perché un padre può non avere figli ma un figlio deve avere per forza un padre), che per semplicità abbiamo chiamato </a:t>
            </a:r>
            <a:r>
              <a:rPr lang="it-IT" sz="2600" b="1" dirty="0"/>
              <a:t>R1</a:t>
            </a:r>
            <a:r>
              <a:rPr lang="it-IT" sz="2600" dirty="0"/>
              <a:t> e </a:t>
            </a:r>
            <a:r>
              <a:rPr lang="it-IT" sz="2600" b="1" dirty="0"/>
              <a:t>R2</a:t>
            </a:r>
            <a:r>
              <a:rPr lang="it-IT" sz="2600" dirty="0"/>
              <a:t>.</a:t>
            </a:r>
          </a:p>
          <a:p>
            <a:pPr marL="0" indent="0" algn="just">
              <a:buNone/>
            </a:pPr>
            <a:endParaRPr lang="it-IT" sz="2400" dirty="0"/>
          </a:p>
        </p:txBody>
      </p:sp>
    </p:spTree>
    <p:extLst>
      <p:ext uri="{BB962C8B-B14F-4D97-AF65-F5344CB8AC3E}">
        <p14:creationId xmlns:p14="http://schemas.microsoft.com/office/powerpoint/2010/main" val="374780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3FC00889-FC34-4281-AD6C-4BFC7C1318EF}"/>
              </a:ext>
            </a:extLst>
          </p:cNvPr>
          <p:cNvSpPr txBox="1">
            <a:spLocks/>
          </p:cNvSpPr>
          <p:nvPr/>
        </p:nvSpPr>
        <p:spPr>
          <a:xfrm>
            <a:off x="0" y="2315937"/>
            <a:ext cx="3299254" cy="172376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t>E’ QUI RIPORTATO LO SCHEMA E/R TRASFORMATO :</a:t>
            </a:r>
            <a:b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6" name="Connettore a gomito 5">
            <a:extLst>
              <a:ext uri="{FF2B5EF4-FFF2-40B4-BE49-F238E27FC236}">
                <a16:creationId xmlns:a16="http://schemas.microsoft.com/office/drawing/2014/main" id="{923B66DC-93CD-4F3C-882B-A378F79B7D81}"/>
              </a:ext>
            </a:extLst>
          </p:cNvPr>
          <p:cNvCxnSpPr>
            <a:cxnSpLocks/>
          </p:cNvCxnSpPr>
          <p:nvPr/>
        </p:nvCxnSpPr>
        <p:spPr>
          <a:xfrm>
            <a:off x="1075688" y="3535054"/>
            <a:ext cx="2471352" cy="309523"/>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2" descr="Immagine correlata">
            <a:extLst>
              <a:ext uri="{FF2B5EF4-FFF2-40B4-BE49-F238E27FC236}">
                <a16:creationId xmlns:a16="http://schemas.microsoft.com/office/drawing/2014/main" id="{CF79DF17-A656-43FA-9AF4-F61457181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84" y="5807558"/>
            <a:ext cx="931826" cy="803700"/>
          </a:xfrm>
          <a:prstGeom prst="rect">
            <a:avLst/>
          </a:prstGeom>
          <a:noFill/>
          <a:extLst>
            <a:ext uri="{909E8E84-426E-40DD-AFC4-6F175D3DCCD1}">
              <a14:hiddenFill xmlns:a14="http://schemas.microsoft.com/office/drawing/2010/main">
                <a:solidFill>
                  <a:srgbClr val="FFFFFF"/>
                </a:solidFill>
              </a14:hiddenFill>
            </a:ext>
          </a:extLst>
        </p:spPr>
      </p:pic>
      <p:pic>
        <p:nvPicPr>
          <p:cNvPr id="8" name="Immagine 7">
            <a:extLst>
              <a:ext uri="{FF2B5EF4-FFF2-40B4-BE49-F238E27FC236}">
                <a16:creationId xmlns:a16="http://schemas.microsoft.com/office/drawing/2014/main" id="{A47BF241-EEA4-4B70-A902-C7200CB3D4BF}"/>
              </a:ext>
            </a:extLst>
          </p:cNvPr>
          <p:cNvPicPr/>
          <p:nvPr/>
        </p:nvPicPr>
        <p:blipFill>
          <a:blip r:embed="rId3">
            <a:extLst>
              <a:ext uri="{28A0092B-C50C-407E-A947-70E740481C1C}">
                <a14:useLocalDpi xmlns:a14="http://schemas.microsoft.com/office/drawing/2010/main" val="0"/>
              </a:ext>
            </a:extLst>
          </a:blip>
          <a:stretch>
            <a:fillRect/>
          </a:stretch>
        </p:blipFill>
        <p:spPr>
          <a:xfrm>
            <a:off x="3685638" y="739559"/>
            <a:ext cx="7563887" cy="5590990"/>
          </a:xfrm>
          <a:prstGeom prst="rect">
            <a:avLst/>
          </a:prstGeom>
        </p:spPr>
      </p:pic>
    </p:spTree>
    <p:extLst>
      <p:ext uri="{BB962C8B-B14F-4D97-AF65-F5344CB8AC3E}">
        <p14:creationId xmlns:p14="http://schemas.microsoft.com/office/powerpoint/2010/main" val="8918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183E53E8-51AA-4217-8A9E-74AE3B5AF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6277" y="6199135"/>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07482F86-4DB0-4F90-8489-8D3B065D320A}"/>
              </a:ext>
            </a:extLst>
          </p:cNvPr>
          <p:cNvSpPr txBox="1">
            <a:spLocks/>
          </p:cNvSpPr>
          <p:nvPr/>
        </p:nvSpPr>
        <p:spPr>
          <a:xfrm>
            <a:off x="-5130311" y="1070860"/>
            <a:ext cx="982531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TRADUZIONE </a:t>
            </a:r>
            <a:endParaRPr lang="it-IT" dirty="0"/>
          </a:p>
        </p:txBody>
      </p:sp>
      <p:cxnSp>
        <p:nvCxnSpPr>
          <p:cNvPr id="6" name="Connettore a gomito 5">
            <a:extLst>
              <a:ext uri="{FF2B5EF4-FFF2-40B4-BE49-F238E27FC236}">
                <a16:creationId xmlns:a16="http://schemas.microsoft.com/office/drawing/2014/main" id="{4208F9D6-6F04-4CAD-B45B-BCA2399BDAEB}"/>
              </a:ext>
            </a:extLst>
          </p:cNvPr>
          <p:cNvCxnSpPr/>
          <p:nvPr/>
        </p:nvCxnSpPr>
        <p:spPr>
          <a:xfrm>
            <a:off x="0" y="1466548"/>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28BFF719-E6EB-4994-ACF2-E02F18AD065E}"/>
              </a:ext>
            </a:extLst>
          </p:cNvPr>
          <p:cNvSpPr txBox="1"/>
          <p:nvPr/>
        </p:nvSpPr>
        <p:spPr>
          <a:xfrm>
            <a:off x="0" y="2211859"/>
            <a:ext cx="12192000" cy="6370975"/>
          </a:xfrm>
          <a:prstGeom prst="rect">
            <a:avLst/>
          </a:prstGeom>
          <a:noFill/>
        </p:spPr>
        <p:txBody>
          <a:bodyPr wrap="square" rtlCol="0">
            <a:spAutoFit/>
          </a:bodyPr>
          <a:lstStyle/>
          <a:p>
            <a:pPr algn="just"/>
            <a:r>
              <a:rPr lang="it-IT" sz="1400" dirty="0"/>
              <a:t>La fase di trasformazione comporta la traduzione delle associazioni e delle entità tramite le regole previste nel modello relazionale. In particolare:</a:t>
            </a:r>
          </a:p>
          <a:p>
            <a:pPr marL="285750" indent="-285750" algn="just">
              <a:buFont typeface="Arial" panose="020B0604020202020204" pitchFamily="34" charset="0"/>
              <a:buChar char="•"/>
            </a:pPr>
            <a:r>
              <a:rPr lang="it-IT" sz="1400" dirty="0"/>
              <a:t>Le entità si trasformano in relazioni con nome al plurale aventi come attributi gli attributi dell’entità e come chiave primaria l’identificatore dell’entità;</a:t>
            </a:r>
          </a:p>
          <a:p>
            <a:pPr marL="285750" indent="-285750" algn="just">
              <a:buFont typeface="Arial" panose="020B0604020202020204" pitchFamily="34" charset="0"/>
              <a:buChar char="•"/>
            </a:pPr>
            <a:r>
              <a:rPr lang="it-IT" sz="1400" dirty="0"/>
              <a:t>Le associazioni </a:t>
            </a:r>
            <a:r>
              <a:rPr lang="it-IT" sz="1400" b="1" dirty="0"/>
              <a:t>mittente, destinatario, valutazione, andata, ritorno, selezione, destinazione </a:t>
            </a:r>
            <a:r>
              <a:rPr lang="it-IT" sz="1400" dirty="0"/>
              <a:t>e </a:t>
            </a:r>
            <a:r>
              <a:rPr lang="it-IT" sz="1400" b="1" dirty="0"/>
              <a:t>disponibilità</a:t>
            </a:r>
            <a:r>
              <a:rPr lang="it-IT" sz="1400" dirty="0"/>
              <a:t>, che sono tutte (1 a N), scompaiono e gli identificatori primari delle entità lato N si aggiungono agli attributi delle entità lato 1 e diventano chiavi esterne che referenziano  le entità lato N;</a:t>
            </a:r>
          </a:p>
          <a:p>
            <a:pPr marL="285750" indent="-285750" algn="just">
              <a:buFont typeface="Arial" panose="020B0604020202020204" pitchFamily="34" charset="0"/>
              <a:buChar char="•"/>
            </a:pPr>
            <a:r>
              <a:rPr lang="it-IT" sz="1400" dirty="0"/>
              <a:t>Le associazioni </a:t>
            </a:r>
            <a:r>
              <a:rPr lang="it-IT" sz="1400" b="1" dirty="0"/>
              <a:t>R1 </a:t>
            </a:r>
            <a:r>
              <a:rPr lang="it-IT" sz="1400" dirty="0"/>
              <a:t>e </a:t>
            </a:r>
            <a:r>
              <a:rPr lang="it-IT" sz="1400" b="1" dirty="0"/>
              <a:t>R2</a:t>
            </a:r>
            <a:r>
              <a:rPr lang="it-IT" sz="1400" dirty="0"/>
              <a:t>, entrambe associazioni (1 a 1), sono scomparse e si è scelto di aggiungere l’identificatore primario di </a:t>
            </a:r>
            <a:r>
              <a:rPr lang="it-IT" sz="1400" b="1" dirty="0"/>
              <a:t>utente</a:t>
            </a:r>
            <a:r>
              <a:rPr lang="it-IT" sz="1400" dirty="0"/>
              <a:t> agli attributi sia di </a:t>
            </a:r>
            <a:r>
              <a:rPr lang="it-IT" sz="1400" b="1" dirty="0"/>
              <a:t>autista </a:t>
            </a:r>
            <a:r>
              <a:rPr lang="it-IT" sz="1400" dirty="0"/>
              <a:t>sia di </a:t>
            </a:r>
            <a:r>
              <a:rPr lang="it-IT" sz="1400" b="1" dirty="0"/>
              <a:t>passeggero</a:t>
            </a:r>
            <a:r>
              <a:rPr lang="it-IT" sz="1400" dirty="0"/>
              <a:t>, facendolo così diventare in entrambe </a:t>
            </a:r>
            <a:r>
              <a:rPr lang="it-IT" sz="1400" dirty="0" err="1"/>
              <a:t>superchiave</a:t>
            </a:r>
            <a:r>
              <a:rPr lang="it-IT" sz="1400" dirty="0"/>
              <a:t> e chiave esterna.</a:t>
            </a:r>
          </a:p>
          <a:p>
            <a:pPr algn="just"/>
            <a:r>
              <a:rPr lang="it-IT" sz="1400" dirty="0"/>
              <a:t> </a:t>
            </a:r>
          </a:p>
          <a:p>
            <a:pPr algn="just"/>
            <a:r>
              <a:rPr lang="it-IT" sz="1400" dirty="0"/>
              <a:t>			In seguito è riportato lo schema relazionale completo risultante dalla progettazione logica.</a:t>
            </a:r>
          </a:p>
          <a:p>
            <a:pPr algn="just"/>
            <a:endParaRPr lang="it-IT" sz="1400" dirty="0"/>
          </a:p>
          <a:p>
            <a:pPr algn="just"/>
            <a:r>
              <a:rPr lang="it-IT" sz="1400" b="1" dirty="0"/>
              <a:t>UTENTI</a:t>
            </a:r>
            <a:r>
              <a:rPr lang="it-IT" sz="1400" dirty="0"/>
              <a:t>(</a:t>
            </a:r>
            <a:r>
              <a:rPr lang="it-IT" sz="1400" u="sng" dirty="0"/>
              <a:t>Id</a:t>
            </a:r>
            <a:r>
              <a:rPr lang="it-IT" sz="1400" dirty="0"/>
              <a:t>, </a:t>
            </a:r>
            <a:r>
              <a:rPr lang="it-IT" sz="1400" dirty="0" err="1"/>
              <a:t>Codice_fiscale</a:t>
            </a:r>
            <a:r>
              <a:rPr lang="it-IT" sz="1400" dirty="0"/>
              <a:t>, Cognome, Nome, Cell, E-mail)</a:t>
            </a:r>
          </a:p>
          <a:p>
            <a:pPr algn="just"/>
            <a:r>
              <a:rPr lang="it-IT" sz="1400" b="1" dirty="0"/>
              <a:t>AUTISTI</a:t>
            </a:r>
            <a:r>
              <a:rPr lang="it-IT" sz="1400" dirty="0"/>
              <a:t>(</a:t>
            </a:r>
            <a:r>
              <a:rPr lang="it-IT" sz="1400" u="sng" dirty="0" err="1"/>
              <a:t>Id:UTENTI</a:t>
            </a:r>
            <a:r>
              <a:rPr lang="it-IT" sz="1400" dirty="0"/>
              <a:t>, Username, Password, </a:t>
            </a:r>
            <a:r>
              <a:rPr lang="it-IT" sz="1400" dirty="0" err="1"/>
              <a:t>Numero_polizza</a:t>
            </a:r>
            <a:r>
              <a:rPr lang="it-IT" sz="1400" dirty="0"/>
              <a:t>, </a:t>
            </a:r>
            <a:r>
              <a:rPr lang="it-IT" sz="1400" dirty="0" err="1"/>
              <a:t>Targa_auto</a:t>
            </a:r>
            <a:r>
              <a:rPr lang="it-IT" sz="1400" dirty="0"/>
              <a:t>, </a:t>
            </a:r>
            <a:r>
              <a:rPr lang="it-IT" sz="1400" dirty="0" err="1"/>
              <a:t>Modello_auto</a:t>
            </a:r>
            <a:r>
              <a:rPr lang="it-IT" sz="1400" dirty="0"/>
              <a:t>, </a:t>
            </a:r>
            <a:r>
              <a:rPr lang="it-IT" sz="1400" dirty="0" err="1"/>
              <a:t>Carburante_auto</a:t>
            </a:r>
            <a:r>
              <a:rPr lang="it-IT" sz="1400" dirty="0"/>
              <a:t>, </a:t>
            </a:r>
            <a:r>
              <a:rPr lang="it-IT" sz="1400" dirty="0" err="1"/>
              <a:t>Numero_patente</a:t>
            </a:r>
            <a:r>
              <a:rPr lang="it-IT" sz="1400" dirty="0"/>
              <a:t>, </a:t>
            </a:r>
            <a:r>
              <a:rPr lang="it-IT" sz="1400" dirty="0" err="1"/>
              <a:t>Scadenza_patente</a:t>
            </a:r>
            <a:r>
              <a:rPr lang="it-IT" sz="1400" dirty="0"/>
              <a:t>, Animali, Bagagli, Foto)</a:t>
            </a:r>
          </a:p>
          <a:p>
            <a:pPr algn="just"/>
            <a:r>
              <a:rPr lang="it-IT" sz="1400" b="1" dirty="0"/>
              <a:t>PASSEGGERI</a:t>
            </a:r>
            <a:r>
              <a:rPr lang="it-IT" sz="1400" dirty="0"/>
              <a:t>(</a:t>
            </a:r>
            <a:r>
              <a:rPr lang="it-IT" sz="1400" u="sng" dirty="0" err="1"/>
              <a:t>Id:UTENTI</a:t>
            </a:r>
            <a:r>
              <a:rPr lang="it-IT" sz="1400" dirty="0"/>
              <a:t>, Username, Password, Foto, Documento)</a:t>
            </a:r>
          </a:p>
          <a:p>
            <a:pPr algn="just"/>
            <a:r>
              <a:rPr lang="it-IT" sz="1400" b="1" dirty="0"/>
              <a:t>PRENOTAZIONI</a:t>
            </a:r>
            <a:r>
              <a:rPr lang="it-IT" sz="1400" dirty="0"/>
              <a:t>(</a:t>
            </a:r>
            <a:r>
              <a:rPr lang="it-IT" sz="1400" u="sng" dirty="0"/>
              <a:t>Codice</a:t>
            </a:r>
            <a:r>
              <a:rPr lang="it-IT" sz="1400" dirty="0"/>
              <a:t>, </a:t>
            </a:r>
            <a:r>
              <a:rPr lang="it-IT" sz="1400" dirty="0" err="1"/>
              <a:t>Viaggio:VIAGGI</a:t>
            </a:r>
            <a:r>
              <a:rPr lang="it-IT" sz="1400" dirty="0"/>
              <a:t>, Passeggero::PASSEGGERI, Stato)</a:t>
            </a:r>
          </a:p>
          <a:p>
            <a:pPr algn="just"/>
            <a:r>
              <a:rPr lang="it-IT" sz="1400" b="1" dirty="0"/>
              <a:t>VIAGGI</a:t>
            </a:r>
            <a:r>
              <a:rPr lang="it-IT" sz="1400" dirty="0"/>
              <a:t>(</a:t>
            </a:r>
            <a:r>
              <a:rPr lang="it-IT" sz="1400" u="sng" dirty="0"/>
              <a:t>Codice</a:t>
            </a:r>
            <a:r>
              <a:rPr lang="it-IT" sz="1400" dirty="0"/>
              <a:t>, </a:t>
            </a:r>
            <a:r>
              <a:rPr lang="it-IT" sz="1400" dirty="0" err="1"/>
              <a:t>Tempo_stimato</a:t>
            </a:r>
            <a:r>
              <a:rPr lang="it-IT" sz="1400" dirty="0"/>
              <a:t>, </a:t>
            </a:r>
            <a:r>
              <a:rPr lang="it-IT" sz="1400" dirty="0" err="1"/>
              <a:t>Data_partenza</a:t>
            </a:r>
            <a:r>
              <a:rPr lang="it-IT" sz="1400" dirty="0"/>
              <a:t>, </a:t>
            </a:r>
            <a:r>
              <a:rPr lang="it-IT" sz="1400" dirty="0" err="1"/>
              <a:t>Ora_partenza</a:t>
            </a:r>
            <a:r>
              <a:rPr lang="it-IT" sz="1400" dirty="0"/>
              <a:t>, </a:t>
            </a:r>
            <a:r>
              <a:rPr lang="it-IT" sz="1400" dirty="0" err="1"/>
              <a:t>Posti_disponibili</a:t>
            </a:r>
            <a:r>
              <a:rPr lang="it-IT" sz="1400" dirty="0"/>
              <a:t>, </a:t>
            </a:r>
            <a:r>
              <a:rPr lang="it-IT" sz="1400" dirty="0" err="1"/>
              <a:t>Contributo_economico</a:t>
            </a:r>
            <a:r>
              <a:rPr lang="it-IT" sz="1400" dirty="0"/>
              <a:t>, </a:t>
            </a:r>
            <a:r>
              <a:rPr lang="it-IT" sz="1400" dirty="0" err="1"/>
              <a:t>Andata:CITTA</a:t>
            </a:r>
            <a:r>
              <a:rPr lang="it-IT" sz="1400" dirty="0"/>
              <a:t>, </a:t>
            </a:r>
            <a:r>
              <a:rPr lang="it-IT" sz="1400" dirty="0" err="1"/>
              <a:t>Ritorno:CITTA</a:t>
            </a:r>
            <a:r>
              <a:rPr lang="it-IT" sz="1400" dirty="0"/>
              <a:t>, Stato, Autista::AUTISTI)</a:t>
            </a:r>
          </a:p>
          <a:p>
            <a:pPr algn="just"/>
            <a:r>
              <a:rPr lang="it-IT" sz="1400" b="1" dirty="0"/>
              <a:t>CITTA</a:t>
            </a:r>
            <a:r>
              <a:rPr lang="it-IT" sz="1400" dirty="0"/>
              <a:t>(</a:t>
            </a:r>
            <a:r>
              <a:rPr lang="it-IT" sz="1400" u="sng" dirty="0"/>
              <a:t>CAP</a:t>
            </a:r>
            <a:r>
              <a:rPr lang="it-IT" sz="1400" dirty="0"/>
              <a:t>, Nome)</a:t>
            </a:r>
          </a:p>
          <a:p>
            <a:pPr algn="just"/>
            <a:r>
              <a:rPr lang="it-IT" sz="1400" b="1" dirty="0"/>
              <a:t>FEEDBACK</a:t>
            </a:r>
            <a:r>
              <a:rPr lang="it-IT" sz="1400" dirty="0"/>
              <a:t>(</a:t>
            </a:r>
            <a:r>
              <a:rPr lang="it-IT" sz="1400" u="sng" dirty="0"/>
              <a:t>Codice</a:t>
            </a:r>
            <a:r>
              <a:rPr lang="it-IT" sz="1400" dirty="0"/>
              <a:t>, Recensione, </a:t>
            </a:r>
            <a:r>
              <a:rPr lang="it-IT" sz="1400" dirty="0" err="1"/>
              <a:t>Cod_viaggio:VIAGGI</a:t>
            </a:r>
            <a:r>
              <a:rPr lang="it-IT" sz="1400" dirty="0"/>
              <a:t>, </a:t>
            </a:r>
            <a:r>
              <a:rPr lang="it-IT" sz="1400" dirty="0" err="1"/>
              <a:t>Mittente:UTENTE</a:t>
            </a:r>
            <a:r>
              <a:rPr lang="it-IT" sz="1400" dirty="0"/>
              <a:t>, </a:t>
            </a:r>
            <a:r>
              <a:rPr lang="it-IT" sz="1400" dirty="0" err="1"/>
              <a:t>Destinatario:UTENTE</a:t>
            </a:r>
            <a:r>
              <a:rPr lang="it-IT" sz="1400" dirty="0"/>
              <a:t>)</a:t>
            </a:r>
          </a:p>
          <a:p>
            <a:pPr algn="just"/>
            <a:r>
              <a:rPr lang="it-IT" sz="1400" dirty="0"/>
              <a:t> </a:t>
            </a:r>
          </a:p>
          <a:p>
            <a:r>
              <a:rPr lang="it-IT" sz="1400" dirty="0"/>
              <a:t> </a:t>
            </a:r>
          </a:p>
          <a:p>
            <a:r>
              <a:rPr lang="it-IT" sz="1400" dirty="0"/>
              <a:t> </a:t>
            </a:r>
            <a:endParaRPr lang="it-IT" dirty="0"/>
          </a:p>
          <a:p>
            <a:r>
              <a:rPr lang="it-IT" dirty="0"/>
              <a:t> </a:t>
            </a:r>
          </a:p>
          <a:p>
            <a:r>
              <a:rPr lang="it-IT" dirty="0"/>
              <a:t> </a:t>
            </a:r>
          </a:p>
          <a:p>
            <a:r>
              <a:rPr lang="it-IT" dirty="0"/>
              <a:t> </a:t>
            </a:r>
          </a:p>
          <a:p>
            <a:endParaRPr lang="it-IT" dirty="0"/>
          </a:p>
        </p:txBody>
      </p:sp>
    </p:spTree>
    <p:extLst>
      <p:ext uri="{BB962C8B-B14F-4D97-AF65-F5344CB8AC3E}">
        <p14:creationId xmlns:p14="http://schemas.microsoft.com/office/powerpoint/2010/main" val="113940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5322C51-DA50-41BA-BF96-2A3EB858728C}"/>
              </a:ext>
            </a:extLst>
          </p:cNvPr>
          <p:cNvSpPr txBox="1">
            <a:spLocks/>
          </p:cNvSpPr>
          <p:nvPr/>
        </p:nvSpPr>
        <p:spPr>
          <a:xfrm>
            <a:off x="4826066" y="191741"/>
            <a:ext cx="6976440"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3.DIMENSIONAMENTO </a:t>
            </a:r>
            <a:b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itolo 1">
            <a:extLst>
              <a:ext uri="{FF2B5EF4-FFF2-40B4-BE49-F238E27FC236}">
                <a16:creationId xmlns:a16="http://schemas.microsoft.com/office/drawing/2014/main" id="{537F66DC-E3D8-4772-A9B3-AEB40B576726}"/>
              </a:ext>
            </a:extLst>
          </p:cNvPr>
          <p:cNvSpPr txBox="1">
            <a:spLocks/>
          </p:cNvSpPr>
          <p:nvPr/>
        </p:nvSpPr>
        <p:spPr>
          <a:xfrm>
            <a:off x="-5388745" y="838255"/>
            <a:ext cx="982531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TIPI DI DATO </a:t>
            </a:r>
            <a:endParaRPr lang="it-IT" dirty="0"/>
          </a:p>
        </p:txBody>
      </p:sp>
      <p:cxnSp>
        <p:nvCxnSpPr>
          <p:cNvPr id="7" name="Connettore a gomito 6">
            <a:extLst>
              <a:ext uri="{FF2B5EF4-FFF2-40B4-BE49-F238E27FC236}">
                <a16:creationId xmlns:a16="http://schemas.microsoft.com/office/drawing/2014/main" id="{3368DCE9-F42F-4B33-AB6B-54F882B9044C}"/>
              </a:ext>
            </a:extLst>
          </p:cNvPr>
          <p:cNvCxnSpPr/>
          <p:nvPr/>
        </p:nvCxnSpPr>
        <p:spPr>
          <a:xfrm>
            <a:off x="0" y="1169657"/>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8B93531D-E7E1-4666-B2D8-9D5B7BD8030E}"/>
              </a:ext>
            </a:extLst>
          </p:cNvPr>
          <p:cNvSpPr txBox="1"/>
          <p:nvPr/>
        </p:nvSpPr>
        <p:spPr>
          <a:xfrm>
            <a:off x="-48254" y="1625327"/>
            <a:ext cx="12240254" cy="5570756"/>
          </a:xfrm>
          <a:prstGeom prst="rect">
            <a:avLst/>
          </a:prstGeom>
          <a:noFill/>
        </p:spPr>
        <p:txBody>
          <a:bodyPr wrap="square" rtlCol="0">
            <a:spAutoFit/>
          </a:bodyPr>
          <a:lstStyle/>
          <a:p>
            <a:pPr algn="just"/>
            <a:r>
              <a:rPr lang="it-IT" sz="1600" dirty="0"/>
              <a:t>Determinata la quantità di informazioni che verranno immagazzinate nella Base di Dati, e ultimata la progettazione logica, si è passati a determinare i tipi di dato utilizzati nella creazione delle tabelle. In particolare, sono stati utilizzati i seguenti tipi:</a:t>
            </a:r>
          </a:p>
          <a:p>
            <a:pPr marL="285750" indent="-285750" algn="just">
              <a:buFont typeface="Wingdings" panose="05000000000000000000" pitchFamily="2" charset="2"/>
              <a:buChar char="Ø"/>
            </a:pPr>
            <a:r>
              <a:rPr lang="it-IT" sz="1600" dirty="0"/>
              <a:t> </a:t>
            </a:r>
            <a:r>
              <a:rPr lang="it-IT" sz="1600" b="1" u="sng" dirty="0"/>
              <a:t>CHAR(N)</a:t>
            </a:r>
            <a:r>
              <a:rPr lang="it-IT" sz="1600" b="1" dirty="0"/>
              <a:t>: </a:t>
            </a:r>
            <a:r>
              <a:rPr lang="it-IT" sz="1600" dirty="0"/>
              <a:t>è stato utilizzato il tipo </a:t>
            </a:r>
            <a:r>
              <a:rPr lang="it-IT" sz="1600" dirty="0" err="1"/>
              <a:t>char</a:t>
            </a:r>
            <a:r>
              <a:rPr lang="it-IT" sz="1600" dirty="0"/>
              <a:t> per disporre di un range di caratteri alfanumerici che permettono di comporre codici identificativi a lunghezza fissa completi, e non solo. Esempi dell’utilizzo di questo tipo, che rendono al meglio l’utilità della scelta, sono: “</a:t>
            </a:r>
            <a:r>
              <a:rPr lang="it-IT" sz="1600" dirty="0" err="1"/>
              <a:t>Targa_auto</a:t>
            </a:r>
            <a:r>
              <a:rPr lang="it-IT" sz="1600" dirty="0"/>
              <a:t>” in </a:t>
            </a:r>
            <a:r>
              <a:rPr lang="it-IT" sz="1600" b="1" dirty="0"/>
              <a:t>autisti</a:t>
            </a:r>
            <a:r>
              <a:rPr lang="it-IT" sz="1600" dirty="0"/>
              <a:t>, in cui si è scelto un </a:t>
            </a:r>
            <a:r>
              <a:rPr lang="it-IT" sz="1600" dirty="0" err="1"/>
              <a:t>char</a:t>
            </a:r>
            <a:r>
              <a:rPr lang="it-IT" sz="1600" dirty="0"/>
              <a:t>(7) visto che sul territorio nazionale una targa è composta da 7 caratteri alfanumerici, “</a:t>
            </a:r>
            <a:r>
              <a:rPr lang="it-IT" sz="1600" dirty="0" err="1"/>
              <a:t>Codice_fiscale</a:t>
            </a:r>
            <a:r>
              <a:rPr lang="it-IT" sz="1600" dirty="0"/>
              <a:t>” di </a:t>
            </a:r>
            <a:r>
              <a:rPr lang="it-IT" sz="1600" b="1" dirty="0"/>
              <a:t>utenti,</a:t>
            </a:r>
            <a:r>
              <a:rPr lang="it-IT" sz="1600" dirty="0"/>
              <a:t> per cui si è usato un </a:t>
            </a:r>
            <a:r>
              <a:rPr lang="it-IT" sz="1600" dirty="0" err="1"/>
              <a:t>char</a:t>
            </a:r>
            <a:r>
              <a:rPr lang="it-IT" sz="1600" dirty="0"/>
              <a:t>(16), e “Stato” di </a:t>
            </a:r>
            <a:r>
              <a:rPr lang="it-IT" sz="1600" b="1" dirty="0"/>
              <a:t>viaggi </a:t>
            </a:r>
            <a:r>
              <a:rPr lang="it-IT" sz="1600" dirty="0"/>
              <a:t>e </a:t>
            </a:r>
            <a:r>
              <a:rPr lang="it-IT" sz="1600" b="1" dirty="0"/>
              <a:t>prenotazioni</a:t>
            </a:r>
            <a:r>
              <a:rPr lang="it-IT" sz="1600" dirty="0"/>
              <a:t>, per cui si è usato una </a:t>
            </a:r>
            <a:r>
              <a:rPr lang="it-IT" sz="1600" dirty="0" err="1"/>
              <a:t>char</a:t>
            </a:r>
            <a:r>
              <a:rPr lang="it-IT" sz="1600" dirty="0"/>
              <a:t>(6) visto che lo stato può essere “aperto” o “chiuso”.</a:t>
            </a:r>
            <a:r>
              <a:rPr lang="it-IT" sz="1600" b="1" dirty="0"/>
              <a:t> </a:t>
            </a:r>
            <a:r>
              <a:rPr lang="it-IT" sz="1600" dirty="0"/>
              <a:t>Esso prevede in ORACLE una collocazione di n byte per n caratteri alfanumerici;</a:t>
            </a:r>
          </a:p>
          <a:p>
            <a:pPr marL="285750" indent="-285750" algn="just">
              <a:buFont typeface="Wingdings" panose="05000000000000000000" pitchFamily="2" charset="2"/>
              <a:buChar char="Ø"/>
            </a:pPr>
            <a:r>
              <a:rPr lang="it-IT" sz="1600" dirty="0"/>
              <a:t> </a:t>
            </a:r>
            <a:r>
              <a:rPr lang="it-IT" sz="1600" b="1" u="sng" dirty="0"/>
              <a:t>VARCHAR2(N)</a:t>
            </a:r>
            <a:r>
              <a:rPr lang="it-IT" sz="1600" b="1" dirty="0"/>
              <a:t>: </a:t>
            </a:r>
            <a:r>
              <a:rPr lang="it-IT" sz="1600" dirty="0"/>
              <a:t>è stato utilizzato il tipo varchar2 per gli attributi di tipo testuale a lunghezza variabile che sono più propensi a variazioni, come Nome, Cognome ... . Il tipo varchar2 prevede in ORACLE una collocazione di n byte per n caratteri testuali entro la dimensione dei 4000 byte per valore;</a:t>
            </a:r>
          </a:p>
          <a:p>
            <a:pPr marL="285750" indent="-285750" algn="just">
              <a:buFont typeface="Wingdings" panose="05000000000000000000" pitchFamily="2" charset="2"/>
              <a:buChar char="Ø"/>
            </a:pPr>
            <a:r>
              <a:rPr lang="it-IT" sz="1600" b="1" dirty="0"/>
              <a:t> </a:t>
            </a:r>
            <a:r>
              <a:rPr lang="it-IT" sz="1600" b="1" u="sng" dirty="0"/>
              <a:t>NUMBER</a:t>
            </a:r>
            <a:r>
              <a:rPr lang="it-IT" sz="1600" b="1" dirty="0"/>
              <a:t>: </a:t>
            </a:r>
            <a:r>
              <a:rPr lang="it-IT" sz="1600" dirty="0"/>
              <a:t>dato l’utilizzo di codici identificativi numerici per la loro gestione tramite sequenze, è stato utilizzato il tipo </a:t>
            </a:r>
            <a:r>
              <a:rPr lang="it-IT" sz="1600" dirty="0" err="1"/>
              <a:t>Number</a:t>
            </a:r>
            <a:r>
              <a:rPr lang="it-IT" sz="1600" dirty="0"/>
              <a:t> per questi campi. Esso prevede in ORACLE una collocazione di n/2 + 2 byte per n cifre;</a:t>
            </a:r>
          </a:p>
          <a:p>
            <a:pPr marL="285750" indent="-285750" algn="just">
              <a:buFont typeface="Wingdings" panose="05000000000000000000" pitchFamily="2" charset="2"/>
              <a:buChar char="Ø"/>
            </a:pPr>
            <a:r>
              <a:rPr lang="it-IT" sz="1600" b="1" u="sng" dirty="0"/>
              <a:t>DATE</a:t>
            </a:r>
            <a:r>
              <a:rPr lang="it-IT" sz="1600" b="1" dirty="0"/>
              <a:t>: </a:t>
            </a:r>
            <a:r>
              <a:rPr lang="it-IT" sz="1600" dirty="0"/>
              <a:t>è stato utilizzato il tipo Date negli attributi di tipo data. Esso prevede in ORACLE una collocazione di 7byte;</a:t>
            </a:r>
          </a:p>
          <a:p>
            <a:pPr marL="285750" indent="-285750" algn="just">
              <a:buFont typeface="Wingdings" panose="05000000000000000000" pitchFamily="2" charset="2"/>
              <a:buChar char="Ø"/>
            </a:pPr>
            <a:r>
              <a:rPr lang="it-IT" sz="1600" b="1" u="sng" dirty="0"/>
              <a:t>CLOB</a:t>
            </a:r>
            <a:r>
              <a:rPr lang="it-IT" sz="1600" b="1" dirty="0"/>
              <a:t>: </a:t>
            </a:r>
            <a:r>
              <a:rPr lang="it-IT" sz="1600" dirty="0"/>
              <a:t>è stato utilizzato il tipo </a:t>
            </a:r>
            <a:r>
              <a:rPr lang="it-IT" sz="1600" dirty="0" err="1"/>
              <a:t>Clob</a:t>
            </a:r>
            <a:r>
              <a:rPr lang="it-IT" sz="1600" dirty="0"/>
              <a:t> per attributi come “Recensione” per permettere testi anche molto lunghi(fino a 4gb) senza limitarli. Esso prevede in ORACLE una collocazione di 4 byte relativi ai soli puntatori, poiché questi oggetti sono gestiti da un apposito </a:t>
            </a:r>
            <a:r>
              <a:rPr lang="it-IT" sz="1600" dirty="0" err="1"/>
              <a:t>tablespace</a:t>
            </a:r>
            <a:r>
              <a:rPr lang="it-IT" sz="1600" dirty="0"/>
              <a:t>;</a:t>
            </a:r>
          </a:p>
          <a:p>
            <a:pPr marL="285750" indent="-285750" algn="just">
              <a:buFont typeface="Wingdings" panose="05000000000000000000" pitchFamily="2" charset="2"/>
              <a:buChar char="Ø"/>
            </a:pPr>
            <a:r>
              <a:rPr lang="it-IT" sz="1600" b="1" u="sng" dirty="0"/>
              <a:t>BLOB</a:t>
            </a:r>
            <a:r>
              <a:rPr lang="it-IT" sz="1600" b="1" dirty="0"/>
              <a:t>: </a:t>
            </a:r>
            <a:r>
              <a:rPr lang="it-IT" sz="1600" dirty="0"/>
              <a:t>è stato utilizzato per gli attributi “Foto” e “Documento” per permettere l’inserimento di immagini in qualunque risoluzione. Esso prevede in ORACLE una collocazione di 4 byte, e i suoi oggetti sono gestiti da un apposito </a:t>
            </a:r>
            <a:r>
              <a:rPr lang="it-IT" sz="1600" dirty="0" err="1"/>
              <a:t>tablespace</a:t>
            </a:r>
            <a:r>
              <a:rPr lang="it-IT" sz="1600" dirty="0"/>
              <a:t>;</a:t>
            </a:r>
          </a:p>
          <a:p>
            <a:pPr marL="285750" indent="-285750" algn="just">
              <a:buFont typeface="Wingdings" panose="05000000000000000000" pitchFamily="2" charset="2"/>
              <a:buChar char="Ø"/>
            </a:pPr>
            <a:r>
              <a:rPr lang="it-IT" sz="1600" b="1" u="sng" dirty="0"/>
              <a:t>INTEGER</a:t>
            </a:r>
            <a:r>
              <a:rPr lang="it-IT" sz="1600" b="1" dirty="0"/>
              <a:t>: </a:t>
            </a:r>
            <a:r>
              <a:rPr lang="it-IT" sz="1600" dirty="0"/>
              <a:t>è stato utilizzato per i numeri interi, e prevede in Oracle una collocazione di 4 byte.</a:t>
            </a:r>
          </a:p>
          <a:p>
            <a:endParaRPr lang="it-IT" sz="2000" dirty="0"/>
          </a:p>
        </p:txBody>
      </p:sp>
    </p:spTree>
    <p:extLst>
      <p:ext uri="{BB962C8B-B14F-4D97-AF65-F5344CB8AC3E}">
        <p14:creationId xmlns:p14="http://schemas.microsoft.com/office/powerpoint/2010/main" val="412632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5A8EB957-3A79-426E-8694-7684F27AE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DB0E5459-1D96-49D9-AC57-C05D71FFD9BF}"/>
              </a:ext>
            </a:extLst>
          </p:cNvPr>
          <p:cNvSpPr txBox="1">
            <a:spLocks/>
          </p:cNvSpPr>
          <p:nvPr/>
        </p:nvSpPr>
        <p:spPr>
          <a:xfrm>
            <a:off x="-6353630" y="1169657"/>
            <a:ext cx="982531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TABELLE </a:t>
            </a:r>
            <a:endParaRPr lang="it-IT" dirty="0"/>
          </a:p>
        </p:txBody>
      </p:sp>
      <p:cxnSp>
        <p:nvCxnSpPr>
          <p:cNvPr id="6" name="Connettore a gomito 5">
            <a:extLst>
              <a:ext uri="{FF2B5EF4-FFF2-40B4-BE49-F238E27FC236}">
                <a16:creationId xmlns:a16="http://schemas.microsoft.com/office/drawing/2014/main" id="{8E02600B-F9A5-493F-87A1-84DD7315CC7C}"/>
              </a:ext>
            </a:extLst>
          </p:cNvPr>
          <p:cNvCxnSpPr/>
          <p:nvPr/>
        </p:nvCxnSpPr>
        <p:spPr>
          <a:xfrm>
            <a:off x="0" y="1466548"/>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1">
            <a:extLst>
              <a:ext uri="{FF2B5EF4-FFF2-40B4-BE49-F238E27FC236}">
                <a16:creationId xmlns:a16="http://schemas.microsoft.com/office/drawing/2014/main" id="{8C7F7EA7-3EA1-44B3-8A11-9F68FCCB83CA}"/>
              </a:ext>
            </a:extLst>
          </p:cNvPr>
          <p:cNvSpPr>
            <a:spLocks noChangeArrowheads="1"/>
          </p:cNvSpPr>
          <p:nvPr/>
        </p:nvSpPr>
        <p:spPr bwMode="auto">
          <a:xfrm>
            <a:off x="0" y="1969717"/>
            <a:ext cx="1219200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Una volta date tutte le informazioni necessarie relative ai dati, è possibile calcolare la quantità di spazio che ciascuna tabella occuperà in memoria ; in particolare in ogni tabella viene riportato sia il nome dei singoli campi che le vanno a formare, sia il tipo di dati scelti per essi, con relativa quantità di memoria occupata che vanno ad occupare. Successivamente vengono riportate le operazioni algebriche che permettono di calcolare con precisione il numero di byte, o suoi multipli, utilizzati da ogni singola tabella. La dimensione totale della base di dati è uguale alla somma delle dimensioni delle singole tabelle più un valore di tolleranza; che viene utilizzato nel caso in cui la base dati cresca nel tempo. Le tabelle usate per il calcolo della dimensione della base dati sono formate dai campi attributo, tipo, byte e dimensione </a:t>
            </a:r>
            <a:r>
              <a:rPr kumimoji="0" lang="it-IT" altLang="it-IT" sz="16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initial</a:t>
            </a:r>
            <a:r>
              <a:rPr kumimoji="0" lang="it-IT" altLang="it-IT" sz="16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it-IT" altLang="it-IT" sz="16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Di seguito vi sono riportate tutte le tabelle con una piccola descrizione.</a:t>
            </a:r>
            <a:endParaRPr kumimoji="0" lang="it-IT" altLang="it-IT"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ella 10">
            <a:extLst>
              <a:ext uri="{FF2B5EF4-FFF2-40B4-BE49-F238E27FC236}">
                <a16:creationId xmlns:a16="http://schemas.microsoft.com/office/drawing/2014/main" id="{3933C1C5-8A6E-41F4-9728-B1CDE4AFBB0F}"/>
              </a:ext>
            </a:extLst>
          </p:cNvPr>
          <p:cNvGraphicFramePr>
            <a:graphicFrameLocks noGrp="1"/>
          </p:cNvGraphicFramePr>
          <p:nvPr>
            <p:extLst>
              <p:ext uri="{D42A27DB-BD31-4B8C-83A1-F6EECF244321}">
                <p14:modId xmlns:p14="http://schemas.microsoft.com/office/powerpoint/2010/main" val="3014153591"/>
              </p:ext>
            </p:extLst>
          </p:nvPr>
        </p:nvGraphicFramePr>
        <p:xfrm>
          <a:off x="5856450" y="3963092"/>
          <a:ext cx="4644000" cy="2736002"/>
        </p:xfrm>
        <a:graphic>
          <a:graphicData uri="http://schemas.openxmlformats.org/drawingml/2006/table">
            <a:tbl>
              <a:tblPr firstRow="1" firstCol="1" bandRow="1">
                <a:tableStyleId>{5C22544A-7EE6-4342-B048-85BDC9FD1C3A}</a:tableStyleId>
              </a:tblPr>
              <a:tblGrid>
                <a:gridCol w="1161000">
                  <a:extLst>
                    <a:ext uri="{9D8B030D-6E8A-4147-A177-3AD203B41FA5}">
                      <a16:colId xmlns:a16="http://schemas.microsoft.com/office/drawing/2014/main" val="3084105140"/>
                    </a:ext>
                  </a:extLst>
                </a:gridCol>
                <a:gridCol w="1161000">
                  <a:extLst>
                    <a:ext uri="{9D8B030D-6E8A-4147-A177-3AD203B41FA5}">
                      <a16:colId xmlns:a16="http://schemas.microsoft.com/office/drawing/2014/main" val="1083688775"/>
                    </a:ext>
                  </a:extLst>
                </a:gridCol>
                <a:gridCol w="1161000">
                  <a:extLst>
                    <a:ext uri="{9D8B030D-6E8A-4147-A177-3AD203B41FA5}">
                      <a16:colId xmlns:a16="http://schemas.microsoft.com/office/drawing/2014/main" val="4089432228"/>
                    </a:ext>
                  </a:extLst>
                </a:gridCol>
                <a:gridCol w="1161000">
                  <a:extLst>
                    <a:ext uri="{9D8B030D-6E8A-4147-A177-3AD203B41FA5}">
                      <a16:colId xmlns:a16="http://schemas.microsoft.com/office/drawing/2014/main" val="845986100"/>
                    </a:ext>
                  </a:extLst>
                </a:gridCol>
              </a:tblGrid>
              <a:tr h="430867">
                <a:tc>
                  <a:txBody>
                    <a:bodyPr/>
                    <a:lstStyle/>
                    <a:p>
                      <a:pPr algn="ctr">
                        <a:lnSpc>
                          <a:spcPct val="115000"/>
                        </a:lnSpc>
                        <a:spcAft>
                          <a:spcPts val="0"/>
                        </a:spcAft>
                      </a:pPr>
                      <a:r>
                        <a:rPr lang="it-IT" sz="1100">
                          <a:effectLst/>
                        </a:rPr>
                        <a:t> </a:t>
                      </a:r>
                      <a:endParaRPr lang="it-IT" sz="900">
                        <a:effectLst/>
                      </a:endParaRPr>
                    </a:p>
                    <a:p>
                      <a:pPr algn="ctr">
                        <a:lnSpc>
                          <a:spcPct val="115000"/>
                        </a:lnSpc>
                        <a:spcAft>
                          <a:spcPts val="0"/>
                        </a:spcAft>
                      </a:pPr>
                      <a:r>
                        <a:rPr lang="it-IT" sz="1100">
                          <a:effectLst/>
                        </a:rPr>
                        <a:t>attributo</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endParaRPr>
                    </a:p>
                    <a:p>
                      <a:pPr algn="ctr">
                        <a:lnSpc>
                          <a:spcPct val="115000"/>
                        </a:lnSpc>
                        <a:spcAft>
                          <a:spcPts val="0"/>
                        </a:spcAft>
                      </a:pPr>
                      <a:r>
                        <a:rPr lang="it-IT" sz="1100">
                          <a:effectLst/>
                        </a:rPr>
                        <a:t>tipo</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 </a:t>
                      </a:r>
                      <a:endParaRPr lang="it-IT" sz="900" dirty="0">
                        <a:effectLst/>
                      </a:endParaRPr>
                    </a:p>
                    <a:p>
                      <a:pPr algn="ctr">
                        <a:lnSpc>
                          <a:spcPct val="115000"/>
                        </a:lnSpc>
                        <a:spcAft>
                          <a:spcPts val="0"/>
                        </a:spcAft>
                      </a:pPr>
                      <a:r>
                        <a:rPr lang="it-IT" sz="1100" dirty="0">
                          <a:effectLst/>
                        </a:rPr>
                        <a:t>byte</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occorrenza: 10000</a:t>
                      </a:r>
                      <a:endParaRPr lang="it-IT" sz="9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4789765"/>
                  </a:ext>
                </a:extLst>
              </a:tr>
              <a:tr h="208252">
                <a:tc>
                  <a:txBody>
                    <a:bodyPr/>
                    <a:lstStyle/>
                    <a:p>
                      <a:pPr algn="ctr">
                        <a:lnSpc>
                          <a:spcPct val="115000"/>
                        </a:lnSpc>
                        <a:spcAft>
                          <a:spcPts val="0"/>
                        </a:spcAft>
                      </a:pPr>
                      <a:r>
                        <a:rPr lang="it-IT" sz="1100" dirty="0">
                          <a:effectLst/>
                        </a:rPr>
                        <a:t> </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0305280"/>
                  </a:ext>
                </a:extLst>
              </a:tr>
              <a:tr h="208252">
                <a:tc>
                  <a:txBody>
                    <a:bodyPr/>
                    <a:lstStyle/>
                    <a:p>
                      <a:pPr algn="ctr">
                        <a:lnSpc>
                          <a:spcPct val="115000"/>
                        </a:lnSpc>
                        <a:spcAft>
                          <a:spcPts val="0"/>
                        </a:spcAft>
                      </a:pPr>
                      <a:r>
                        <a:rPr lang="it-IT" sz="1100">
                          <a:effectLst/>
                        </a:rPr>
                        <a:t>Id</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NUMBER</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5</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50k</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6308028"/>
                  </a:ext>
                </a:extLst>
              </a:tr>
              <a:tr h="430867">
                <a:tc>
                  <a:txBody>
                    <a:bodyPr/>
                    <a:lstStyle/>
                    <a:p>
                      <a:pPr algn="ctr">
                        <a:lnSpc>
                          <a:spcPct val="115000"/>
                        </a:lnSpc>
                        <a:spcAft>
                          <a:spcPts val="0"/>
                        </a:spcAft>
                      </a:pPr>
                      <a:r>
                        <a:rPr lang="it-IT" sz="1100">
                          <a:effectLst/>
                        </a:rPr>
                        <a:t>Codice_fiscale</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CHAR</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16</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160k</a:t>
                      </a:r>
                      <a:endParaRPr lang="it-IT" sz="9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48535"/>
                  </a:ext>
                </a:extLst>
              </a:tr>
              <a:tr h="208252">
                <a:tc>
                  <a:txBody>
                    <a:bodyPr/>
                    <a:lstStyle/>
                    <a:p>
                      <a:pPr algn="ctr">
                        <a:lnSpc>
                          <a:spcPct val="115000"/>
                        </a:lnSpc>
                        <a:spcAft>
                          <a:spcPts val="0"/>
                        </a:spcAft>
                      </a:pPr>
                      <a:r>
                        <a:rPr lang="it-IT" sz="1100">
                          <a:effectLst/>
                        </a:rPr>
                        <a:t>Cognome</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VARCHAR2</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50</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500K</a:t>
                      </a:r>
                      <a:endParaRPr lang="it-IT" sz="9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5384657"/>
                  </a:ext>
                </a:extLst>
              </a:tr>
              <a:tr h="208252">
                <a:tc>
                  <a:txBody>
                    <a:bodyPr/>
                    <a:lstStyle/>
                    <a:p>
                      <a:pPr algn="ctr">
                        <a:lnSpc>
                          <a:spcPct val="115000"/>
                        </a:lnSpc>
                        <a:spcAft>
                          <a:spcPts val="0"/>
                        </a:spcAft>
                      </a:pPr>
                      <a:r>
                        <a:rPr lang="it-IT" sz="1100">
                          <a:effectLst/>
                        </a:rPr>
                        <a:t>Nome</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VARCHAR2</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50</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500K</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8307506"/>
                  </a:ext>
                </a:extLst>
              </a:tr>
              <a:tr h="208252">
                <a:tc>
                  <a:txBody>
                    <a:bodyPr/>
                    <a:lstStyle/>
                    <a:p>
                      <a:pPr algn="ctr">
                        <a:lnSpc>
                          <a:spcPct val="115000"/>
                        </a:lnSpc>
                        <a:spcAft>
                          <a:spcPts val="0"/>
                        </a:spcAft>
                      </a:pPr>
                      <a:r>
                        <a:rPr lang="it-IT" sz="1100">
                          <a:effectLst/>
                        </a:rPr>
                        <a:t>Cell</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NUMBER</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8</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80K</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438108"/>
                  </a:ext>
                </a:extLst>
              </a:tr>
              <a:tr h="208252">
                <a:tc>
                  <a:txBody>
                    <a:bodyPr/>
                    <a:lstStyle/>
                    <a:p>
                      <a:pPr algn="ctr">
                        <a:lnSpc>
                          <a:spcPct val="115000"/>
                        </a:lnSpc>
                        <a:spcAft>
                          <a:spcPts val="0"/>
                        </a:spcAft>
                      </a:pPr>
                      <a:r>
                        <a:rPr lang="it-IT" sz="1100">
                          <a:effectLst/>
                        </a:rPr>
                        <a:t>e-mail</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VARCHAR2</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50</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500K</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680030"/>
                  </a:ext>
                </a:extLst>
              </a:tr>
              <a:tr h="208252">
                <a:tc>
                  <a:txBody>
                    <a:bodyPr/>
                    <a:lstStyle/>
                    <a:p>
                      <a:pPr algn="ctr">
                        <a:lnSpc>
                          <a:spcPct val="115000"/>
                        </a:lnSpc>
                        <a:spcAft>
                          <a:spcPts val="0"/>
                        </a:spcAft>
                      </a:pPr>
                      <a:r>
                        <a:rPr lang="it-IT" sz="1100">
                          <a:effectLst/>
                        </a:rPr>
                        <a:t> </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 </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612796"/>
                  </a:ext>
                </a:extLst>
              </a:tr>
              <a:tr h="208252">
                <a:tc>
                  <a:txBody>
                    <a:bodyPr/>
                    <a:lstStyle/>
                    <a:p>
                      <a:pPr algn="ctr">
                        <a:lnSpc>
                          <a:spcPct val="115000"/>
                        </a:lnSpc>
                        <a:spcAft>
                          <a:spcPts val="0"/>
                        </a:spcAft>
                      </a:pPr>
                      <a:r>
                        <a:rPr lang="it-IT" sz="1100">
                          <a:effectLst/>
                        </a:rPr>
                        <a:t>STORAGE</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 </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TOTALE</a:t>
                      </a:r>
                      <a:endParaRPr lang="it-IT" sz="9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1986837"/>
                  </a:ext>
                </a:extLst>
              </a:tr>
              <a:tr h="208252">
                <a:tc>
                  <a:txBody>
                    <a:bodyPr/>
                    <a:lstStyle/>
                    <a:p>
                      <a:pPr algn="ctr">
                        <a:lnSpc>
                          <a:spcPct val="115000"/>
                        </a:lnSpc>
                        <a:spcAft>
                          <a:spcPts val="0"/>
                        </a:spcAft>
                      </a:pPr>
                      <a:r>
                        <a:rPr lang="it-IT" sz="1100">
                          <a:effectLst/>
                        </a:rPr>
                        <a:t>dati+blocchi</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 </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1790k</a:t>
                      </a:r>
                      <a:endParaRPr lang="it-IT" sz="9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9074986"/>
                  </a:ext>
                </a:extLst>
              </a:tr>
            </a:tbl>
          </a:graphicData>
        </a:graphic>
      </p:graphicFrame>
      <p:sp>
        <p:nvSpPr>
          <p:cNvPr id="12" name="Titolo 1">
            <a:extLst>
              <a:ext uri="{FF2B5EF4-FFF2-40B4-BE49-F238E27FC236}">
                <a16:creationId xmlns:a16="http://schemas.microsoft.com/office/drawing/2014/main" id="{7FF155C7-8E19-443B-B2F5-A58EAD69F0CC}"/>
              </a:ext>
            </a:extLst>
          </p:cNvPr>
          <p:cNvSpPr txBox="1">
            <a:spLocks/>
          </p:cNvSpPr>
          <p:nvPr/>
        </p:nvSpPr>
        <p:spPr>
          <a:xfrm>
            <a:off x="535126" y="4386911"/>
            <a:ext cx="4157722" cy="1723769"/>
          </a:xfrm>
          <a:prstGeom prst="rect">
            <a:avLst/>
          </a:prstGeom>
        </p:spPr>
        <p:txBody>
          <a:bodyPr vert="horz" lIns="91440" tIns="45720" rIns="91440" bIns="45720" rtlCol="0" anchor="ctr">
            <a:normAutofit fontScale="850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it-IT" sz="3800" b="1" cap="none" spc="50" dirty="0">
                <a:ln w="9525" cmpd="sng">
                  <a:solidFill>
                    <a:schemeClr val="accent1"/>
                  </a:solidFill>
                  <a:prstDash val="solid"/>
                </a:ln>
                <a:solidFill>
                  <a:srgbClr val="70AD47">
                    <a:tint val="1000"/>
                  </a:srgbClr>
                </a:solidFill>
                <a:effectLst>
                  <a:glow rad="38100">
                    <a:schemeClr val="accent1">
                      <a:alpha val="40000"/>
                    </a:schemeClr>
                  </a:glow>
                </a:effectLst>
              </a:rPr>
              <a:t>UTENTI </a:t>
            </a:r>
          </a:p>
          <a:p>
            <a:pPr algn="ctr"/>
            <a:r>
              <a:rPr lang="it-IT" sz="1900" dirty="0">
                <a:latin typeface="+mn-lt"/>
              </a:rPr>
              <a:t>sono contraddistinti da un Id e contengono le informazioni basilari per ciascun utente, come nome, cognome e codice fiscale.</a:t>
            </a:r>
          </a:p>
          <a:p>
            <a:pPr algn="ctr"/>
            <a:b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13" name="Connettore a gomito 12">
            <a:extLst>
              <a:ext uri="{FF2B5EF4-FFF2-40B4-BE49-F238E27FC236}">
                <a16:creationId xmlns:a16="http://schemas.microsoft.com/office/drawing/2014/main" id="{88C584E8-C9D4-4224-BC99-F13ACB906A7A}"/>
              </a:ext>
            </a:extLst>
          </p:cNvPr>
          <p:cNvCxnSpPr>
            <a:cxnSpLocks/>
          </p:cNvCxnSpPr>
          <p:nvPr/>
        </p:nvCxnSpPr>
        <p:spPr>
          <a:xfrm>
            <a:off x="3275190" y="4622449"/>
            <a:ext cx="2471352" cy="309523"/>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263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BCC8A982-7B26-496F-9AB9-F0F372E18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ella 4">
            <a:extLst>
              <a:ext uri="{FF2B5EF4-FFF2-40B4-BE49-F238E27FC236}">
                <a16:creationId xmlns:a16="http://schemas.microsoft.com/office/drawing/2014/main" id="{6C203513-5040-4DEE-87FB-2705900B9326}"/>
              </a:ext>
            </a:extLst>
          </p:cNvPr>
          <p:cNvGraphicFramePr>
            <a:graphicFrameLocks noGrp="1"/>
          </p:cNvGraphicFramePr>
          <p:nvPr>
            <p:extLst>
              <p:ext uri="{D42A27DB-BD31-4B8C-83A1-F6EECF244321}">
                <p14:modId xmlns:p14="http://schemas.microsoft.com/office/powerpoint/2010/main" val="2800397562"/>
              </p:ext>
            </p:extLst>
          </p:nvPr>
        </p:nvGraphicFramePr>
        <p:xfrm>
          <a:off x="5932739" y="524938"/>
          <a:ext cx="4320000" cy="2928125"/>
        </p:xfrm>
        <a:graphic>
          <a:graphicData uri="http://schemas.openxmlformats.org/drawingml/2006/table">
            <a:tbl>
              <a:tblPr firstRow="1" firstCol="1" bandRow="1">
                <a:tableStyleId>{21E4AEA4-8DFA-4A89-87EB-49C32662AFE0}</a:tableStyleId>
              </a:tblPr>
              <a:tblGrid>
                <a:gridCol w="1170640">
                  <a:extLst>
                    <a:ext uri="{9D8B030D-6E8A-4147-A177-3AD203B41FA5}">
                      <a16:colId xmlns:a16="http://schemas.microsoft.com/office/drawing/2014/main" val="3808403979"/>
                    </a:ext>
                  </a:extLst>
                </a:gridCol>
                <a:gridCol w="1056663">
                  <a:extLst>
                    <a:ext uri="{9D8B030D-6E8A-4147-A177-3AD203B41FA5}">
                      <a16:colId xmlns:a16="http://schemas.microsoft.com/office/drawing/2014/main" val="468332000"/>
                    </a:ext>
                  </a:extLst>
                </a:gridCol>
                <a:gridCol w="1031988">
                  <a:extLst>
                    <a:ext uri="{9D8B030D-6E8A-4147-A177-3AD203B41FA5}">
                      <a16:colId xmlns:a16="http://schemas.microsoft.com/office/drawing/2014/main" val="3244613156"/>
                    </a:ext>
                  </a:extLst>
                </a:gridCol>
                <a:gridCol w="1060709">
                  <a:extLst>
                    <a:ext uri="{9D8B030D-6E8A-4147-A177-3AD203B41FA5}">
                      <a16:colId xmlns:a16="http://schemas.microsoft.com/office/drawing/2014/main" val="1823016475"/>
                    </a:ext>
                  </a:extLst>
                </a:gridCol>
              </a:tblGrid>
              <a:tr h="318677">
                <a:tc>
                  <a:txBody>
                    <a:bodyPr/>
                    <a:lstStyle/>
                    <a:p>
                      <a:pPr algn="ctr">
                        <a:lnSpc>
                          <a:spcPct val="115000"/>
                        </a:lnSpc>
                        <a:spcAft>
                          <a:spcPts val="0"/>
                        </a:spcAft>
                      </a:pPr>
                      <a:r>
                        <a:rPr lang="it-IT" sz="900" dirty="0">
                          <a:effectLst/>
                        </a:rPr>
                        <a:t> </a:t>
                      </a:r>
                      <a:endParaRPr lang="it-IT" sz="400" dirty="0">
                        <a:effectLst/>
                      </a:endParaRPr>
                    </a:p>
                    <a:p>
                      <a:pPr algn="ctr">
                        <a:lnSpc>
                          <a:spcPct val="115000"/>
                        </a:lnSpc>
                        <a:spcAft>
                          <a:spcPts val="0"/>
                        </a:spcAft>
                      </a:pPr>
                      <a:r>
                        <a:rPr lang="it-IT" sz="900" dirty="0">
                          <a:effectLst/>
                        </a:rPr>
                        <a:t>attributo</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endParaRPr>
                    </a:p>
                    <a:p>
                      <a:pPr algn="ctr">
                        <a:lnSpc>
                          <a:spcPct val="115000"/>
                        </a:lnSpc>
                        <a:spcAft>
                          <a:spcPts val="0"/>
                        </a:spcAft>
                      </a:pPr>
                      <a:r>
                        <a:rPr lang="it-IT" sz="900">
                          <a:effectLst/>
                        </a:rPr>
                        <a:t>tipo</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endParaRPr>
                    </a:p>
                    <a:p>
                      <a:pPr algn="ctr">
                        <a:lnSpc>
                          <a:spcPct val="115000"/>
                        </a:lnSpc>
                        <a:spcAft>
                          <a:spcPts val="0"/>
                        </a:spcAft>
                      </a:pPr>
                      <a:r>
                        <a:rPr lang="it-IT" sz="900">
                          <a:effectLst/>
                        </a:rPr>
                        <a:t>byte</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occorrenza: 2000</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3288487294"/>
                  </a:ext>
                </a:extLst>
              </a:tr>
              <a:tr h="154032">
                <a:tc>
                  <a:txBody>
                    <a:bodyPr/>
                    <a:lstStyle/>
                    <a:p>
                      <a:pPr algn="ctr">
                        <a:lnSpc>
                          <a:spcPct val="115000"/>
                        </a:lnSpc>
                        <a:spcAft>
                          <a:spcPts val="0"/>
                        </a:spcAft>
                      </a:pPr>
                      <a:r>
                        <a:rPr lang="it-IT" sz="900" dirty="0">
                          <a:effectLst/>
                        </a:rPr>
                        <a:t> </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3292113513"/>
                  </a:ext>
                </a:extLst>
              </a:tr>
              <a:tr h="154032">
                <a:tc>
                  <a:txBody>
                    <a:bodyPr/>
                    <a:lstStyle/>
                    <a:p>
                      <a:pPr algn="ctr">
                        <a:lnSpc>
                          <a:spcPct val="115000"/>
                        </a:lnSpc>
                        <a:spcAft>
                          <a:spcPts val="0"/>
                        </a:spcAft>
                      </a:pPr>
                      <a:r>
                        <a:rPr lang="it-IT" sz="900">
                          <a:effectLst/>
                        </a:rPr>
                        <a:t>Id</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NUMBER</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5</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10k</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3247105794"/>
                  </a:ext>
                </a:extLst>
              </a:tr>
              <a:tr h="154032">
                <a:tc>
                  <a:txBody>
                    <a:bodyPr/>
                    <a:lstStyle/>
                    <a:p>
                      <a:pPr algn="ctr">
                        <a:lnSpc>
                          <a:spcPct val="115000"/>
                        </a:lnSpc>
                        <a:spcAft>
                          <a:spcPts val="0"/>
                        </a:spcAft>
                      </a:pPr>
                      <a:r>
                        <a:rPr lang="it-IT" sz="900">
                          <a:effectLst/>
                        </a:rPr>
                        <a:t>Username</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VARCHAR2</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20</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40k</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3705031634"/>
                  </a:ext>
                </a:extLst>
              </a:tr>
              <a:tr h="154032">
                <a:tc>
                  <a:txBody>
                    <a:bodyPr/>
                    <a:lstStyle/>
                    <a:p>
                      <a:pPr algn="ctr">
                        <a:lnSpc>
                          <a:spcPct val="115000"/>
                        </a:lnSpc>
                        <a:spcAft>
                          <a:spcPts val="0"/>
                        </a:spcAft>
                      </a:pPr>
                      <a:r>
                        <a:rPr lang="it-IT" sz="900">
                          <a:effectLst/>
                        </a:rPr>
                        <a:t>Password</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VARCHAR2</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30</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60k</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2056456172"/>
                  </a:ext>
                </a:extLst>
              </a:tr>
              <a:tr h="154032">
                <a:tc>
                  <a:txBody>
                    <a:bodyPr/>
                    <a:lstStyle/>
                    <a:p>
                      <a:pPr algn="ctr">
                        <a:lnSpc>
                          <a:spcPct val="115000"/>
                        </a:lnSpc>
                        <a:spcAft>
                          <a:spcPts val="0"/>
                        </a:spcAft>
                      </a:pPr>
                      <a:r>
                        <a:rPr lang="it-IT" sz="900">
                          <a:effectLst/>
                        </a:rPr>
                        <a:t>Foto</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BLOB</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4</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8k</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3217907071"/>
                  </a:ext>
                </a:extLst>
              </a:tr>
              <a:tr h="154032">
                <a:tc>
                  <a:txBody>
                    <a:bodyPr/>
                    <a:lstStyle/>
                    <a:p>
                      <a:pPr algn="ctr">
                        <a:lnSpc>
                          <a:spcPct val="115000"/>
                        </a:lnSpc>
                        <a:spcAft>
                          <a:spcPts val="0"/>
                        </a:spcAft>
                      </a:pPr>
                      <a:r>
                        <a:rPr lang="it-IT" sz="900">
                          <a:effectLst/>
                        </a:rPr>
                        <a:t>Numero_polizza</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VARCHAR2</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50</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100k</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2819155632"/>
                  </a:ext>
                </a:extLst>
              </a:tr>
              <a:tr h="154032">
                <a:tc>
                  <a:txBody>
                    <a:bodyPr/>
                    <a:lstStyle/>
                    <a:p>
                      <a:pPr algn="ctr">
                        <a:lnSpc>
                          <a:spcPct val="115000"/>
                        </a:lnSpc>
                        <a:spcAft>
                          <a:spcPts val="0"/>
                        </a:spcAft>
                      </a:pPr>
                      <a:r>
                        <a:rPr lang="it-IT" sz="900">
                          <a:effectLst/>
                        </a:rPr>
                        <a:t>Targa_auto</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CHAR</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7</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14k</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218653809"/>
                  </a:ext>
                </a:extLst>
              </a:tr>
              <a:tr h="154032">
                <a:tc>
                  <a:txBody>
                    <a:bodyPr/>
                    <a:lstStyle/>
                    <a:p>
                      <a:pPr algn="ctr">
                        <a:lnSpc>
                          <a:spcPct val="115000"/>
                        </a:lnSpc>
                        <a:spcAft>
                          <a:spcPts val="0"/>
                        </a:spcAft>
                      </a:pPr>
                      <a:r>
                        <a:rPr lang="it-IT" sz="900">
                          <a:effectLst/>
                        </a:rPr>
                        <a:t>Modello_auto</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VARCHAR2</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30</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60k</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1448689547"/>
                  </a:ext>
                </a:extLst>
              </a:tr>
              <a:tr h="186302">
                <a:tc>
                  <a:txBody>
                    <a:bodyPr/>
                    <a:lstStyle/>
                    <a:p>
                      <a:pPr algn="ctr">
                        <a:lnSpc>
                          <a:spcPct val="115000"/>
                        </a:lnSpc>
                        <a:spcAft>
                          <a:spcPts val="0"/>
                        </a:spcAft>
                      </a:pPr>
                      <a:r>
                        <a:rPr lang="it-IT" sz="900">
                          <a:effectLst/>
                        </a:rPr>
                        <a:t>Carburante_auto</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VARCHAR2</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15</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30k</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3260246311"/>
                  </a:ext>
                </a:extLst>
              </a:tr>
              <a:tr h="186302">
                <a:tc>
                  <a:txBody>
                    <a:bodyPr/>
                    <a:lstStyle/>
                    <a:p>
                      <a:pPr algn="ctr">
                        <a:lnSpc>
                          <a:spcPct val="115000"/>
                        </a:lnSpc>
                        <a:spcAft>
                          <a:spcPts val="0"/>
                        </a:spcAft>
                      </a:pPr>
                      <a:r>
                        <a:rPr lang="it-IT" sz="900">
                          <a:effectLst/>
                        </a:rPr>
                        <a:t>Numero_patente</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VARCHAR2</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10</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20k</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3036766339"/>
                  </a:ext>
                </a:extLst>
              </a:tr>
              <a:tr h="186302">
                <a:tc>
                  <a:txBody>
                    <a:bodyPr/>
                    <a:lstStyle/>
                    <a:p>
                      <a:pPr algn="ctr">
                        <a:lnSpc>
                          <a:spcPct val="115000"/>
                        </a:lnSpc>
                        <a:spcAft>
                          <a:spcPts val="0"/>
                        </a:spcAft>
                      </a:pPr>
                      <a:r>
                        <a:rPr lang="it-IT" sz="900">
                          <a:effectLst/>
                        </a:rPr>
                        <a:t>Scadenza_patente</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DATE</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7</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14k</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1055690787"/>
                  </a:ext>
                </a:extLst>
              </a:tr>
              <a:tr h="154032">
                <a:tc>
                  <a:txBody>
                    <a:bodyPr/>
                    <a:lstStyle/>
                    <a:p>
                      <a:pPr algn="ctr">
                        <a:lnSpc>
                          <a:spcPct val="115000"/>
                        </a:lnSpc>
                        <a:spcAft>
                          <a:spcPts val="0"/>
                        </a:spcAft>
                      </a:pPr>
                      <a:r>
                        <a:rPr lang="it-IT" sz="900">
                          <a:effectLst/>
                        </a:rPr>
                        <a:t>Animali</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INTEGER</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4</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8k</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4210927617"/>
                  </a:ext>
                </a:extLst>
              </a:tr>
              <a:tr h="154032">
                <a:tc>
                  <a:txBody>
                    <a:bodyPr/>
                    <a:lstStyle/>
                    <a:p>
                      <a:pPr algn="ctr">
                        <a:lnSpc>
                          <a:spcPct val="115000"/>
                        </a:lnSpc>
                        <a:spcAft>
                          <a:spcPts val="0"/>
                        </a:spcAft>
                      </a:pPr>
                      <a:r>
                        <a:rPr lang="it-IT" sz="900">
                          <a:effectLst/>
                        </a:rPr>
                        <a:t>Bagagli</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INTEGER</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4</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8k</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2348130566"/>
                  </a:ext>
                </a:extLst>
              </a:tr>
              <a:tr h="154032">
                <a:tc>
                  <a:txBody>
                    <a:bodyPr/>
                    <a:lstStyle/>
                    <a:p>
                      <a:pPr algn="ctr">
                        <a:lnSpc>
                          <a:spcPct val="115000"/>
                        </a:lnSpc>
                        <a:spcAft>
                          <a:spcPts val="0"/>
                        </a:spcAft>
                      </a:pPr>
                      <a:r>
                        <a:rPr lang="it-IT" sz="900">
                          <a:effectLst/>
                        </a:rPr>
                        <a:t> </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 </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1907757476"/>
                  </a:ext>
                </a:extLst>
              </a:tr>
              <a:tr h="154032">
                <a:tc>
                  <a:txBody>
                    <a:bodyPr/>
                    <a:lstStyle/>
                    <a:p>
                      <a:pPr algn="ctr">
                        <a:lnSpc>
                          <a:spcPct val="115000"/>
                        </a:lnSpc>
                        <a:spcAft>
                          <a:spcPts val="0"/>
                        </a:spcAft>
                      </a:pPr>
                      <a:r>
                        <a:rPr lang="it-IT" sz="900">
                          <a:effectLst/>
                        </a:rPr>
                        <a:t>STORAGE</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TOTALE</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3665265978"/>
                  </a:ext>
                </a:extLst>
              </a:tr>
              <a:tr h="154032">
                <a:tc>
                  <a:txBody>
                    <a:bodyPr/>
                    <a:lstStyle/>
                    <a:p>
                      <a:pPr algn="ctr">
                        <a:lnSpc>
                          <a:spcPct val="115000"/>
                        </a:lnSpc>
                        <a:spcAft>
                          <a:spcPts val="0"/>
                        </a:spcAft>
                      </a:pPr>
                      <a:r>
                        <a:rPr lang="it-IT" sz="900">
                          <a:effectLst/>
                        </a:rPr>
                        <a:t>dati+blocchi</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a:effectLst/>
                        </a:rPr>
                        <a:t> </a:t>
                      </a:r>
                      <a:endParaRPr lang="it-IT" sz="40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tc>
                  <a:txBody>
                    <a:bodyPr/>
                    <a:lstStyle/>
                    <a:p>
                      <a:pPr algn="ctr">
                        <a:lnSpc>
                          <a:spcPct val="115000"/>
                        </a:lnSpc>
                        <a:spcAft>
                          <a:spcPts val="0"/>
                        </a:spcAft>
                      </a:pPr>
                      <a:r>
                        <a:rPr lang="it-IT" sz="900" dirty="0">
                          <a:effectLst/>
                        </a:rPr>
                        <a:t>372k</a:t>
                      </a:r>
                      <a:endParaRPr lang="it-IT" sz="400" dirty="0">
                        <a:effectLst/>
                        <a:latin typeface="Calibri" panose="020F0502020204030204" pitchFamily="34" charset="0"/>
                        <a:ea typeface="Calibri" panose="020F0502020204030204" pitchFamily="34" charset="0"/>
                        <a:cs typeface="Times New Roman" panose="02020603050405020304" pitchFamily="18" charset="0"/>
                      </a:endParaRPr>
                    </a:p>
                  </a:txBody>
                  <a:tcPr marL="54678" marR="54678" marT="0" marB="0"/>
                </a:tc>
                <a:extLst>
                  <a:ext uri="{0D108BD9-81ED-4DB2-BD59-A6C34878D82A}">
                    <a16:rowId xmlns:a16="http://schemas.microsoft.com/office/drawing/2014/main" val="3468576130"/>
                  </a:ext>
                </a:extLst>
              </a:tr>
            </a:tbl>
          </a:graphicData>
        </a:graphic>
      </p:graphicFrame>
      <p:sp>
        <p:nvSpPr>
          <p:cNvPr id="6" name="Titolo 1">
            <a:extLst>
              <a:ext uri="{FF2B5EF4-FFF2-40B4-BE49-F238E27FC236}">
                <a16:creationId xmlns:a16="http://schemas.microsoft.com/office/drawing/2014/main" id="{7BB25A1D-16BD-490C-B747-324EF3AE455D}"/>
              </a:ext>
            </a:extLst>
          </p:cNvPr>
          <p:cNvSpPr txBox="1">
            <a:spLocks/>
          </p:cNvSpPr>
          <p:nvPr/>
        </p:nvSpPr>
        <p:spPr>
          <a:xfrm>
            <a:off x="470403" y="1127115"/>
            <a:ext cx="4157722" cy="1723769"/>
          </a:xfrm>
          <a:prstGeom prst="rect">
            <a:avLst/>
          </a:prstGeom>
        </p:spPr>
        <p:txBody>
          <a:bodyPr vert="horz" lIns="91440" tIns="45720" rIns="91440" bIns="45720" rtlCol="0" anchor="ctr">
            <a:normAutofit fontScale="325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it-IT" sz="9800" b="1" cap="none" dirty="0">
                <a:ln w="22225">
                  <a:solidFill>
                    <a:schemeClr val="accent2"/>
                  </a:solidFill>
                  <a:prstDash val="solid"/>
                </a:ln>
                <a:solidFill>
                  <a:schemeClr val="accent2">
                    <a:lumMod val="40000"/>
                    <a:lumOff val="60000"/>
                  </a:schemeClr>
                </a:solidFill>
              </a:rPr>
              <a:t>AUTISTI </a:t>
            </a:r>
          </a:p>
          <a:p>
            <a:pPr algn="ctr"/>
            <a:r>
              <a:rPr lang="it-IT" dirty="0"/>
              <a:t>sono contraddistinti da un Id salvato già in utenti e contengono informazioni relative il veicolo e la patente, oltre che un username e una password assegnati all’atto della registrazione.</a:t>
            </a:r>
          </a:p>
          <a:p>
            <a:pPr algn="ctr"/>
            <a:b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7" name="Connettore a gomito 6">
            <a:extLst>
              <a:ext uri="{FF2B5EF4-FFF2-40B4-BE49-F238E27FC236}">
                <a16:creationId xmlns:a16="http://schemas.microsoft.com/office/drawing/2014/main" id="{48B486CF-1ED4-4701-A8E9-A3737B20DF48}"/>
              </a:ext>
            </a:extLst>
          </p:cNvPr>
          <p:cNvCxnSpPr>
            <a:cxnSpLocks/>
          </p:cNvCxnSpPr>
          <p:nvPr/>
        </p:nvCxnSpPr>
        <p:spPr>
          <a:xfrm>
            <a:off x="3304977" y="1518302"/>
            <a:ext cx="2471352" cy="309523"/>
          </a:xfrm>
          <a:prstGeom prst="bentConnector3">
            <a:avLst/>
          </a:prstGeom>
          <a:ln w="38100">
            <a:solidFill>
              <a:schemeClr val="accent2"/>
            </a:solidFill>
            <a:tailEnd type="triangle"/>
          </a:ln>
        </p:spPr>
        <p:style>
          <a:lnRef idx="1">
            <a:schemeClr val="accent2"/>
          </a:lnRef>
          <a:fillRef idx="0">
            <a:schemeClr val="accent2"/>
          </a:fillRef>
          <a:effectRef idx="0">
            <a:schemeClr val="accent2"/>
          </a:effectRef>
          <a:fontRef idx="minor">
            <a:schemeClr val="tx1"/>
          </a:fontRef>
        </p:style>
      </p:cxnSp>
      <p:graphicFrame>
        <p:nvGraphicFramePr>
          <p:cNvPr id="8" name="Tabella 7">
            <a:extLst>
              <a:ext uri="{FF2B5EF4-FFF2-40B4-BE49-F238E27FC236}">
                <a16:creationId xmlns:a16="http://schemas.microsoft.com/office/drawing/2014/main" id="{A18CC0B0-03A9-4908-A002-427B959A5268}"/>
              </a:ext>
            </a:extLst>
          </p:cNvPr>
          <p:cNvGraphicFramePr>
            <a:graphicFrameLocks noGrp="1"/>
          </p:cNvGraphicFramePr>
          <p:nvPr>
            <p:extLst>
              <p:ext uri="{D42A27DB-BD31-4B8C-83A1-F6EECF244321}">
                <p14:modId xmlns:p14="http://schemas.microsoft.com/office/powerpoint/2010/main" val="577657414"/>
              </p:ext>
            </p:extLst>
          </p:nvPr>
        </p:nvGraphicFramePr>
        <p:xfrm>
          <a:off x="6221497" y="3772229"/>
          <a:ext cx="4752000" cy="2268000"/>
        </p:xfrm>
        <a:graphic>
          <a:graphicData uri="http://schemas.openxmlformats.org/drawingml/2006/table">
            <a:tbl>
              <a:tblPr firstRow="1" firstCol="1" bandRow="1">
                <a:tableStyleId>{7DF18680-E054-41AD-8BC1-D1AEF772440D}</a:tableStyleId>
              </a:tblPr>
              <a:tblGrid>
                <a:gridCol w="1188000">
                  <a:extLst>
                    <a:ext uri="{9D8B030D-6E8A-4147-A177-3AD203B41FA5}">
                      <a16:colId xmlns:a16="http://schemas.microsoft.com/office/drawing/2014/main" val="2523885897"/>
                    </a:ext>
                  </a:extLst>
                </a:gridCol>
                <a:gridCol w="1188000">
                  <a:extLst>
                    <a:ext uri="{9D8B030D-6E8A-4147-A177-3AD203B41FA5}">
                      <a16:colId xmlns:a16="http://schemas.microsoft.com/office/drawing/2014/main" val="3966614866"/>
                    </a:ext>
                  </a:extLst>
                </a:gridCol>
                <a:gridCol w="1188000">
                  <a:extLst>
                    <a:ext uri="{9D8B030D-6E8A-4147-A177-3AD203B41FA5}">
                      <a16:colId xmlns:a16="http://schemas.microsoft.com/office/drawing/2014/main" val="3722454853"/>
                    </a:ext>
                  </a:extLst>
                </a:gridCol>
                <a:gridCol w="1188000">
                  <a:extLst>
                    <a:ext uri="{9D8B030D-6E8A-4147-A177-3AD203B41FA5}">
                      <a16:colId xmlns:a16="http://schemas.microsoft.com/office/drawing/2014/main" val="3352953509"/>
                    </a:ext>
                  </a:extLst>
                </a:gridCol>
              </a:tblGrid>
              <a:tr h="423936">
                <a:tc>
                  <a:txBody>
                    <a:bodyPr/>
                    <a:lstStyle/>
                    <a:p>
                      <a:pPr algn="ctr">
                        <a:lnSpc>
                          <a:spcPct val="115000"/>
                        </a:lnSpc>
                        <a:spcAft>
                          <a:spcPts val="0"/>
                        </a:spcAft>
                      </a:pPr>
                      <a:r>
                        <a:rPr lang="it-IT" sz="1100" dirty="0">
                          <a:effectLst/>
                        </a:rPr>
                        <a:t> </a:t>
                      </a:r>
                      <a:endParaRPr lang="it-IT" sz="900" dirty="0">
                        <a:effectLst/>
                      </a:endParaRPr>
                    </a:p>
                    <a:p>
                      <a:pPr algn="ctr">
                        <a:lnSpc>
                          <a:spcPct val="115000"/>
                        </a:lnSpc>
                        <a:spcAft>
                          <a:spcPts val="0"/>
                        </a:spcAft>
                      </a:pPr>
                      <a:r>
                        <a:rPr lang="it-IT" sz="1100" dirty="0">
                          <a:effectLst/>
                        </a:rPr>
                        <a:t>attributo</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endParaRPr>
                    </a:p>
                    <a:p>
                      <a:pPr algn="ctr">
                        <a:lnSpc>
                          <a:spcPct val="115000"/>
                        </a:lnSpc>
                        <a:spcAft>
                          <a:spcPts val="0"/>
                        </a:spcAft>
                      </a:pPr>
                      <a:r>
                        <a:rPr lang="it-IT" sz="1100">
                          <a:effectLst/>
                        </a:rPr>
                        <a:t>tipo</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endParaRPr>
                    </a:p>
                    <a:p>
                      <a:pPr algn="ctr">
                        <a:lnSpc>
                          <a:spcPct val="115000"/>
                        </a:lnSpc>
                        <a:spcAft>
                          <a:spcPts val="0"/>
                        </a:spcAft>
                      </a:pPr>
                      <a:r>
                        <a:rPr lang="it-IT" sz="1100">
                          <a:effectLst/>
                        </a:rPr>
                        <a:t>byte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Occorrenza: 8000</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2383227"/>
                  </a:ext>
                </a:extLst>
              </a:tr>
              <a:tr h="204896">
                <a:tc>
                  <a:txBody>
                    <a:bodyPr/>
                    <a:lstStyle/>
                    <a:p>
                      <a:pPr algn="ctr">
                        <a:lnSpc>
                          <a:spcPct val="115000"/>
                        </a:lnSpc>
                        <a:spcAft>
                          <a:spcPts val="0"/>
                        </a:spcAft>
                      </a:pPr>
                      <a:r>
                        <a:rPr lang="it-IT" sz="11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 </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3619768"/>
                  </a:ext>
                </a:extLst>
              </a:tr>
              <a:tr h="204896">
                <a:tc>
                  <a:txBody>
                    <a:bodyPr/>
                    <a:lstStyle/>
                    <a:p>
                      <a:pPr algn="ctr">
                        <a:lnSpc>
                          <a:spcPct val="115000"/>
                        </a:lnSpc>
                        <a:spcAft>
                          <a:spcPts val="0"/>
                        </a:spcAft>
                      </a:pPr>
                      <a:r>
                        <a:rPr lang="it-IT" sz="1100">
                          <a:effectLst/>
                        </a:rPr>
                        <a:t>Id</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NUMBER</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5</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40k</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9237791"/>
                  </a:ext>
                </a:extLst>
              </a:tr>
              <a:tr h="204896">
                <a:tc>
                  <a:txBody>
                    <a:bodyPr/>
                    <a:lstStyle/>
                    <a:p>
                      <a:pPr algn="ctr">
                        <a:lnSpc>
                          <a:spcPct val="115000"/>
                        </a:lnSpc>
                        <a:spcAft>
                          <a:spcPts val="0"/>
                        </a:spcAft>
                      </a:pPr>
                      <a:r>
                        <a:rPr lang="it-IT" sz="1100">
                          <a:effectLst/>
                        </a:rPr>
                        <a:t>Username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VARCHAR2</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20</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160k</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6671847"/>
                  </a:ext>
                </a:extLst>
              </a:tr>
              <a:tr h="204896">
                <a:tc>
                  <a:txBody>
                    <a:bodyPr/>
                    <a:lstStyle/>
                    <a:p>
                      <a:pPr algn="ctr">
                        <a:lnSpc>
                          <a:spcPct val="115000"/>
                        </a:lnSpc>
                        <a:spcAft>
                          <a:spcPts val="0"/>
                        </a:spcAft>
                      </a:pPr>
                      <a:r>
                        <a:rPr lang="it-IT" sz="1100">
                          <a:effectLst/>
                        </a:rPr>
                        <a:t>Password</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VARCHAR2</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30</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240k</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3889425"/>
                  </a:ext>
                </a:extLst>
              </a:tr>
              <a:tr h="204896">
                <a:tc>
                  <a:txBody>
                    <a:bodyPr/>
                    <a:lstStyle/>
                    <a:p>
                      <a:pPr algn="ctr">
                        <a:lnSpc>
                          <a:spcPct val="115000"/>
                        </a:lnSpc>
                        <a:spcAft>
                          <a:spcPts val="0"/>
                        </a:spcAft>
                      </a:pPr>
                      <a:r>
                        <a:rPr lang="it-IT" sz="1100">
                          <a:effectLst/>
                        </a:rPr>
                        <a:t>Documento</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BLOB</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4</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32k</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6396155"/>
                  </a:ext>
                </a:extLst>
              </a:tr>
              <a:tr h="204896">
                <a:tc>
                  <a:txBody>
                    <a:bodyPr/>
                    <a:lstStyle/>
                    <a:p>
                      <a:pPr algn="ctr">
                        <a:lnSpc>
                          <a:spcPct val="115000"/>
                        </a:lnSpc>
                        <a:spcAft>
                          <a:spcPts val="0"/>
                        </a:spcAft>
                      </a:pPr>
                      <a:r>
                        <a:rPr lang="it-IT" sz="1100">
                          <a:effectLst/>
                        </a:rPr>
                        <a:t>Foto</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BLOB</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4</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32k</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232580"/>
                  </a:ext>
                </a:extLst>
              </a:tr>
              <a:tr h="204896">
                <a:tc>
                  <a:txBody>
                    <a:bodyPr/>
                    <a:lstStyle/>
                    <a:p>
                      <a:pPr algn="ctr">
                        <a:lnSpc>
                          <a:spcPct val="115000"/>
                        </a:lnSpc>
                        <a:spcAft>
                          <a:spcPts val="0"/>
                        </a:spcAft>
                      </a:pPr>
                      <a:r>
                        <a:rPr lang="it-IT" sz="11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 </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54978"/>
                  </a:ext>
                </a:extLst>
              </a:tr>
              <a:tr h="204896">
                <a:tc>
                  <a:txBody>
                    <a:bodyPr/>
                    <a:lstStyle/>
                    <a:p>
                      <a:pPr algn="ctr">
                        <a:lnSpc>
                          <a:spcPct val="115000"/>
                        </a:lnSpc>
                        <a:spcAft>
                          <a:spcPts val="0"/>
                        </a:spcAft>
                      </a:pPr>
                      <a:r>
                        <a:rPr lang="it-IT" sz="1100">
                          <a:effectLst/>
                        </a:rPr>
                        <a:t>STORAGE</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TOTALE</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422353"/>
                  </a:ext>
                </a:extLst>
              </a:tr>
              <a:tr h="204896">
                <a:tc>
                  <a:txBody>
                    <a:bodyPr/>
                    <a:lstStyle/>
                    <a:p>
                      <a:pPr algn="ctr">
                        <a:lnSpc>
                          <a:spcPct val="115000"/>
                        </a:lnSpc>
                        <a:spcAft>
                          <a:spcPts val="0"/>
                        </a:spcAft>
                      </a:pPr>
                      <a:r>
                        <a:rPr lang="it-IT" sz="1100">
                          <a:effectLst/>
                        </a:rPr>
                        <a:t>dati+blocchi</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a:effectLst/>
                        </a:rPr>
                        <a:t> </a:t>
                      </a:r>
                      <a:endParaRPr lang="it-IT" sz="9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100" dirty="0">
                          <a:effectLst/>
                        </a:rPr>
                        <a:t>504k</a:t>
                      </a:r>
                      <a:endParaRPr lang="it-IT"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3880322"/>
                  </a:ext>
                </a:extLst>
              </a:tr>
            </a:tbl>
          </a:graphicData>
        </a:graphic>
      </p:graphicFrame>
      <p:sp>
        <p:nvSpPr>
          <p:cNvPr id="9" name="Titolo 1">
            <a:extLst>
              <a:ext uri="{FF2B5EF4-FFF2-40B4-BE49-F238E27FC236}">
                <a16:creationId xmlns:a16="http://schemas.microsoft.com/office/drawing/2014/main" id="{038375EC-2EE3-4A33-8AB1-C4C22D46F58A}"/>
              </a:ext>
            </a:extLst>
          </p:cNvPr>
          <p:cNvSpPr txBox="1">
            <a:spLocks/>
          </p:cNvSpPr>
          <p:nvPr/>
        </p:nvSpPr>
        <p:spPr>
          <a:xfrm>
            <a:off x="374042" y="4340355"/>
            <a:ext cx="4157722" cy="1723769"/>
          </a:xfrm>
          <a:prstGeom prst="rect">
            <a:avLst/>
          </a:prstGeom>
        </p:spPr>
        <p:txBody>
          <a:bodyPr vert="horz" lIns="91440" tIns="45720" rIns="91440" bIns="45720" rtlCol="0" anchor="ctr">
            <a:normAutofit fontScale="325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it-IT" sz="9800" b="1" cap="none" dirty="0">
                <a:ln w="10160">
                  <a:solidFill>
                    <a:schemeClr val="accent5">
                      <a:lumMod val="75000"/>
                    </a:schemeClr>
                  </a:solidFill>
                  <a:prstDash val="solid"/>
                </a:ln>
                <a:solidFill>
                  <a:srgbClr val="FFFFFF"/>
                </a:solidFill>
                <a:effectLst>
                  <a:outerShdw blurRad="38100" dist="22860" dir="5400000" algn="tl" rotWithShape="0">
                    <a:srgbClr val="000000">
                      <a:alpha val="30000"/>
                    </a:srgbClr>
                  </a:outerShdw>
                </a:effectLst>
              </a:rPr>
              <a:t>PASSEGGERI</a:t>
            </a:r>
          </a:p>
          <a:p>
            <a:pPr algn="ctr"/>
            <a:r>
              <a:rPr lang="it-IT" dirty="0"/>
              <a:t>sono contraddistinti da un Id salvato già in utenti e contengono anche un documento e una foto del passeggero, oltre che un username e una password assegnati all’atto della registrazione.</a:t>
            </a:r>
          </a:p>
          <a:p>
            <a:pPr algn="ctr"/>
            <a:b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10" name="Connettore a gomito 9">
            <a:extLst>
              <a:ext uri="{FF2B5EF4-FFF2-40B4-BE49-F238E27FC236}">
                <a16:creationId xmlns:a16="http://schemas.microsoft.com/office/drawing/2014/main" id="{EE2F18E1-4B87-45B0-BB1A-69058FC0908C}"/>
              </a:ext>
            </a:extLst>
          </p:cNvPr>
          <p:cNvCxnSpPr>
            <a:cxnSpLocks/>
          </p:cNvCxnSpPr>
          <p:nvPr/>
        </p:nvCxnSpPr>
        <p:spPr>
          <a:xfrm>
            <a:off x="3750145" y="4716821"/>
            <a:ext cx="2471352" cy="309523"/>
          </a:xfrm>
          <a:prstGeom prst="bentConnector3">
            <a:avLst/>
          </a:prstGeom>
          <a:ln w="38100">
            <a:solidFill>
              <a:schemeClr val="accent5">
                <a:lumMod val="60000"/>
                <a:lumOff val="40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89287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5DE2287A-8929-4697-A12F-0D22B922F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ella 4">
            <a:extLst>
              <a:ext uri="{FF2B5EF4-FFF2-40B4-BE49-F238E27FC236}">
                <a16:creationId xmlns:a16="http://schemas.microsoft.com/office/drawing/2014/main" id="{534F63B0-16C4-422D-89D8-67B17897ADF4}"/>
              </a:ext>
            </a:extLst>
          </p:cNvPr>
          <p:cNvGraphicFramePr>
            <a:graphicFrameLocks noGrp="1"/>
          </p:cNvGraphicFramePr>
          <p:nvPr>
            <p:extLst>
              <p:ext uri="{D42A27DB-BD31-4B8C-83A1-F6EECF244321}">
                <p14:modId xmlns:p14="http://schemas.microsoft.com/office/powerpoint/2010/main" val="738612026"/>
              </p:ext>
            </p:extLst>
          </p:nvPr>
        </p:nvGraphicFramePr>
        <p:xfrm>
          <a:off x="5301047" y="765559"/>
          <a:ext cx="5256000" cy="2123997"/>
        </p:xfrm>
        <a:graphic>
          <a:graphicData uri="http://schemas.openxmlformats.org/drawingml/2006/table">
            <a:tbl>
              <a:tblPr firstRow="1" firstCol="1" bandRow="1">
                <a:tableStyleId>{00A15C55-8517-42AA-B614-E9B94910E393}</a:tableStyleId>
              </a:tblPr>
              <a:tblGrid>
                <a:gridCol w="1314000">
                  <a:extLst>
                    <a:ext uri="{9D8B030D-6E8A-4147-A177-3AD203B41FA5}">
                      <a16:colId xmlns:a16="http://schemas.microsoft.com/office/drawing/2014/main" val="49288605"/>
                    </a:ext>
                  </a:extLst>
                </a:gridCol>
                <a:gridCol w="1314000">
                  <a:extLst>
                    <a:ext uri="{9D8B030D-6E8A-4147-A177-3AD203B41FA5}">
                      <a16:colId xmlns:a16="http://schemas.microsoft.com/office/drawing/2014/main" val="1667443847"/>
                    </a:ext>
                  </a:extLst>
                </a:gridCol>
                <a:gridCol w="1314000">
                  <a:extLst>
                    <a:ext uri="{9D8B030D-6E8A-4147-A177-3AD203B41FA5}">
                      <a16:colId xmlns:a16="http://schemas.microsoft.com/office/drawing/2014/main" val="4283576457"/>
                    </a:ext>
                  </a:extLst>
                </a:gridCol>
                <a:gridCol w="1314000">
                  <a:extLst>
                    <a:ext uri="{9D8B030D-6E8A-4147-A177-3AD203B41FA5}">
                      <a16:colId xmlns:a16="http://schemas.microsoft.com/office/drawing/2014/main" val="2427067111"/>
                    </a:ext>
                  </a:extLst>
                </a:gridCol>
              </a:tblGrid>
              <a:tr h="436453">
                <a:tc>
                  <a:txBody>
                    <a:bodyPr/>
                    <a:lstStyle/>
                    <a:p>
                      <a:pPr algn="ctr">
                        <a:lnSpc>
                          <a:spcPct val="115000"/>
                        </a:lnSpc>
                        <a:spcAft>
                          <a:spcPts val="0"/>
                        </a:spcAft>
                      </a:pPr>
                      <a:r>
                        <a:rPr lang="it-IT" sz="1050" dirty="0">
                          <a:effectLst/>
                        </a:rPr>
                        <a:t> </a:t>
                      </a:r>
                      <a:endParaRPr lang="it-IT" sz="800" dirty="0">
                        <a:effectLst/>
                      </a:endParaRPr>
                    </a:p>
                    <a:p>
                      <a:pPr algn="ctr">
                        <a:lnSpc>
                          <a:spcPct val="115000"/>
                        </a:lnSpc>
                        <a:spcAft>
                          <a:spcPts val="0"/>
                        </a:spcAft>
                      </a:pPr>
                      <a:r>
                        <a:rPr lang="it-IT" sz="1050" dirty="0">
                          <a:effectLst/>
                        </a:rPr>
                        <a:t>attributo</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dirty="0">
                          <a:effectLst/>
                        </a:rPr>
                        <a:t> </a:t>
                      </a:r>
                      <a:endParaRPr lang="it-IT" sz="800" dirty="0">
                        <a:effectLst/>
                      </a:endParaRPr>
                    </a:p>
                    <a:p>
                      <a:pPr algn="ctr">
                        <a:lnSpc>
                          <a:spcPct val="115000"/>
                        </a:lnSpc>
                        <a:spcAft>
                          <a:spcPts val="0"/>
                        </a:spcAft>
                      </a:pPr>
                      <a:r>
                        <a:rPr lang="it-IT" sz="1050" dirty="0">
                          <a:effectLst/>
                        </a:rPr>
                        <a:t>tipo</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 </a:t>
                      </a:r>
                      <a:endParaRPr lang="it-IT" sz="800">
                        <a:effectLst/>
                      </a:endParaRPr>
                    </a:p>
                    <a:p>
                      <a:pPr algn="ctr">
                        <a:lnSpc>
                          <a:spcPct val="115000"/>
                        </a:lnSpc>
                        <a:spcAft>
                          <a:spcPts val="0"/>
                        </a:spcAft>
                      </a:pPr>
                      <a:r>
                        <a:rPr lang="it-IT" sz="1050">
                          <a:effectLst/>
                        </a:rPr>
                        <a:t>byte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Occorrenza: 500000</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3986171"/>
                  </a:ext>
                </a:extLst>
              </a:tr>
              <a:tr h="210943">
                <a:tc>
                  <a:txBody>
                    <a:bodyPr/>
                    <a:lstStyle/>
                    <a:p>
                      <a:pPr algn="ctr">
                        <a:lnSpc>
                          <a:spcPct val="115000"/>
                        </a:lnSpc>
                        <a:spcAft>
                          <a:spcPts val="0"/>
                        </a:spcAft>
                      </a:pPr>
                      <a:r>
                        <a:rPr lang="it-IT" sz="1050" dirty="0">
                          <a:effectLst/>
                        </a:rPr>
                        <a:t> </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6091400"/>
                  </a:ext>
                </a:extLst>
              </a:tr>
              <a:tr h="210943">
                <a:tc>
                  <a:txBody>
                    <a:bodyPr/>
                    <a:lstStyle/>
                    <a:p>
                      <a:pPr algn="ctr">
                        <a:lnSpc>
                          <a:spcPct val="115000"/>
                        </a:lnSpc>
                        <a:spcAft>
                          <a:spcPts val="0"/>
                        </a:spcAft>
                      </a:pPr>
                      <a:r>
                        <a:rPr lang="it-IT" sz="1050" dirty="0">
                          <a:effectLst/>
                        </a:rPr>
                        <a:t>Codice</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dirty="0">
                          <a:effectLst/>
                        </a:rPr>
                        <a:t>NUMBER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5</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2500k</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2449867"/>
                  </a:ext>
                </a:extLst>
              </a:tr>
              <a:tr h="210943">
                <a:tc>
                  <a:txBody>
                    <a:bodyPr/>
                    <a:lstStyle/>
                    <a:p>
                      <a:pPr algn="ctr">
                        <a:lnSpc>
                          <a:spcPct val="115000"/>
                        </a:lnSpc>
                        <a:spcAft>
                          <a:spcPts val="0"/>
                        </a:spcAft>
                      </a:pPr>
                      <a:r>
                        <a:rPr lang="it-IT" sz="1050">
                          <a:effectLst/>
                        </a:rPr>
                        <a:t>Viaggio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dirty="0">
                          <a:effectLst/>
                        </a:rPr>
                        <a:t>NUMBER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5</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2500k</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2525487"/>
                  </a:ext>
                </a:extLst>
              </a:tr>
              <a:tr h="210943">
                <a:tc>
                  <a:txBody>
                    <a:bodyPr/>
                    <a:lstStyle/>
                    <a:p>
                      <a:pPr algn="ctr">
                        <a:lnSpc>
                          <a:spcPct val="115000"/>
                        </a:lnSpc>
                        <a:spcAft>
                          <a:spcPts val="0"/>
                        </a:spcAft>
                      </a:pPr>
                      <a:r>
                        <a:rPr lang="it-IT" sz="1050">
                          <a:effectLst/>
                        </a:rPr>
                        <a:t>Passeggero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dirty="0">
                          <a:effectLst/>
                        </a:rPr>
                        <a:t>NUMBER</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dirty="0">
                          <a:effectLst/>
                        </a:rPr>
                        <a:t>5</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2500k</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304023"/>
                  </a:ext>
                </a:extLst>
              </a:tr>
              <a:tr h="210943">
                <a:tc>
                  <a:txBody>
                    <a:bodyPr/>
                    <a:lstStyle/>
                    <a:p>
                      <a:pPr algn="ctr">
                        <a:lnSpc>
                          <a:spcPct val="115000"/>
                        </a:lnSpc>
                        <a:spcAft>
                          <a:spcPts val="0"/>
                        </a:spcAft>
                      </a:pPr>
                      <a:r>
                        <a:rPr lang="it-IT" sz="1050">
                          <a:effectLst/>
                        </a:rPr>
                        <a:t>Stato</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CHAR</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dirty="0">
                          <a:effectLst/>
                        </a:rPr>
                        <a:t>6</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3000k</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8177748"/>
                  </a:ext>
                </a:extLst>
              </a:tr>
              <a:tr h="210943">
                <a:tc>
                  <a:txBody>
                    <a:bodyPr/>
                    <a:lstStyle/>
                    <a:p>
                      <a:pPr algn="ctr">
                        <a:lnSpc>
                          <a:spcPct val="115000"/>
                        </a:lnSpc>
                        <a:spcAft>
                          <a:spcPts val="0"/>
                        </a:spcAft>
                      </a:pPr>
                      <a:r>
                        <a:rPr lang="it-IT" sz="105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dirty="0">
                          <a:effectLst/>
                        </a:rPr>
                        <a:t> </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9396827"/>
                  </a:ext>
                </a:extLst>
              </a:tr>
              <a:tr h="210943">
                <a:tc>
                  <a:txBody>
                    <a:bodyPr/>
                    <a:lstStyle/>
                    <a:p>
                      <a:pPr algn="ctr">
                        <a:lnSpc>
                          <a:spcPct val="115000"/>
                        </a:lnSpc>
                        <a:spcAft>
                          <a:spcPts val="0"/>
                        </a:spcAft>
                      </a:pPr>
                      <a:r>
                        <a:rPr lang="it-IT" sz="1050">
                          <a:effectLst/>
                        </a:rPr>
                        <a:t>STORAGE</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dirty="0">
                          <a:effectLst/>
                        </a:rPr>
                        <a:t>TOTALE</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6203371"/>
                  </a:ext>
                </a:extLst>
              </a:tr>
              <a:tr h="210943">
                <a:tc>
                  <a:txBody>
                    <a:bodyPr/>
                    <a:lstStyle/>
                    <a:p>
                      <a:pPr algn="ctr">
                        <a:lnSpc>
                          <a:spcPct val="115000"/>
                        </a:lnSpc>
                        <a:spcAft>
                          <a:spcPts val="0"/>
                        </a:spcAft>
                      </a:pPr>
                      <a:r>
                        <a:rPr lang="it-IT" sz="1050">
                          <a:effectLst/>
                        </a:rPr>
                        <a:t>dati+blocchi</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a:effectLst/>
                        </a:rPr>
                        <a:t> </a:t>
                      </a:r>
                      <a:endParaRPr lang="it-IT" sz="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050" dirty="0">
                          <a:effectLst/>
                        </a:rPr>
                        <a:t>10500k</a:t>
                      </a:r>
                      <a:endParaRPr lang="it-IT"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8555832"/>
                  </a:ext>
                </a:extLst>
              </a:tr>
            </a:tbl>
          </a:graphicData>
        </a:graphic>
      </p:graphicFrame>
      <p:graphicFrame>
        <p:nvGraphicFramePr>
          <p:cNvPr id="6" name="Tabella 5">
            <a:extLst>
              <a:ext uri="{FF2B5EF4-FFF2-40B4-BE49-F238E27FC236}">
                <a16:creationId xmlns:a16="http://schemas.microsoft.com/office/drawing/2014/main" id="{960835A4-6AEC-4444-A7A9-1D9CC6A4D179}"/>
              </a:ext>
            </a:extLst>
          </p:cNvPr>
          <p:cNvGraphicFramePr>
            <a:graphicFrameLocks noGrp="1"/>
          </p:cNvGraphicFramePr>
          <p:nvPr>
            <p:extLst>
              <p:ext uri="{D42A27DB-BD31-4B8C-83A1-F6EECF244321}">
                <p14:modId xmlns:p14="http://schemas.microsoft.com/office/powerpoint/2010/main" val="1222020191"/>
              </p:ext>
            </p:extLst>
          </p:nvPr>
        </p:nvGraphicFramePr>
        <p:xfrm>
          <a:off x="5945784" y="3239298"/>
          <a:ext cx="4176000" cy="3459796"/>
        </p:xfrm>
        <a:graphic>
          <a:graphicData uri="http://schemas.openxmlformats.org/drawingml/2006/table">
            <a:tbl>
              <a:tblPr firstRow="1" firstCol="1" bandRow="1">
                <a:tableStyleId>{F5AB1C69-6EDB-4FF4-983F-18BD219EF322}</a:tableStyleId>
              </a:tblPr>
              <a:tblGrid>
                <a:gridCol w="1044000">
                  <a:extLst>
                    <a:ext uri="{9D8B030D-6E8A-4147-A177-3AD203B41FA5}">
                      <a16:colId xmlns:a16="http://schemas.microsoft.com/office/drawing/2014/main" val="308887745"/>
                    </a:ext>
                  </a:extLst>
                </a:gridCol>
                <a:gridCol w="1044000">
                  <a:extLst>
                    <a:ext uri="{9D8B030D-6E8A-4147-A177-3AD203B41FA5}">
                      <a16:colId xmlns:a16="http://schemas.microsoft.com/office/drawing/2014/main" val="3132183661"/>
                    </a:ext>
                  </a:extLst>
                </a:gridCol>
                <a:gridCol w="1044000">
                  <a:extLst>
                    <a:ext uri="{9D8B030D-6E8A-4147-A177-3AD203B41FA5}">
                      <a16:colId xmlns:a16="http://schemas.microsoft.com/office/drawing/2014/main" val="1141710251"/>
                    </a:ext>
                  </a:extLst>
                </a:gridCol>
                <a:gridCol w="1044000">
                  <a:extLst>
                    <a:ext uri="{9D8B030D-6E8A-4147-A177-3AD203B41FA5}">
                      <a16:colId xmlns:a16="http://schemas.microsoft.com/office/drawing/2014/main" val="3342841651"/>
                    </a:ext>
                  </a:extLst>
                </a:gridCol>
              </a:tblGrid>
              <a:tr h="337923">
                <a:tc>
                  <a:txBody>
                    <a:bodyPr/>
                    <a:lstStyle/>
                    <a:p>
                      <a:pPr algn="ctr">
                        <a:lnSpc>
                          <a:spcPct val="115000"/>
                        </a:lnSpc>
                        <a:spcAft>
                          <a:spcPts val="0"/>
                        </a:spcAft>
                      </a:pPr>
                      <a:r>
                        <a:rPr lang="it-IT" sz="1000" dirty="0">
                          <a:effectLst/>
                        </a:rPr>
                        <a:t> </a:t>
                      </a:r>
                      <a:endParaRPr lang="it-IT" sz="500" dirty="0">
                        <a:effectLst/>
                      </a:endParaRPr>
                    </a:p>
                    <a:p>
                      <a:pPr algn="ctr">
                        <a:lnSpc>
                          <a:spcPct val="115000"/>
                        </a:lnSpc>
                        <a:spcAft>
                          <a:spcPts val="0"/>
                        </a:spcAft>
                      </a:pPr>
                      <a:r>
                        <a:rPr lang="it-IT" sz="1000" dirty="0">
                          <a:effectLst/>
                        </a:rPr>
                        <a:t>attributo</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 </a:t>
                      </a:r>
                      <a:endParaRPr lang="it-IT" sz="500">
                        <a:effectLst/>
                      </a:endParaRPr>
                    </a:p>
                    <a:p>
                      <a:pPr algn="ctr">
                        <a:lnSpc>
                          <a:spcPct val="115000"/>
                        </a:lnSpc>
                        <a:spcAft>
                          <a:spcPts val="0"/>
                        </a:spcAft>
                      </a:pPr>
                      <a:r>
                        <a:rPr lang="it-IT" sz="1000">
                          <a:effectLst/>
                        </a:rPr>
                        <a:t>tipo</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 </a:t>
                      </a:r>
                      <a:endParaRPr lang="it-IT" sz="500">
                        <a:effectLst/>
                      </a:endParaRPr>
                    </a:p>
                    <a:p>
                      <a:pPr algn="ctr">
                        <a:lnSpc>
                          <a:spcPct val="115000"/>
                        </a:lnSpc>
                        <a:spcAft>
                          <a:spcPts val="0"/>
                        </a:spcAft>
                      </a:pPr>
                      <a:r>
                        <a:rPr lang="it-IT" sz="1000">
                          <a:effectLst/>
                        </a:rPr>
                        <a:t>byte</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Occorrenza: 100000</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103499068"/>
                  </a:ext>
                </a:extLst>
              </a:tr>
              <a:tr h="163296">
                <a:tc>
                  <a:txBody>
                    <a:bodyPr/>
                    <a:lstStyle/>
                    <a:p>
                      <a:pPr algn="ctr">
                        <a:lnSpc>
                          <a:spcPct val="115000"/>
                        </a:lnSpc>
                        <a:spcAft>
                          <a:spcPts val="0"/>
                        </a:spcAft>
                      </a:pPr>
                      <a:r>
                        <a:rPr lang="it-IT" sz="1000" dirty="0">
                          <a:effectLst/>
                        </a:rPr>
                        <a:t> </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 </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 </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 </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360554016"/>
                  </a:ext>
                </a:extLst>
              </a:tr>
              <a:tr h="163296">
                <a:tc>
                  <a:txBody>
                    <a:bodyPr/>
                    <a:lstStyle/>
                    <a:p>
                      <a:pPr algn="ctr">
                        <a:lnSpc>
                          <a:spcPct val="115000"/>
                        </a:lnSpc>
                        <a:spcAft>
                          <a:spcPts val="0"/>
                        </a:spcAft>
                      </a:pPr>
                      <a:r>
                        <a:rPr lang="it-IT" sz="1000">
                          <a:effectLst/>
                        </a:rPr>
                        <a:t>Codice</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NUMBER</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5</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500k</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892587209"/>
                  </a:ext>
                </a:extLst>
              </a:tr>
              <a:tr h="337923">
                <a:tc>
                  <a:txBody>
                    <a:bodyPr/>
                    <a:lstStyle/>
                    <a:p>
                      <a:pPr algn="ctr">
                        <a:lnSpc>
                          <a:spcPct val="115000"/>
                        </a:lnSpc>
                        <a:spcAft>
                          <a:spcPts val="0"/>
                        </a:spcAft>
                      </a:pPr>
                      <a:r>
                        <a:rPr lang="it-IT" sz="1000">
                          <a:effectLst/>
                        </a:rPr>
                        <a:t>Tempo_stiamato</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VARCHAR2</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15</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1500k</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2198705992"/>
                  </a:ext>
                </a:extLst>
              </a:tr>
              <a:tr h="240188">
                <a:tc>
                  <a:txBody>
                    <a:bodyPr/>
                    <a:lstStyle/>
                    <a:p>
                      <a:pPr algn="ctr">
                        <a:lnSpc>
                          <a:spcPct val="115000"/>
                        </a:lnSpc>
                        <a:spcAft>
                          <a:spcPts val="0"/>
                        </a:spcAft>
                      </a:pPr>
                      <a:r>
                        <a:rPr lang="it-IT" sz="1000">
                          <a:effectLst/>
                        </a:rPr>
                        <a:t>Data_partenza</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DATE</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7</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700k</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4136790211"/>
                  </a:ext>
                </a:extLst>
              </a:tr>
              <a:tr h="240188">
                <a:tc>
                  <a:txBody>
                    <a:bodyPr/>
                    <a:lstStyle/>
                    <a:p>
                      <a:pPr algn="ctr">
                        <a:lnSpc>
                          <a:spcPct val="115000"/>
                        </a:lnSpc>
                        <a:spcAft>
                          <a:spcPts val="0"/>
                        </a:spcAft>
                      </a:pPr>
                      <a:r>
                        <a:rPr lang="it-IT" sz="1000">
                          <a:effectLst/>
                        </a:rPr>
                        <a:t>Ora_partenza</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VARCHAR2</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5</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500k</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3657011184"/>
                  </a:ext>
                </a:extLst>
              </a:tr>
              <a:tr h="240188">
                <a:tc>
                  <a:txBody>
                    <a:bodyPr/>
                    <a:lstStyle/>
                    <a:p>
                      <a:pPr algn="ctr">
                        <a:lnSpc>
                          <a:spcPct val="115000"/>
                        </a:lnSpc>
                        <a:spcAft>
                          <a:spcPts val="0"/>
                        </a:spcAft>
                      </a:pPr>
                      <a:r>
                        <a:rPr lang="it-IT" sz="1000">
                          <a:effectLst/>
                        </a:rPr>
                        <a:t>Posti_disponibili</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INTEGER</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4</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400k</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2634390666"/>
                  </a:ext>
                </a:extLst>
              </a:tr>
              <a:tr h="315954">
                <a:tc>
                  <a:txBody>
                    <a:bodyPr/>
                    <a:lstStyle/>
                    <a:p>
                      <a:pPr algn="ctr">
                        <a:lnSpc>
                          <a:spcPct val="115000"/>
                        </a:lnSpc>
                        <a:spcAft>
                          <a:spcPts val="0"/>
                        </a:spcAft>
                      </a:pPr>
                      <a:r>
                        <a:rPr lang="it-IT" sz="1000">
                          <a:effectLst/>
                        </a:rPr>
                        <a:t>Contributo_economico</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VARCHAR2</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10</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1000k</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201089767"/>
                  </a:ext>
                </a:extLst>
              </a:tr>
              <a:tr h="163296">
                <a:tc>
                  <a:txBody>
                    <a:bodyPr/>
                    <a:lstStyle/>
                    <a:p>
                      <a:pPr algn="ctr">
                        <a:lnSpc>
                          <a:spcPct val="115000"/>
                        </a:lnSpc>
                        <a:spcAft>
                          <a:spcPts val="0"/>
                        </a:spcAft>
                      </a:pPr>
                      <a:r>
                        <a:rPr lang="it-IT" sz="1000">
                          <a:effectLst/>
                        </a:rPr>
                        <a:t>Andata</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NUMBER</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5</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500k</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3986406655"/>
                  </a:ext>
                </a:extLst>
              </a:tr>
              <a:tr h="163296">
                <a:tc>
                  <a:txBody>
                    <a:bodyPr/>
                    <a:lstStyle/>
                    <a:p>
                      <a:pPr algn="ctr">
                        <a:lnSpc>
                          <a:spcPct val="115000"/>
                        </a:lnSpc>
                        <a:spcAft>
                          <a:spcPts val="0"/>
                        </a:spcAft>
                      </a:pPr>
                      <a:r>
                        <a:rPr lang="it-IT" sz="1000">
                          <a:effectLst/>
                        </a:rPr>
                        <a:t>Ritorno</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NUMBER</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5</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500k</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3913693394"/>
                  </a:ext>
                </a:extLst>
              </a:tr>
              <a:tr h="163296">
                <a:tc>
                  <a:txBody>
                    <a:bodyPr/>
                    <a:lstStyle/>
                    <a:p>
                      <a:pPr algn="ctr">
                        <a:lnSpc>
                          <a:spcPct val="115000"/>
                        </a:lnSpc>
                        <a:spcAft>
                          <a:spcPts val="0"/>
                        </a:spcAft>
                      </a:pPr>
                      <a:r>
                        <a:rPr lang="it-IT" sz="1000">
                          <a:effectLst/>
                        </a:rPr>
                        <a:t>Stato</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CHAR</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6</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600k</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2387689171"/>
                  </a:ext>
                </a:extLst>
              </a:tr>
              <a:tr h="163296">
                <a:tc>
                  <a:txBody>
                    <a:bodyPr/>
                    <a:lstStyle/>
                    <a:p>
                      <a:pPr algn="ctr">
                        <a:lnSpc>
                          <a:spcPct val="115000"/>
                        </a:lnSpc>
                        <a:spcAft>
                          <a:spcPts val="0"/>
                        </a:spcAft>
                      </a:pPr>
                      <a:r>
                        <a:rPr lang="it-IT" sz="1000">
                          <a:effectLst/>
                        </a:rPr>
                        <a:t>Autista</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NUMBER</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5</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500k</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3469950266"/>
                  </a:ext>
                </a:extLst>
              </a:tr>
              <a:tr h="163296">
                <a:tc>
                  <a:txBody>
                    <a:bodyPr/>
                    <a:lstStyle/>
                    <a:p>
                      <a:pPr algn="ctr">
                        <a:lnSpc>
                          <a:spcPct val="115000"/>
                        </a:lnSpc>
                        <a:spcAft>
                          <a:spcPts val="0"/>
                        </a:spcAft>
                      </a:pPr>
                      <a:r>
                        <a:rPr lang="it-IT" sz="1000">
                          <a:effectLst/>
                        </a:rPr>
                        <a:t> </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 </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 </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 </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898071437"/>
                  </a:ext>
                </a:extLst>
              </a:tr>
              <a:tr h="163296">
                <a:tc>
                  <a:txBody>
                    <a:bodyPr/>
                    <a:lstStyle/>
                    <a:p>
                      <a:pPr algn="ctr">
                        <a:lnSpc>
                          <a:spcPct val="115000"/>
                        </a:lnSpc>
                        <a:spcAft>
                          <a:spcPts val="0"/>
                        </a:spcAft>
                      </a:pPr>
                      <a:r>
                        <a:rPr lang="it-IT" sz="1000">
                          <a:effectLst/>
                        </a:rPr>
                        <a:t>STORAGE</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 </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 </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TOTALE</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2837919088"/>
                  </a:ext>
                </a:extLst>
              </a:tr>
              <a:tr h="163296">
                <a:tc>
                  <a:txBody>
                    <a:bodyPr/>
                    <a:lstStyle/>
                    <a:p>
                      <a:pPr algn="ctr">
                        <a:lnSpc>
                          <a:spcPct val="115000"/>
                        </a:lnSpc>
                        <a:spcAft>
                          <a:spcPts val="0"/>
                        </a:spcAft>
                      </a:pPr>
                      <a:r>
                        <a:rPr lang="it-IT" sz="1000">
                          <a:effectLst/>
                        </a:rPr>
                        <a:t>dati+blocchi</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 </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a:effectLst/>
                        </a:rPr>
                        <a:t> </a:t>
                      </a:r>
                      <a:endParaRPr lang="it-IT" sz="50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tc>
                  <a:txBody>
                    <a:bodyPr/>
                    <a:lstStyle/>
                    <a:p>
                      <a:pPr algn="ctr">
                        <a:lnSpc>
                          <a:spcPct val="115000"/>
                        </a:lnSpc>
                        <a:spcAft>
                          <a:spcPts val="0"/>
                        </a:spcAft>
                      </a:pPr>
                      <a:r>
                        <a:rPr lang="it-IT" sz="1000" dirty="0">
                          <a:effectLst/>
                        </a:rPr>
                        <a:t>6700k</a:t>
                      </a:r>
                      <a:endParaRPr lang="it-IT" sz="500" dirty="0">
                        <a:effectLst/>
                        <a:latin typeface="Calibri" panose="020F0502020204030204" pitchFamily="34" charset="0"/>
                        <a:ea typeface="Calibri" panose="020F0502020204030204" pitchFamily="34" charset="0"/>
                        <a:cs typeface="Times New Roman" panose="02020603050405020304" pitchFamily="18" charset="0"/>
                      </a:endParaRPr>
                    </a:p>
                  </a:txBody>
                  <a:tcPr marL="57895" marR="57895" marT="0" marB="0"/>
                </a:tc>
                <a:extLst>
                  <a:ext uri="{0D108BD9-81ED-4DB2-BD59-A6C34878D82A}">
                    <a16:rowId xmlns:a16="http://schemas.microsoft.com/office/drawing/2014/main" val="3009581840"/>
                  </a:ext>
                </a:extLst>
              </a:tr>
            </a:tbl>
          </a:graphicData>
        </a:graphic>
      </p:graphicFrame>
      <p:sp>
        <p:nvSpPr>
          <p:cNvPr id="7" name="Titolo 1">
            <a:extLst>
              <a:ext uri="{FF2B5EF4-FFF2-40B4-BE49-F238E27FC236}">
                <a16:creationId xmlns:a16="http://schemas.microsoft.com/office/drawing/2014/main" id="{C42B1DE1-EE2D-4D88-8703-C7669658F51B}"/>
              </a:ext>
            </a:extLst>
          </p:cNvPr>
          <p:cNvSpPr txBox="1">
            <a:spLocks/>
          </p:cNvSpPr>
          <p:nvPr/>
        </p:nvSpPr>
        <p:spPr>
          <a:xfrm>
            <a:off x="470403" y="1127115"/>
            <a:ext cx="4157722" cy="1723769"/>
          </a:xfrm>
          <a:prstGeom prst="rect">
            <a:avLst/>
          </a:prstGeom>
        </p:spPr>
        <p:txBody>
          <a:bodyPr vert="horz" lIns="91440" tIns="45720" rIns="91440" bIns="45720" rtlCol="0" anchor="ctr">
            <a:normAutofit fontScale="325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it-IT" sz="9800" b="1" cap="none" dirty="0">
                <a:ln w="22225">
                  <a:solidFill>
                    <a:schemeClr val="accent4">
                      <a:lumMod val="75000"/>
                    </a:schemeClr>
                  </a:solidFill>
                  <a:prstDash val="solid"/>
                </a:ln>
              </a:rPr>
              <a:t>PRENOTAZIONI</a:t>
            </a:r>
          </a:p>
          <a:p>
            <a:pPr algn="ctr"/>
            <a:r>
              <a:rPr lang="it-IT" dirty="0"/>
              <a:t>sono contraddistinti da un codice numerico e contengono, oltre al codice del viaggio a cui si riferiscono e all’Id del passeggero che l’ha effettuata, anche una variabile stato per indicare se la prenotazione è aperta o chiusa.</a:t>
            </a:r>
            <a:b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8" name="Connettore a gomito 7">
            <a:extLst>
              <a:ext uri="{FF2B5EF4-FFF2-40B4-BE49-F238E27FC236}">
                <a16:creationId xmlns:a16="http://schemas.microsoft.com/office/drawing/2014/main" id="{CCF19C55-C04F-44D4-9E00-8117D91E69A1}"/>
              </a:ext>
            </a:extLst>
          </p:cNvPr>
          <p:cNvCxnSpPr>
            <a:cxnSpLocks/>
          </p:cNvCxnSpPr>
          <p:nvPr/>
        </p:nvCxnSpPr>
        <p:spPr>
          <a:xfrm>
            <a:off x="4054023" y="1539774"/>
            <a:ext cx="1148204" cy="287783"/>
          </a:xfrm>
          <a:prstGeom prst="bentConnector3">
            <a:avLst/>
          </a:prstGeom>
          <a:ln w="38100">
            <a:solidFill>
              <a:schemeClr val="accent4">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0" name="Titolo 1">
            <a:extLst>
              <a:ext uri="{FF2B5EF4-FFF2-40B4-BE49-F238E27FC236}">
                <a16:creationId xmlns:a16="http://schemas.microsoft.com/office/drawing/2014/main" id="{0FF70EBC-D833-4D2C-AB06-701F79151123}"/>
              </a:ext>
            </a:extLst>
          </p:cNvPr>
          <p:cNvSpPr txBox="1">
            <a:spLocks/>
          </p:cNvSpPr>
          <p:nvPr/>
        </p:nvSpPr>
        <p:spPr>
          <a:xfrm>
            <a:off x="641212" y="4168559"/>
            <a:ext cx="4157722" cy="1723769"/>
          </a:xfrm>
          <a:prstGeom prst="rect">
            <a:avLst/>
          </a:prstGeom>
        </p:spPr>
        <p:txBody>
          <a:bodyPr vert="horz" lIns="91440" tIns="45720" rIns="91440" bIns="45720" rtlCol="0" anchor="ctr">
            <a:normAutofit fontScale="250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it-IT" sz="14400" b="1" cap="none" dirty="0">
                <a:ln w="22225">
                  <a:solidFill>
                    <a:srgbClr val="FFC000"/>
                  </a:solidFill>
                  <a:prstDash val="solid"/>
                </a:ln>
              </a:rPr>
              <a:t>VIAGGI</a:t>
            </a:r>
          </a:p>
          <a:p>
            <a:pPr algn="ctr"/>
            <a:r>
              <a:rPr lang="it-IT" sz="5600" dirty="0"/>
              <a:t>sono contraddistinti da un codice numerico e contengono, oltre all’Id dell’autista che l’ha messo a disposizione, informazioni relative la partenza e il ritorno, come la città, e il prezzo di ciascun viaggio, che ogni passeggero deve pagare, che l’autista sceglie anche in relazione al carburante del proprio veicolo.</a:t>
            </a:r>
          </a:p>
          <a:p>
            <a:pPr algn="ctr"/>
            <a:br>
              <a:rPr lang="it-IT" sz="3600"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it-IT" sz="3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11" name="Connettore a gomito 10">
            <a:extLst>
              <a:ext uri="{FF2B5EF4-FFF2-40B4-BE49-F238E27FC236}">
                <a16:creationId xmlns:a16="http://schemas.microsoft.com/office/drawing/2014/main" id="{7025BCD8-6ED4-4249-8D6B-63DDE13EDD22}"/>
              </a:ext>
            </a:extLst>
          </p:cNvPr>
          <p:cNvCxnSpPr>
            <a:cxnSpLocks/>
          </p:cNvCxnSpPr>
          <p:nvPr/>
        </p:nvCxnSpPr>
        <p:spPr>
          <a:xfrm>
            <a:off x="3675315" y="4207231"/>
            <a:ext cx="2087811" cy="280548"/>
          </a:xfrm>
          <a:prstGeom prst="bentConnector3">
            <a:avLst/>
          </a:prstGeom>
          <a:ln w="38100">
            <a:solidFill>
              <a:srgbClr val="FFC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3935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6527EA-2881-41B3-8147-B932B23785CA}"/>
              </a:ext>
            </a:extLst>
          </p:cNvPr>
          <p:cNvSpPr>
            <a:spLocks noGrp="1"/>
          </p:cNvSpPr>
          <p:nvPr>
            <p:ph type="title"/>
          </p:nvPr>
        </p:nvSpPr>
        <p:spPr>
          <a:xfrm>
            <a:off x="1104900" y="461561"/>
            <a:ext cx="8610600" cy="1293028"/>
          </a:xfrm>
        </p:spPr>
        <p:txBody>
          <a:bodyPr>
            <a:normAutofit/>
          </a:bodyPr>
          <a:lstStyle/>
          <a:p>
            <a:pPr algn="ctr"/>
            <a:r>
              <a:rPr lang="it-IT" sz="72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INDICE</a:t>
            </a:r>
            <a:r>
              <a:rPr lang="it-IT" sz="6000" dirty="0">
                <a:effectLst>
                  <a:reflection blurRad="6350" stA="55000" endA="300" endPos="45500" dir="5400000" sy="-100000" algn="bl" rotWithShape="0"/>
                </a:effectLst>
              </a:rPr>
              <a:t> </a:t>
            </a:r>
          </a:p>
        </p:txBody>
      </p:sp>
      <p:sp>
        <p:nvSpPr>
          <p:cNvPr id="3" name="Segnaposto contenuto 2">
            <a:extLst>
              <a:ext uri="{FF2B5EF4-FFF2-40B4-BE49-F238E27FC236}">
                <a16:creationId xmlns:a16="http://schemas.microsoft.com/office/drawing/2014/main" id="{6C347EEE-F8C2-4590-B618-C1984F1B9C9C}"/>
              </a:ext>
            </a:extLst>
          </p:cNvPr>
          <p:cNvSpPr>
            <a:spLocks noGrp="1"/>
          </p:cNvSpPr>
          <p:nvPr>
            <p:ph idx="1"/>
          </p:nvPr>
        </p:nvSpPr>
        <p:spPr>
          <a:xfrm>
            <a:off x="0" y="1397001"/>
            <a:ext cx="6096000" cy="5735618"/>
          </a:xfrm>
        </p:spPr>
        <p:txBody>
          <a:bodyPr>
            <a:normAutofit/>
          </a:bodyPr>
          <a:lstStyle/>
          <a:p>
            <a:pPr marL="0" indent="0">
              <a:buNone/>
            </a:pPr>
            <a:r>
              <a:rPr lang="it-IT"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1.INTRODUZIONE </a:t>
            </a:r>
          </a:p>
          <a:p>
            <a:pPr>
              <a:buFont typeface="Wingdings" panose="05000000000000000000" pitchFamily="2" charset="2"/>
              <a:buChar char="§"/>
            </a:pPr>
            <a:r>
              <a:rPr lang="it-IT" sz="1600" dirty="0"/>
              <a:t>Scopo </a:t>
            </a:r>
          </a:p>
          <a:p>
            <a:pPr>
              <a:buFont typeface="Wingdings" panose="05000000000000000000" pitchFamily="2" charset="2"/>
              <a:buChar char="§"/>
            </a:pPr>
            <a:r>
              <a:rPr lang="it-IT" sz="1600" dirty="0"/>
              <a:t>Specifiche sui dati</a:t>
            </a:r>
          </a:p>
          <a:p>
            <a:pPr marL="0" indent="0">
              <a:buNone/>
            </a:pPr>
            <a:r>
              <a:rPr lang="it-IT" sz="1400" dirty="0"/>
              <a:t>                                                  Dati generali</a:t>
            </a:r>
          </a:p>
          <a:p>
            <a:pPr marL="0" indent="0">
              <a:buNone/>
            </a:pPr>
            <a:r>
              <a:rPr lang="it-IT" sz="1400" dirty="0"/>
              <a:t>                                                  Dati sugli Utenti</a:t>
            </a:r>
          </a:p>
          <a:p>
            <a:pPr marL="0" indent="0">
              <a:buNone/>
            </a:pPr>
            <a:r>
              <a:rPr lang="it-IT"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2.PROGETTAZIONE DELLA BASE DI DATI </a:t>
            </a:r>
          </a:p>
          <a:p>
            <a:pPr>
              <a:buFont typeface="Wingdings" panose="05000000000000000000" pitchFamily="2" charset="2"/>
              <a:buChar char="§"/>
            </a:pPr>
            <a:r>
              <a:rPr lang="it-IT" sz="1600" dirty="0"/>
              <a:t>Progettazione concettuale </a:t>
            </a:r>
          </a:p>
          <a:p>
            <a:pPr marL="0" indent="0">
              <a:buNone/>
            </a:pPr>
            <a:r>
              <a:rPr lang="it-IT" sz="1600" dirty="0"/>
              <a:t>		</a:t>
            </a:r>
            <a:r>
              <a:rPr lang="it-IT" sz="1400" dirty="0"/>
              <a:t>                            Schema E/R portante</a:t>
            </a:r>
          </a:p>
          <a:p>
            <a:pPr marL="0" indent="0">
              <a:buNone/>
            </a:pPr>
            <a:r>
              <a:rPr lang="it-IT" sz="1400" dirty="0"/>
              <a:t>	                                               Schema E/R finale</a:t>
            </a:r>
          </a:p>
          <a:p>
            <a:pPr>
              <a:buFont typeface="Wingdings" panose="05000000000000000000" pitchFamily="2" charset="2"/>
              <a:buChar char="§"/>
            </a:pPr>
            <a:r>
              <a:rPr lang="it-IT" sz="1600" dirty="0"/>
              <a:t>Progettazione logica </a:t>
            </a:r>
          </a:p>
          <a:p>
            <a:pPr marL="0" indent="0">
              <a:buNone/>
            </a:pPr>
            <a:r>
              <a:rPr lang="it-IT" sz="1400" dirty="0"/>
              <a:t>                                                      Fase di Trasformazione </a:t>
            </a:r>
          </a:p>
          <a:p>
            <a:pPr marL="0" indent="0">
              <a:buNone/>
            </a:pPr>
            <a:r>
              <a:rPr lang="it-IT" sz="1400" dirty="0"/>
              <a:t>                                                      Fase di Traduzione </a:t>
            </a:r>
          </a:p>
          <a:p>
            <a:pPr marL="0" indent="0">
              <a:buNone/>
            </a:pPr>
            <a:r>
              <a:rPr lang="it-IT"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3.DIMENSIONAMENTO</a:t>
            </a:r>
          </a:p>
          <a:p>
            <a:pPr>
              <a:buFont typeface="Wingdings" panose="05000000000000000000" pitchFamily="2" charset="2"/>
              <a:buChar char="§"/>
            </a:pPr>
            <a:r>
              <a:rPr lang="it-IT" sz="1600" dirty="0"/>
              <a:t>Tipo di Dato</a:t>
            </a:r>
          </a:p>
          <a:p>
            <a:pPr>
              <a:buFont typeface="Wingdings" panose="05000000000000000000" pitchFamily="2" charset="2"/>
              <a:buChar char="§"/>
            </a:pPr>
            <a:r>
              <a:rPr lang="it-IT" sz="1600" dirty="0"/>
              <a:t>Tabelle</a:t>
            </a:r>
          </a:p>
          <a:p>
            <a:pPr marL="0" indent="0">
              <a:buNone/>
            </a:pPr>
            <a:endParaRPr lang="it-IT" sz="1400" dirty="0"/>
          </a:p>
          <a:p>
            <a:pPr marL="0" indent="0">
              <a:buNone/>
            </a:pPr>
            <a:endParaRPr lang="it-IT" dirty="0"/>
          </a:p>
        </p:txBody>
      </p:sp>
      <p:cxnSp>
        <p:nvCxnSpPr>
          <p:cNvPr id="5" name="Connettore a gomito 4">
            <a:extLst>
              <a:ext uri="{FF2B5EF4-FFF2-40B4-BE49-F238E27FC236}">
                <a16:creationId xmlns:a16="http://schemas.microsoft.com/office/drawing/2014/main" id="{6352DB95-EF10-434D-B265-2A096935AEE5}"/>
              </a:ext>
            </a:extLst>
          </p:cNvPr>
          <p:cNvCxnSpPr>
            <a:cxnSpLocks/>
          </p:cNvCxnSpPr>
          <p:nvPr/>
        </p:nvCxnSpPr>
        <p:spPr>
          <a:xfrm>
            <a:off x="2129009" y="2448596"/>
            <a:ext cx="368450" cy="204865"/>
          </a:xfrm>
          <a:prstGeom prst="bentConnector3">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a gomito 22">
            <a:extLst>
              <a:ext uri="{FF2B5EF4-FFF2-40B4-BE49-F238E27FC236}">
                <a16:creationId xmlns:a16="http://schemas.microsoft.com/office/drawing/2014/main" id="{1636A5EC-D41B-4896-A15B-499FA4EE57E8}"/>
              </a:ext>
            </a:extLst>
          </p:cNvPr>
          <p:cNvCxnSpPr>
            <a:cxnSpLocks/>
          </p:cNvCxnSpPr>
          <p:nvPr/>
        </p:nvCxnSpPr>
        <p:spPr>
          <a:xfrm>
            <a:off x="1960520" y="2543583"/>
            <a:ext cx="551761" cy="420713"/>
          </a:xfrm>
          <a:prstGeom prst="bentConnector3">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magine correlata">
            <a:extLst>
              <a:ext uri="{FF2B5EF4-FFF2-40B4-BE49-F238E27FC236}">
                <a16:creationId xmlns:a16="http://schemas.microsoft.com/office/drawing/2014/main" id="{2D7DB7F9-FDE2-4178-9C2A-A0F024522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ttore a gomito 13">
            <a:extLst>
              <a:ext uri="{FF2B5EF4-FFF2-40B4-BE49-F238E27FC236}">
                <a16:creationId xmlns:a16="http://schemas.microsoft.com/office/drawing/2014/main" id="{8ADA4E1D-8CB5-43DD-8E0A-760B2D178D52}"/>
              </a:ext>
            </a:extLst>
          </p:cNvPr>
          <p:cNvCxnSpPr>
            <a:cxnSpLocks/>
          </p:cNvCxnSpPr>
          <p:nvPr/>
        </p:nvCxnSpPr>
        <p:spPr>
          <a:xfrm>
            <a:off x="2678431" y="3942282"/>
            <a:ext cx="551761" cy="420713"/>
          </a:xfrm>
          <a:prstGeom prst="bentConnector3">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a gomito 15">
            <a:extLst>
              <a:ext uri="{FF2B5EF4-FFF2-40B4-BE49-F238E27FC236}">
                <a16:creationId xmlns:a16="http://schemas.microsoft.com/office/drawing/2014/main" id="{C6B7CCD3-E436-4ABD-947F-99F55566FFCA}"/>
              </a:ext>
            </a:extLst>
          </p:cNvPr>
          <p:cNvCxnSpPr>
            <a:cxnSpLocks/>
          </p:cNvCxnSpPr>
          <p:nvPr/>
        </p:nvCxnSpPr>
        <p:spPr>
          <a:xfrm>
            <a:off x="2861742" y="3853947"/>
            <a:ext cx="368450" cy="204865"/>
          </a:xfrm>
          <a:prstGeom prst="bentConnector3">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BDDF0AB1-A1EE-4076-8087-3095F127C583}"/>
              </a:ext>
            </a:extLst>
          </p:cNvPr>
          <p:cNvCxnSpPr>
            <a:cxnSpLocks/>
          </p:cNvCxnSpPr>
          <p:nvPr/>
        </p:nvCxnSpPr>
        <p:spPr>
          <a:xfrm>
            <a:off x="2328056" y="4841154"/>
            <a:ext cx="368450" cy="204865"/>
          </a:xfrm>
          <a:prstGeom prst="bentConnector3">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2AB38FE0-F4BF-474C-B96B-A1854CF13EF5}"/>
              </a:ext>
            </a:extLst>
          </p:cNvPr>
          <p:cNvCxnSpPr>
            <a:cxnSpLocks/>
          </p:cNvCxnSpPr>
          <p:nvPr/>
        </p:nvCxnSpPr>
        <p:spPr>
          <a:xfrm>
            <a:off x="2144745" y="4941632"/>
            <a:ext cx="551761" cy="420713"/>
          </a:xfrm>
          <a:prstGeom prst="bentConnector3">
            <a:avLst/>
          </a:prstGeom>
          <a:ln w="381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7AEB045D-EC5D-43B4-98C4-19F46782EA57}"/>
              </a:ext>
            </a:extLst>
          </p:cNvPr>
          <p:cNvSpPr txBox="1"/>
          <p:nvPr/>
        </p:nvSpPr>
        <p:spPr>
          <a:xfrm>
            <a:off x="6285736" y="2358346"/>
            <a:ext cx="3945744" cy="3400931"/>
          </a:xfrm>
          <a:prstGeom prst="rect">
            <a:avLst/>
          </a:prstGeom>
          <a:noFill/>
        </p:spPr>
        <p:txBody>
          <a:bodyPr wrap="square" rtlCol="0">
            <a:spAutoFit/>
          </a:bodyPr>
          <a:lstStyle/>
          <a:p>
            <a:r>
              <a:rPr lang="it-IT"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4.PROGETTAZIONE FISICA </a:t>
            </a:r>
          </a:p>
          <a:p>
            <a:pPr marL="285750" indent="-285750">
              <a:lnSpc>
                <a:spcPct val="150000"/>
              </a:lnSpc>
              <a:buFont typeface="Wingdings" panose="05000000000000000000" pitchFamily="2" charset="2"/>
              <a:buChar char="§"/>
            </a:pPr>
            <a:r>
              <a:rPr lang="it-IT" sz="1600" dirty="0"/>
              <a:t>Creazione dei </a:t>
            </a:r>
            <a:r>
              <a:rPr lang="it-IT" sz="1600" dirty="0" err="1"/>
              <a:t>Tablespace</a:t>
            </a:r>
            <a:endParaRPr lang="it-IT" sz="1600" dirty="0"/>
          </a:p>
          <a:p>
            <a:pPr marL="285750" indent="-285750">
              <a:lnSpc>
                <a:spcPct val="150000"/>
              </a:lnSpc>
              <a:buFont typeface="Wingdings" panose="05000000000000000000" pitchFamily="2" charset="2"/>
              <a:buChar char="§"/>
            </a:pPr>
            <a:r>
              <a:rPr lang="it-IT" sz="1600" dirty="0"/>
              <a:t>Creazione Utenti</a:t>
            </a:r>
          </a:p>
          <a:p>
            <a:pPr marL="285750" indent="-285750">
              <a:lnSpc>
                <a:spcPct val="150000"/>
              </a:lnSpc>
              <a:buFont typeface="Wingdings" panose="05000000000000000000" pitchFamily="2" charset="2"/>
              <a:buChar char="§"/>
            </a:pPr>
            <a:r>
              <a:rPr lang="it-IT" sz="1600" dirty="0"/>
              <a:t>Creazione tabelle</a:t>
            </a:r>
          </a:p>
          <a:p>
            <a:pPr marL="285750" indent="-285750">
              <a:lnSpc>
                <a:spcPct val="150000"/>
              </a:lnSpc>
              <a:buFont typeface="Wingdings" panose="05000000000000000000" pitchFamily="2" charset="2"/>
              <a:buChar char="§"/>
            </a:pPr>
            <a:r>
              <a:rPr lang="it-IT" sz="1600" dirty="0"/>
              <a:t>Creazione Vincoli Aggiuntivi </a:t>
            </a:r>
          </a:p>
          <a:p>
            <a:pPr marL="285750" indent="-285750">
              <a:lnSpc>
                <a:spcPct val="150000"/>
              </a:lnSpc>
              <a:buFont typeface="Wingdings" panose="05000000000000000000" pitchFamily="2" charset="2"/>
              <a:buChar char="§"/>
            </a:pPr>
            <a:r>
              <a:rPr lang="it-IT" sz="1600" dirty="0"/>
              <a:t>Popolamento del DATABASE</a:t>
            </a:r>
          </a:p>
          <a:p>
            <a:pPr marL="285750" indent="-285750">
              <a:lnSpc>
                <a:spcPct val="150000"/>
              </a:lnSpc>
              <a:buFont typeface="Wingdings" panose="05000000000000000000" pitchFamily="2" charset="2"/>
              <a:buChar char="§"/>
            </a:pPr>
            <a:r>
              <a:rPr lang="it-IT" sz="1600" dirty="0"/>
              <a:t>Creazione Viste</a:t>
            </a:r>
          </a:p>
          <a:p>
            <a:pPr marL="285750" indent="-285750">
              <a:lnSpc>
                <a:spcPct val="150000"/>
              </a:lnSpc>
              <a:buFont typeface="Wingdings" panose="05000000000000000000" pitchFamily="2" charset="2"/>
              <a:buChar char="§"/>
            </a:pPr>
            <a:r>
              <a:rPr lang="it-IT" sz="1600" dirty="0"/>
              <a:t>Creazione Trigger</a:t>
            </a:r>
          </a:p>
          <a:p>
            <a:pPr marL="285750" indent="-285750">
              <a:lnSpc>
                <a:spcPct val="150000"/>
              </a:lnSpc>
              <a:buFont typeface="Wingdings" panose="05000000000000000000" pitchFamily="2" charset="2"/>
              <a:buChar char="§"/>
            </a:pPr>
            <a:r>
              <a:rPr lang="it-IT" sz="1600" dirty="0"/>
              <a:t>Esempi di interrogazioni in SQL</a:t>
            </a:r>
          </a:p>
        </p:txBody>
      </p:sp>
    </p:spTree>
    <p:extLst>
      <p:ext uri="{BB962C8B-B14F-4D97-AF65-F5344CB8AC3E}">
        <p14:creationId xmlns:p14="http://schemas.microsoft.com/office/powerpoint/2010/main" val="4069619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7130F03B-0C59-4108-B4CC-3FD57D0DE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ella 4">
            <a:extLst>
              <a:ext uri="{FF2B5EF4-FFF2-40B4-BE49-F238E27FC236}">
                <a16:creationId xmlns:a16="http://schemas.microsoft.com/office/drawing/2014/main" id="{9641B036-C994-406A-B0ED-0FDD10E0D559}"/>
              </a:ext>
            </a:extLst>
          </p:cNvPr>
          <p:cNvGraphicFramePr>
            <a:graphicFrameLocks noGrp="1"/>
          </p:cNvGraphicFramePr>
          <p:nvPr>
            <p:extLst>
              <p:ext uri="{D42A27DB-BD31-4B8C-83A1-F6EECF244321}">
                <p14:modId xmlns:p14="http://schemas.microsoft.com/office/powerpoint/2010/main" val="182318093"/>
              </p:ext>
            </p:extLst>
          </p:nvPr>
        </p:nvGraphicFramePr>
        <p:xfrm>
          <a:off x="5275169" y="806462"/>
          <a:ext cx="5832000" cy="1728001"/>
        </p:xfrm>
        <a:graphic>
          <a:graphicData uri="http://schemas.openxmlformats.org/drawingml/2006/table">
            <a:tbl>
              <a:tblPr firstRow="1" firstCol="1" bandRow="1">
                <a:tableStyleId>{93296810-A885-4BE3-A3E7-6D5BEEA58F35}</a:tableStyleId>
              </a:tblPr>
              <a:tblGrid>
                <a:gridCol w="1458000">
                  <a:extLst>
                    <a:ext uri="{9D8B030D-6E8A-4147-A177-3AD203B41FA5}">
                      <a16:colId xmlns:a16="http://schemas.microsoft.com/office/drawing/2014/main" val="1607509297"/>
                    </a:ext>
                  </a:extLst>
                </a:gridCol>
                <a:gridCol w="1484399">
                  <a:extLst>
                    <a:ext uri="{9D8B030D-6E8A-4147-A177-3AD203B41FA5}">
                      <a16:colId xmlns:a16="http://schemas.microsoft.com/office/drawing/2014/main" val="798964287"/>
                    </a:ext>
                  </a:extLst>
                </a:gridCol>
                <a:gridCol w="1431601">
                  <a:extLst>
                    <a:ext uri="{9D8B030D-6E8A-4147-A177-3AD203B41FA5}">
                      <a16:colId xmlns:a16="http://schemas.microsoft.com/office/drawing/2014/main" val="1955874334"/>
                    </a:ext>
                  </a:extLst>
                </a:gridCol>
                <a:gridCol w="1458000">
                  <a:extLst>
                    <a:ext uri="{9D8B030D-6E8A-4147-A177-3AD203B41FA5}">
                      <a16:colId xmlns:a16="http://schemas.microsoft.com/office/drawing/2014/main" val="208085311"/>
                    </a:ext>
                  </a:extLst>
                </a:gridCol>
              </a:tblGrid>
              <a:tr h="443089">
                <a:tc>
                  <a:txBody>
                    <a:bodyPr/>
                    <a:lstStyle/>
                    <a:p>
                      <a:pPr algn="ctr">
                        <a:lnSpc>
                          <a:spcPct val="115000"/>
                        </a:lnSpc>
                        <a:spcAft>
                          <a:spcPts val="0"/>
                        </a:spcAft>
                      </a:pPr>
                      <a:r>
                        <a:rPr lang="it-IT" sz="1200" dirty="0">
                          <a:effectLst/>
                        </a:rPr>
                        <a:t> </a:t>
                      </a:r>
                      <a:endParaRPr lang="it-IT" sz="1000" dirty="0">
                        <a:effectLst/>
                      </a:endParaRPr>
                    </a:p>
                    <a:p>
                      <a:pPr algn="ctr">
                        <a:lnSpc>
                          <a:spcPct val="115000"/>
                        </a:lnSpc>
                        <a:spcAft>
                          <a:spcPts val="0"/>
                        </a:spcAft>
                      </a:pPr>
                      <a:r>
                        <a:rPr lang="it-IT" sz="1200" dirty="0">
                          <a:effectLst/>
                        </a:rPr>
                        <a:t>attributo</a:t>
                      </a:r>
                      <a:endParaRPr lang="it-IT"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 </a:t>
                      </a:r>
                      <a:endParaRPr lang="it-IT" sz="1000">
                        <a:effectLst/>
                      </a:endParaRPr>
                    </a:p>
                    <a:p>
                      <a:pPr algn="ctr">
                        <a:lnSpc>
                          <a:spcPct val="115000"/>
                        </a:lnSpc>
                        <a:spcAft>
                          <a:spcPts val="0"/>
                        </a:spcAft>
                      </a:pPr>
                      <a:r>
                        <a:rPr lang="it-IT" sz="1200">
                          <a:effectLst/>
                        </a:rPr>
                        <a:t>tipo</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 </a:t>
                      </a:r>
                      <a:endParaRPr lang="it-IT" sz="1000">
                        <a:effectLst/>
                      </a:endParaRPr>
                    </a:p>
                    <a:p>
                      <a:pPr algn="ctr">
                        <a:lnSpc>
                          <a:spcPct val="115000"/>
                        </a:lnSpc>
                        <a:spcAft>
                          <a:spcPts val="0"/>
                        </a:spcAft>
                      </a:pPr>
                      <a:r>
                        <a:rPr lang="it-IT" sz="1200">
                          <a:effectLst/>
                        </a:rPr>
                        <a:t>byte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Occorrenza: 8000</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8822596"/>
                  </a:ext>
                </a:extLst>
              </a:tr>
              <a:tr h="214152">
                <a:tc>
                  <a:txBody>
                    <a:bodyPr/>
                    <a:lstStyle/>
                    <a:p>
                      <a:pPr algn="ctr">
                        <a:lnSpc>
                          <a:spcPct val="115000"/>
                        </a:lnSpc>
                        <a:spcAft>
                          <a:spcPts val="0"/>
                        </a:spcAft>
                      </a:pPr>
                      <a:r>
                        <a:rPr lang="it-IT" sz="12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4283293"/>
                  </a:ext>
                </a:extLst>
              </a:tr>
              <a:tr h="214152">
                <a:tc>
                  <a:txBody>
                    <a:bodyPr/>
                    <a:lstStyle/>
                    <a:p>
                      <a:pPr algn="ctr">
                        <a:lnSpc>
                          <a:spcPct val="115000"/>
                        </a:lnSpc>
                        <a:spcAft>
                          <a:spcPts val="0"/>
                        </a:spcAft>
                      </a:pPr>
                      <a:r>
                        <a:rPr lang="it-IT" sz="1200" dirty="0">
                          <a:effectLst/>
                        </a:rPr>
                        <a:t>CAP</a:t>
                      </a:r>
                      <a:endParaRPr lang="it-IT"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NUMBER</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5</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40k</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9097750"/>
                  </a:ext>
                </a:extLst>
              </a:tr>
              <a:tr h="214152">
                <a:tc>
                  <a:txBody>
                    <a:bodyPr/>
                    <a:lstStyle/>
                    <a:p>
                      <a:pPr algn="ctr">
                        <a:lnSpc>
                          <a:spcPct val="115000"/>
                        </a:lnSpc>
                        <a:spcAft>
                          <a:spcPts val="0"/>
                        </a:spcAft>
                      </a:pPr>
                      <a:r>
                        <a:rPr lang="it-IT" sz="1200">
                          <a:effectLst/>
                        </a:rPr>
                        <a:t>Nome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dirty="0">
                          <a:effectLst/>
                        </a:rPr>
                        <a:t>VARCHAR2</a:t>
                      </a:r>
                      <a:endParaRPr lang="it-IT"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dirty="0">
                          <a:effectLst/>
                        </a:rPr>
                        <a:t>50</a:t>
                      </a:r>
                      <a:endParaRPr lang="it-IT"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400k</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1829127"/>
                  </a:ext>
                </a:extLst>
              </a:tr>
              <a:tr h="214152">
                <a:tc>
                  <a:txBody>
                    <a:bodyPr/>
                    <a:lstStyle/>
                    <a:p>
                      <a:pPr algn="ctr">
                        <a:lnSpc>
                          <a:spcPct val="115000"/>
                        </a:lnSpc>
                        <a:spcAft>
                          <a:spcPts val="0"/>
                        </a:spcAft>
                      </a:pPr>
                      <a:r>
                        <a:rPr lang="it-IT" sz="12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dirty="0">
                          <a:effectLst/>
                        </a:rPr>
                        <a:t> </a:t>
                      </a:r>
                      <a:endParaRPr lang="it-IT"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3223919"/>
                  </a:ext>
                </a:extLst>
              </a:tr>
              <a:tr h="214152">
                <a:tc>
                  <a:txBody>
                    <a:bodyPr/>
                    <a:lstStyle/>
                    <a:p>
                      <a:pPr algn="ctr">
                        <a:lnSpc>
                          <a:spcPct val="115000"/>
                        </a:lnSpc>
                        <a:spcAft>
                          <a:spcPts val="0"/>
                        </a:spcAft>
                      </a:pPr>
                      <a:r>
                        <a:rPr lang="it-IT" sz="1200">
                          <a:effectLst/>
                        </a:rPr>
                        <a:t>STORAGE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dirty="0">
                          <a:effectLst/>
                        </a:rPr>
                        <a:t> </a:t>
                      </a:r>
                      <a:endParaRPr lang="it-IT"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TOTALE</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00683"/>
                  </a:ext>
                </a:extLst>
              </a:tr>
              <a:tr h="214152">
                <a:tc>
                  <a:txBody>
                    <a:bodyPr/>
                    <a:lstStyle/>
                    <a:p>
                      <a:pPr algn="ctr">
                        <a:lnSpc>
                          <a:spcPct val="115000"/>
                        </a:lnSpc>
                        <a:spcAft>
                          <a:spcPts val="0"/>
                        </a:spcAft>
                      </a:pPr>
                      <a:r>
                        <a:rPr lang="it-IT" sz="1200">
                          <a:effectLst/>
                        </a:rPr>
                        <a:t>dati+blocchi</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a:effectLst/>
                        </a:rPr>
                        <a:t> </a:t>
                      </a:r>
                      <a:endParaRPr lang="it-IT"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dirty="0">
                          <a:effectLst/>
                        </a:rPr>
                        <a:t> </a:t>
                      </a:r>
                      <a:endParaRPr lang="it-IT"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200" dirty="0">
                          <a:effectLst/>
                        </a:rPr>
                        <a:t>440k</a:t>
                      </a:r>
                      <a:endParaRPr lang="it-IT"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6836491"/>
                  </a:ext>
                </a:extLst>
              </a:tr>
            </a:tbl>
          </a:graphicData>
        </a:graphic>
      </p:graphicFrame>
      <p:sp>
        <p:nvSpPr>
          <p:cNvPr id="6" name="Titolo 1">
            <a:extLst>
              <a:ext uri="{FF2B5EF4-FFF2-40B4-BE49-F238E27FC236}">
                <a16:creationId xmlns:a16="http://schemas.microsoft.com/office/drawing/2014/main" id="{6DC4D9B0-6C97-4651-82EB-0C8733588DA4}"/>
              </a:ext>
            </a:extLst>
          </p:cNvPr>
          <p:cNvSpPr txBox="1">
            <a:spLocks/>
          </p:cNvSpPr>
          <p:nvPr/>
        </p:nvSpPr>
        <p:spPr>
          <a:xfrm>
            <a:off x="410245" y="1512126"/>
            <a:ext cx="4157722" cy="172376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it-IT" sz="3600" b="1" cap="none" dirty="0">
                <a:ln w="22225">
                  <a:solidFill>
                    <a:srgbClr val="00B0F0"/>
                  </a:solidFill>
                  <a:prstDash val="solid"/>
                </a:ln>
              </a:rPr>
              <a:t>CITTA’</a:t>
            </a:r>
            <a:r>
              <a:rPr lang="it-IT" sz="3200" dirty="0">
                <a:ln>
                  <a:solidFill>
                    <a:srgbClr val="00B0F0"/>
                  </a:solidFill>
                </a:ln>
              </a:rPr>
              <a:t> </a:t>
            </a:r>
          </a:p>
          <a:p>
            <a:pPr algn="ctr"/>
            <a:r>
              <a:rPr lang="it-IT" sz="1400" dirty="0"/>
              <a:t>sono contraddistinte da un CAP e vi è specificato anche il nome di ciascuna.</a:t>
            </a:r>
          </a:p>
          <a:p>
            <a:pPr algn="ctr"/>
            <a:endParaRPr lang="it-IT" sz="9800" b="1" cap="none" dirty="0">
              <a:ln w="22225">
                <a:solidFill>
                  <a:schemeClr val="accent4">
                    <a:lumMod val="75000"/>
                  </a:schemeClr>
                </a:solidFill>
                <a:prstDash val="solid"/>
              </a:ln>
            </a:endParaRPr>
          </a:p>
        </p:txBody>
      </p:sp>
      <p:cxnSp>
        <p:nvCxnSpPr>
          <p:cNvPr id="7" name="Connettore a gomito 6">
            <a:extLst>
              <a:ext uri="{FF2B5EF4-FFF2-40B4-BE49-F238E27FC236}">
                <a16:creationId xmlns:a16="http://schemas.microsoft.com/office/drawing/2014/main" id="{C2AD80CF-D513-42A0-B6E7-B88F7A0E224A}"/>
              </a:ext>
            </a:extLst>
          </p:cNvPr>
          <p:cNvCxnSpPr>
            <a:cxnSpLocks/>
          </p:cNvCxnSpPr>
          <p:nvPr/>
        </p:nvCxnSpPr>
        <p:spPr>
          <a:xfrm>
            <a:off x="3713207" y="1512126"/>
            <a:ext cx="1441647" cy="316674"/>
          </a:xfrm>
          <a:prstGeom prst="bentConnector3">
            <a:avLst/>
          </a:prstGeom>
          <a:ln w="38100">
            <a:solidFill>
              <a:srgbClr val="00B0F0"/>
            </a:solidFill>
            <a:tailEnd type="triangle"/>
          </a:ln>
        </p:spPr>
        <p:style>
          <a:lnRef idx="1">
            <a:schemeClr val="accent2"/>
          </a:lnRef>
          <a:fillRef idx="0">
            <a:schemeClr val="accent2"/>
          </a:fillRef>
          <a:effectRef idx="0">
            <a:schemeClr val="accent2"/>
          </a:effectRef>
          <a:fontRef idx="minor">
            <a:schemeClr val="tx1"/>
          </a:fontRef>
        </p:style>
      </p:cxnSp>
      <p:graphicFrame>
        <p:nvGraphicFramePr>
          <p:cNvPr id="9" name="Tabella 8">
            <a:extLst>
              <a:ext uri="{FF2B5EF4-FFF2-40B4-BE49-F238E27FC236}">
                <a16:creationId xmlns:a16="http://schemas.microsoft.com/office/drawing/2014/main" id="{532C7607-42C2-4749-952A-3E85A6E2B84C}"/>
              </a:ext>
            </a:extLst>
          </p:cNvPr>
          <p:cNvGraphicFramePr>
            <a:graphicFrameLocks noGrp="1"/>
          </p:cNvGraphicFramePr>
          <p:nvPr>
            <p:extLst>
              <p:ext uri="{D42A27DB-BD31-4B8C-83A1-F6EECF244321}">
                <p14:modId xmlns:p14="http://schemas.microsoft.com/office/powerpoint/2010/main" val="1870198953"/>
              </p:ext>
            </p:extLst>
          </p:nvPr>
        </p:nvGraphicFramePr>
        <p:xfrm>
          <a:off x="5536804" y="3235895"/>
          <a:ext cx="6113780" cy="2699004"/>
        </p:xfrm>
        <a:graphic>
          <a:graphicData uri="http://schemas.openxmlformats.org/drawingml/2006/table">
            <a:tbl>
              <a:tblPr firstRow="1" firstCol="1" bandRow="1">
                <a:tableStyleId>{5C22544A-7EE6-4342-B048-85BDC9FD1C3A}</a:tableStyleId>
              </a:tblPr>
              <a:tblGrid>
                <a:gridCol w="1528445">
                  <a:extLst>
                    <a:ext uri="{9D8B030D-6E8A-4147-A177-3AD203B41FA5}">
                      <a16:colId xmlns:a16="http://schemas.microsoft.com/office/drawing/2014/main" val="1519020810"/>
                    </a:ext>
                  </a:extLst>
                </a:gridCol>
                <a:gridCol w="1528445">
                  <a:extLst>
                    <a:ext uri="{9D8B030D-6E8A-4147-A177-3AD203B41FA5}">
                      <a16:colId xmlns:a16="http://schemas.microsoft.com/office/drawing/2014/main" val="3451406331"/>
                    </a:ext>
                  </a:extLst>
                </a:gridCol>
                <a:gridCol w="1528445">
                  <a:extLst>
                    <a:ext uri="{9D8B030D-6E8A-4147-A177-3AD203B41FA5}">
                      <a16:colId xmlns:a16="http://schemas.microsoft.com/office/drawing/2014/main" val="1313883178"/>
                    </a:ext>
                  </a:extLst>
                </a:gridCol>
                <a:gridCol w="1528445">
                  <a:extLst>
                    <a:ext uri="{9D8B030D-6E8A-4147-A177-3AD203B41FA5}">
                      <a16:colId xmlns:a16="http://schemas.microsoft.com/office/drawing/2014/main" val="1189868692"/>
                    </a:ext>
                  </a:extLst>
                </a:gridCol>
              </a:tblGrid>
              <a:tr h="0">
                <a:tc>
                  <a:txBody>
                    <a:bodyPr/>
                    <a:lstStyle/>
                    <a:p>
                      <a:pPr algn="ctr">
                        <a:lnSpc>
                          <a:spcPct val="115000"/>
                        </a:lnSpc>
                        <a:spcAft>
                          <a:spcPts val="0"/>
                        </a:spcAft>
                      </a:pPr>
                      <a:r>
                        <a:rPr lang="it-IT" sz="1400" dirty="0">
                          <a:effectLst/>
                        </a:rPr>
                        <a:t> </a:t>
                      </a:r>
                      <a:endParaRPr lang="it-IT" sz="1050" dirty="0">
                        <a:effectLst/>
                      </a:endParaRPr>
                    </a:p>
                    <a:p>
                      <a:pPr algn="ctr">
                        <a:lnSpc>
                          <a:spcPct val="115000"/>
                        </a:lnSpc>
                        <a:spcAft>
                          <a:spcPts val="0"/>
                        </a:spcAft>
                      </a:pPr>
                      <a:r>
                        <a:rPr lang="it-IT" sz="1400" dirty="0">
                          <a:effectLst/>
                        </a:rPr>
                        <a:t>attributo</a:t>
                      </a:r>
                      <a:endParaRPr lang="it-IT"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 </a:t>
                      </a:r>
                      <a:endParaRPr lang="it-IT" sz="1050">
                        <a:effectLst/>
                      </a:endParaRPr>
                    </a:p>
                    <a:p>
                      <a:pPr algn="ctr">
                        <a:lnSpc>
                          <a:spcPct val="115000"/>
                        </a:lnSpc>
                        <a:spcAft>
                          <a:spcPts val="0"/>
                        </a:spcAft>
                      </a:pPr>
                      <a:r>
                        <a:rPr lang="it-IT" sz="1400">
                          <a:effectLst/>
                        </a:rPr>
                        <a:t>tipo</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 </a:t>
                      </a:r>
                      <a:endParaRPr lang="it-IT" sz="1050">
                        <a:effectLst/>
                      </a:endParaRPr>
                    </a:p>
                    <a:p>
                      <a:pPr algn="ctr">
                        <a:lnSpc>
                          <a:spcPct val="115000"/>
                        </a:lnSpc>
                        <a:spcAft>
                          <a:spcPts val="0"/>
                        </a:spcAft>
                      </a:pPr>
                      <a:r>
                        <a:rPr lang="it-IT" sz="1400">
                          <a:effectLst/>
                        </a:rPr>
                        <a:t>byte</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Occorrenza: 10000</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7950480"/>
                  </a:ext>
                </a:extLst>
              </a:tr>
              <a:tr h="0">
                <a:tc>
                  <a:txBody>
                    <a:bodyPr/>
                    <a:lstStyle/>
                    <a:p>
                      <a:pPr algn="ctr">
                        <a:lnSpc>
                          <a:spcPct val="115000"/>
                        </a:lnSpc>
                        <a:spcAft>
                          <a:spcPts val="0"/>
                        </a:spcAft>
                      </a:pPr>
                      <a:r>
                        <a:rPr lang="it-IT" sz="1400">
                          <a:effectLst/>
                        </a:rPr>
                        <a:t> </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 </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 </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 </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4068553"/>
                  </a:ext>
                </a:extLst>
              </a:tr>
              <a:tr h="0">
                <a:tc>
                  <a:txBody>
                    <a:bodyPr/>
                    <a:lstStyle/>
                    <a:p>
                      <a:pPr algn="ctr">
                        <a:lnSpc>
                          <a:spcPct val="115000"/>
                        </a:lnSpc>
                        <a:spcAft>
                          <a:spcPts val="0"/>
                        </a:spcAft>
                      </a:pPr>
                      <a:r>
                        <a:rPr lang="it-IT" sz="1400">
                          <a:effectLst/>
                        </a:rPr>
                        <a:t>Codice</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dirty="0">
                          <a:effectLst/>
                        </a:rPr>
                        <a:t>NUMBER</a:t>
                      </a:r>
                      <a:endParaRPr lang="it-IT"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5</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50k</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003711"/>
                  </a:ext>
                </a:extLst>
              </a:tr>
              <a:tr h="0">
                <a:tc>
                  <a:txBody>
                    <a:bodyPr/>
                    <a:lstStyle/>
                    <a:p>
                      <a:pPr algn="ctr">
                        <a:lnSpc>
                          <a:spcPct val="115000"/>
                        </a:lnSpc>
                        <a:spcAft>
                          <a:spcPts val="0"/>
                        </a:spcAft>
                      </a:pPr>
                      <a:r>
                        <a:rPr lang="it-IT" sz="1400">
                          <a:effectLst/>
                        </a:rPr>
                        <a:t>Recensione</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dirty="0">
                          <a:effectLst/>
                        </a:rPr>
                        <a:t>CLOB</a:t>
                      </a:r>
                      <a:endParaRPr lang="it-IT"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4</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40k</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0717123"/>
                  </a:ext>
                </a:extLst>
              </a:tr>
              <a:tr h="0">
                <a:tc>
                  <a:txBody>
                    <a:bodyPr/>
                    <a:lstStyle/>
                    <a:p>
                      <a:pPr algn="ctr">
                        <a:lnSpc>
                          <a:spcPct val="115000"/>
                        </a:lnSpc>
                        <a:spcAft>
                          <a:spcPts val="0"/>
                        </a:spcAft>
                      </a:pPr>
                      <a:r>
                        <a:rPr lang="it-IT" sz="1400">
                          <a:effectLst/>
                        </a:rPr>
                        <a:t>Cod_viaggio</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dirty="0">
                          <a:effectLst/>
                        </a:rPr>
                        <a:t>NUMBER</a:t>
                      </a:r>
                      <a:endParaRPr lang="it-IT"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5</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50k</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6367931"/>
                  </a:ext>
                </a:extLst>
              </a:tr>
              <a:tr h="0">
                <a:tc>
                  <a:txBody>
                    <a:bodyPr/>
                    <a:lstStyle/>
                    <a:p>
                      <a:pPr algn="ctr">
                        <a:lnSpc>
                          <a:spcPct val="115000"/>
                        </a:lnSpc>
                        <a:spcAft>
                          <a:spcPts val="0"/>
                        </a:spcAft>
                      </a:pPr>
                      <a:r>
                        <a:rPr lang="it-IT" sz="1400">
                          <a:effectLst/>
                        </a:rPr>
                        <a:t>Mittente</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NUMBER</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5</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50k</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9781931"/>
                  </a:ext>
                </a:extLst>
              </a:tr>
              <a:tr h="0">
                <a:tc>
                  <a:txBody>
                    <a:bodyPr/>
                    <a:lstStyle/>
                    <a:p>
                      <a:pPr algn="ctr">
                        <a:lnSpc>
                          <a:spcPct val="115000"/>
                        </a:lnSpc>
                        <a:spcAft>
                          <a:spcPts val="0"/>
                        </a:spcAft>
                      </a:pPr>
                      <a:r>
                        <a:rPr lang="it-IT" sz="1400">
                          <a:effectLst/>
                        </a:rPr>
                        <a:t>Destinatario</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NUMBER</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dirty="0">
                          <a:effectLst/>
                        </a:rPr>
                        <a:t>5</a:t>
                      </a:r>
                      <a:endParaRPr lang="it-IT"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50k</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347028"/>
                  </a:ext>
                </a:extLst>
              </a:tr>
              <a:tr h="0">
                <a:tc>
                  <a:txBody>
                    <a:bodyPr/>
                    <a:lstStyle/>
                    <a:p>
                      <a:pPr algn="ctr">
                        <a:lnSpc>
                          <a:spcPct val="115000"/>
                        </a:lnSpc>
                        <a:spcAft>
                          <a:spcPts val="0"/>
                        </a:spcAft>
                      </a:pPr>
                      <a:r>
                        <a:rPr lang="it-IT" sz="1400">
                          <a:effectLst/>
                        </a:rPr>
                        <a:t> </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 </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dirty="0">
                          <a:effectLst/>
                        </a:rPr>
                        <a:t> </a:t>
                      </a:r>
                      <a:endParaRPr lang="it-IT"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 </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2215217"/>
                  </a:ext>
                </a:extLst>
              </a:tr>
              <a:tr h="0">
                <a:tc>
                  <a:txBody>
                    <a:bodyPr/>
                    <a:lstStyle/>
                    <a:p>
                      <a:pPr algn="ctr">
                        <a:lnSpc>
                          <a:spcPct val="115000"/>
                        </a:lnSpc>
                        <a:spcAft>
                          <a:spcPts val="0"/>
                        </a:spcAft>
                      </a:pPr>
                      <a:r>
                        <a:rPr lang="it-IT" sz="1400">
                          <a:effectLst/>
                        </a:rPr>
                        <a:t>STORAGE</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 </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dirty="0">
                          <a:effectLst/>
                        </a:rPr>
                        <a:t> </a:t>
                      </a:r>
                      <a:endParaRPr lang="it-IT"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dirty="0">
                          <a:effectLst/>
                        </a:rPr>
                        <a:t>TOTALE</a:t>
                      </a:r>
                      <a:endParaRPr lang="it-IT"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3627658"/>
                  </a:ext>
                </a:extLst>
              </a:tr>
              <a:tr h="0">
                <a:tc>
                  <a:txBody>
                    <a:bodyPr/>
                    <a:lstStyle/>
                    <a:p>
                      <a:pPr algn="ctr">
                        <a:lnSpc>
                          <a:spcPct val="115000"/>
                        </a:lnSpc>
                        <a:spcAft>
                          <a:spcPts val="0"/>
                        </a:spcAft>
                      </a:pPr>
                      <a:r>
                        <a:rPr lang="it-IT" sz="1400">
                          <a:effectLst/>
                        </a:rPr>
                        <a:t>dati+blocchi</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 </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a:effectLst/>
                        </a:rPr>
                        <a:t> </a:t>
                      </a:r>
                      <a:endParaRPr lang="it-IT"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400" dirty="0">
                          <a:effectLst/>
                        </a:rPr>
                        <a:t>240k</a:t>
                      </a:r>
                      <a:endParaRPr lang="it-IT"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2229536"/>
                  </a:ext>
                </a:extLst>
              </a:tr>
            </a:tbl>
          </a:graphicData>
        </a:graphic>
      </p:graphicFrame>
      <p:sp>
        <p:nvSpPr>
          <p:cNvPr id="10" name="Titolo 1">
            <a:extLst>
              <a:ext uri="{FF2B5EF4-FFF2-40B4-BE49-F238E27FC236}">
                <a16:creationId xmlns:a16="http://schemas.microsoft.com/office/drawing/2014/main" id="{598CE1DB-6A85-43BA-B255-BAF51470F460}"/>
              </a:ext>
            </a:extLst>
          </p:cNvPr>
          <p:cNvSpPr txBox="1">
            <a:spLocks/>
          </p:cNvSpPr>
          <p:nvPr/>
        </p:nvSpPr>
        <p:spPr>
          <a:xfrm>
            <a:off x="410245" y="4232615"/>
            <a:ext cx="4157722" cy="1723769"/>
          </a:xfrm>
          <a:prstGeom prst="rect">
            <a:avLst/>
          </a:prstGeom>
        </p:spPr>
        <p:txBody>
          <a:bodyPr vert="horz" lIns="91440" tIns="45720" rIns="91440" bIns="45720" rtlCol="0" anchor="ctr">
            <a:normAutofit fontScale="32500" lnSpcReduction="2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it-IT" sz="11100" b="1" cap="none" spc="50" dirty="0">
                <a:ln w="9525" cmpd="sng">
                  <a:solidFill>
                    <a:schemeClr val="accent1"/>
                  </a:solidFill>
                  <a:prstDash val="solid"/>
                </a:ln>
                <a:solidFill>
                  <a:srgbClr val="70AD47">
                    <a:tint val="1000"/>
                  </a:srgbClr>
                </a:solidFill>
                <a:effectLst>
                  <a:glow rad="38100">
                    <a:schemeClr val="accent1">
                      <a:alpha val="40000"/>
                    </a:schemeClr>
                  </a:glow>
                </a:effectLst>
              </a:rPr>
              <a:t>FEEDBACK</a:t>
            </a:r>
          </a:p>
          <a:p>
            <a:r>
              <a:rPr lang="it-IT" dirty="0"/>
              <a:t>sono contraddistinti da un codice numerico e contengono la recensione completa del viaggio, compresa chi l’ha scritta e chi la ricevuta, nel caso in cui la recensione contenga anche un commento all’autista o a uno dei passeggeri.</a:t>
            </a:r>
          </a:p>
          <a:p>
            <a:pPr algn="ctr"/>
            <a:b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cxnSp>
        <p:nvCxnSpPr>
          <p:cNvPr id="11" name="Connettore a gomito 10">
            <a:extLst>
              <a:ext uri="{FF2B5EF4-FFF2-40B4-BE49-F238E27FC236}">
                <a16:creationId xmlns:a16="http://schemas.microsoft.com/office/drawing/2014/main" id="{B5ED06B5-AE92-4FB3-91B9-201EF16B699F}"/>
              </a:ext>
            </a:extLst>
          </p:cNvPr>
          <p:cNvCxnSpPr>
            <a:cxnSpLocks/>
          </p:cNvCxnSpPr>
          <p:nvPr/>
        </p:nvCxnSpPr>
        <p:spPr>
          <a:xfrm>
            <a:off x="3713207" y="4572000"/>
            <a:ext cx="1701004" cy="457201"/>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231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C9ABCE81-5710-4DE9-952C-500347C88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390" y="664670"/>
            <a:ext cx="1629219" cy="14052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ella 5">
            <a:extLst>
              <a:ext uri="{FF2B5EF4-FFF2-40B4-BE49-F238E27FC236}">
                <a16:creationId xmlns:a16="http://schemas.microsoft.com/office/drawing/2014/main" id="{378BB30A-747A-45C5-92FA-301245AC15E4}"/>
              </a:ext>
            </a:extLst>
          </p:cNvPr>
          <p:cNvGraphicFramePr>
            <a:graphicFrameLocks noGrp="1"/>
          </p:cNvGraphicFramePr>
          <p:nvPr>
            <p:extLst>
              <p:ext uri="{D42A27DB-BD31-4B8C-83A1-F6EECF244321}">
                <p14:modId xmlns:p14="http://schemas.microsoft.com/office/powerpoint/2010/main" val="751394821"/>
              </p:ext>
            </p:extLst>
          </p:nvPr>
        </p:nvGraphicFramePr>
        <p:xfrm>
          <a:off x="2776853" y="3279844"/>
          <a:ext cx="6638291" cy="2773658"/>
        </p:xfrm>
        <a:graphic>
          <a:graphicData uri="http://schemas.openxmlformats.org/drawingml/2006/table">
            <a:tbl>
              <a:tblPr firstRow="1" firstCol="1" bandRow="1">
                <a:tableStyleId>{BDBED569-4797-4DF1-A0F4-6AAB3CD982D8}</a:tableStyleId>
              </a:tblPr>
              <a:tblGrid>
                <a:gridCol w="2212534">
                  <a:extLst>
                    <a:ext uri="{9D8B030D-6E8A-4147-A177-3AD203B41FA5}">
                      <a16:colId xmlns:a16="http://schemas.microsoft.com/office/drawing/2014/main" val="2992238864"/>
                    </a:ext>
                  </a:extLst>
                </a:gridCol>
                <a:gridCol w="2212534">
                  <a:extLst>
                    <a:ext uri="{9D8B030D-6E8A-4147-A177-3AD203B41FA5}">
                      <a16:colId xmlns:a16="http://schemas.microsoft.com/office/drawing/2014/main" val="2517647750"/>
                    </a:ext>
                  </a:extLst>
                </a:gridCol>
                <a:gridCol w="2213223">
                  <a:extLst>
                    <a:ext uri="{9D8B030D-6E8A-4147-A177-3AD203B41FA5}">
                      <a16:colId xmlns:a16="http://schemas.microsoft.com/office/drawing/2014/main" val="3711413014"/>
                    </a:ext>
                  </a:extLst>
                </a:gridCol>
              </a:tblGrid>
              <a:tr h="307583">
                <a:tc>
                  <a:txBody>
                    <a:bodyPr/>
                    <a:lstStyle/>
                    <a:p>
                      <a:pPr algn="ctr">
                        <a:lnSpc>
                          <a:spcPct val="115000"/>
                        </a:lnSpc>
                        <a:spcAft>
                          <a:spcPts val="0"/>
                        </a:spcAft>
                      </a:pPr>
                      <a:r>
                        <a:rPr lang="it-IT" sz="1600">
                          <a:effectLst/>
                        </a:rPr>
                        <a:t>OGGETTO</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NOME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INITIAL</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0672437"/>
                  </a:ext>
                </a:extLst>
              </a:tr>
              <a:tr h="307806">
                <a:tc>
                  <a:txBody>
                    <a:bodyPr/>
                    <a:lstStyle/>
                    <a:p>
                      <a:pPr algn="ctr">
                        <a:lnSpc>
                          <a:spcPct val="115000"/>
                        </a:lnSpc>
                        <a:spcAft>
                          <a:spcPts val="0"/>
                        </a:spcAft>
                      </a:pPr>
                      <a:r>
                        <a:rPr lang="it-IT" sz="1600">
                          <a:effectLst/>
                        </a:rPr>
                        <a:t>Tabella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UTENTI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1790k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0380498"/>
                  </a:ext>
                </a:extLst>
              </a:tr>
              <a:tr h="307806">
                <a:tc>
                  <a:txBody>
                    <a:bodyPr/>
                    <a:lstStyle/>
                    <a:p>
                      <a:pPr algn="ctr">
                        <a:lnSpc>
                          <a:spcPct val="115000"/>
                        </a:lnSpc>
                        <a:spcAft>
                          <a:spcPts val="0"/>
                        </a:spcAft>
                      </a:pPr>
                      <a:r>
                        <a:rPr lang="it-IT" sz="1600">
                          <a:effectLst/>
                        </a:rPr>
                        <a:t>Tabella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dirty="0">
                          <a:effectLst/>
                        </a:rPr>
                        <a:t>AUTISTI</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372k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9491221"/>
                  </a:ext>
                </a:extLst>
              </a:tr>
              <a:tr h="307806">
                <a:tc>
                  <a:txBody>
                    <a:bodyPr/>
                    <a:lstStyle/>
                    <a:p>
                      <a:pPr algn="ctr">
                        <a:lnSpc>
                          <a:spcPct val="115000"/>
                        </a:lnSpc>
                        <a:spcAft>
                          <a:spcPts val="0"/>
                        </a:spcAft>
                      </a:pPr>
                      <a:r>
                        <a:rPr lang="it-IT" sz="1600">
                          <a:effectLst/>
                        </a:rPr>
                        <a:t>Tabella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PASSEGGERI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504k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105428"/>
                  </a:ext>
                </a:extLst>
              </a:tr>
              <a:tr h="311433">
                <a:tc>
                  <a:txBody>
                    <a:bodyPr/>
                    <a:lstStyle/>
                    <a:p>
                      <a:pPr algn="ctr">
                        <a:lnSpc>
                          <a:spcPct val="115000"/>
                        </a:lnSpc>
                        <a:spcAft>
                          <a:spcPts val="0"/>
                        </a:spcAft>
                      </a:pPr>
                      <a:r>
                        <a:rPr lang="it-IT" sz="1600">
                          <a:effectLst/>
                        </a:rPr>
                        <a:t>Tabella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PPRENOTAZIONI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10500k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7438632"/>
                  </a:ext>
                </a:extLst>
              </a:tr>
              <a:tr h="307806">
                <a:tc>
                  <a:txBody>
                    <a:bodyPr/>
                    <a:lstStyle/>
                    <a:p>
                      <a:pPr algn="ctr">
                        <a:lnSpc>
                          <a:spcPct val="115000"/>
                        </a:lnSpc>
                        <a:spcAft>
                          <a:spcPts val="0"/>
                        </a:spcAft>
                      </a:pPr>
                      <a:r>
                        <a:rPr lang="it-IT" sz="1600">
                          <a:effectLst/>
                        </a:rPr>
                        <a:t>Tabella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VIAGGI</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6700k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4131687"/>
                  </a:ext>
                </a:extLst>
              </a:tr>
              <a:tr h="307806">
                <a:tc>
                  <a:txBody>
                    <a:bodyPr/>
                    <a:lstStyle/>
                    <a:p>
                      <a:pPr algn="ctr">
                        <a:lnSpc>
                          <a:spcPct val="115000"/>
                        </a:lnSpc>
                        <a:spcAft>
                          <a:spcPts val="0"/>
                        </a:spcAft>
                      </a:pPr>
                      <a:r>
                        <a:rPr lang="it-IT" sz="1600">
                          <a:effectLst/>
                        </a:rPr>
                        <a:t>Tabella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dirty="0">
                          <a:effectLst/>
                        </a:rPr>
                        <a:t>CITTÀ</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440k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592369"/>
                  </a:ext>
                </a:extLst>
              </a:tr>
              <a:tr h="307806">
                <a:tc>
                  <a:txBody>
                    <a:bodyPr/>
                    <a:lstStyle/>
                    <a:p>
                      <a:pPr algn="ctr">
                        <a:lnSpc>
                          <a:spcPct val="115000"/>
                        </a:lnSpc>
                        <a:spcAft>
                          <a:spcPts val="0"/>
                        </a:spcAft>
                      </a:pPr>
                      <a:r>
                        <a:rPr lang="it-IT" sz="1600">
                          <a:effectLst/>
                        </a:rPr>
                        <a:t>Tabella</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FEEDBACK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240k</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4031598"/>
                  </a:ext>
                </a:extLst>
              </a:tr>
              <a:tr h="307806">
                <a:tc>
                  <a:txBody>
                    <a:bodyPr/>
                    <a:lstStyle/>
                    <a:p>
                      <a:pPr algn="ctr">
                        <a:lnSpc>
                          <a:spcPct val="115000"/>
                        </a:lnSpc>
                        <a:spcAft>
                          <a:spcPts val="0"/>
                        </a:spcAft>
                      </a:pPr>
                      <a:r>
                        <a:rPr lang="it-IT" sz="1600">
                          <a:effectLst/>
                        </a:rPr>
                        <a:t>Database</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a:effectLst/>
                        </a:rPr>
                        <a:t>BLA BLA CAR</a:t>
                      </a:r>
                      <a:endParaRPr lang="it-IT"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it-IT" sz="1600" dirty="0">
                          <a:effectLst/>
                        </a:rPr>
                        <a:t>100M</a:t>
                      </a:r>
                      <a:endParaRPr lang="it-IT"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8280046"/>
                  </a:ext>
                </a:extLst>
              </a:tr>
            </a:tbl>
          </a:graphicData>
        </a:graphic>
      </p:graphicFrame>
      <p:sp>
        <p:nvSpPr>
          <p:cNvPr id="7" name="Rectangle 1">
            <a:extLst>
              <a:ext uri="{FF2B5EF4-FFF2-40B4-BE49-F238E27FC236}">
                <a16:creationId xmlns:a16="http://schemas.microsoft.com/office/drawing/2014/main" id="{5C4AE4FA-4ADF-491C-A6D4-842F4D008A6C}"/>
              </a:ext>
            </a:extLst>
          </p:cNvPr>
          <p:cNvSpPr>
            <a:spLocks noChangeArrowheads="1"/>
          </p:cNvSpPr>
          <p:nvPr/>
        </p:nvSpPr>
        <p:spPr bwMode="auto">
          <a:xfrm>
            <a:off x="0" y="2069872"/>
            <a:ext cx="1219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defTabSz="914400" eaLnBrk="0" fontAlgn="base" hangingPunct="0">
              <a:spcBef>
                <a:spcPct val="0"/>
              </a:spcBef>
              <a:spcAft>
                <a:spcPct val="0"/>
              </a:spcAft>
            </a:pPr>
            <a:r>
              <a:rPr lang="it-IT" dirty="0">
                <a:ln>
                  <a:solidFill>
                    <a:schemeClr val="accent5">
                      <a:lumMod val="75000"/>
                    </a:schemeClr>
                  </a:solidFill>
                </a:ln>
                <a:solidFill>
                  <a:schemeClr val="accent5">
                    <a:lumMod val="75000"/>
                  </a:schemeClr>
                </a:solidFill>
              </a:rPr>
              <a:t>Riportiamo in seguito una tabella dove vi è riportata la dimensione di ciascuna tabella e la dimensione della base dati, calcolata già aggiungendo una tolleranza, che per nostra scelta è almeno il doppio dell’effettiva misura del </a:t>
            </a:r>
            <a:r>
              <a:rPr lang="it-IT" dirty="0" err="1">
                <a:ln>
                  <a:solidFill>
                    <a:schemeClr val="accent5">
                      <a:lumMod val="75000"/>
                    </a:schemeClr>
                  </a:solidFill>
                </a:ln>
                <a:solidFill>
                  <a:schemeClr val="accent5">
                    <a:lumMod val="75000"/>
                  </a:schemeClr>
                </a:solidFill>
              </a:rPr>
              <a:t>tablespace</a:t>
            </a:r>
            <a:r>
              <a:rPr lang="it-IT" dirty="0">
                <a:ln>
                  <a:solidFill>
                    <a:schemeClr val="accent5">
                      <a:lumMod val="75000"/>
                    </a:schemeClr>
                  </a:solidFill>
                </a:ln>
                <a:solidFill>
                  <a:schemeClr val="accent5">
                    <a:lumMod val="75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644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A3BE8F04-211B-406F-91D1-C542748E8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C04799B2-7970-467C-89FF-6D00C228F9A7}"/>
              </a:ext>
            </a:extLst>
          </p:cNvPr>
          <p:cNvSpPr txBox="1">
            <a:spLocks/>
          </p:cNvSpPr>
          <p:nvPr/>
        </p:nvSpPr>
        <p:spPr>
          <a:xfrm>
            <a:off x="4674139" y="181082"/>
            <a:ext cx="6976440"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4. PROGETTAZIONE FISICA </a:t>
            </a:r>
            <a:b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cxnSp>
        <p:nvCxnSpPr>
          <p:cNvPr id="6" name="Connettore a gomito 5">
            <a:extLst>
              <a:ext uri="{FF2B5EF4-FFF2-40B4-BE49-F238E27FC236}">
                <a16:creationId xmlns:a16="http://schemas.microsoft.com/office/drawing/2014/main" id="{7182D7AE-F190-4A0F-B238-DE682F35A6D1}"/>
              </a:ext>
            </a:extLst>
          </p:cNvPr>
          <p:cNvCxnSpPr/>
          <p:nvPr/>
        </p:nvCxnSpPr>
        <p:spPr>
          <a:xfrm>
            <a:off x="0" y="1474110"/>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itolo 1">
            <a:extLst>
              <a:ext uri="{FF2B5EF4-FFF2-40B4-BE49-F238E27FC236}">
                <a16:creationId xmlns:a16="http://schemas.microsoft.com/office/drawing/2014/main" id="{99FC49D5-1FE4-4745-BC61-0A1504B7D92C}"/>
              </a:ext>
            </a:extLst>
          </p:cNvPr>
          <p:cNvSpPr txBox="1">
            <a:spLocks/>
          </p:cNvSpPr>
          <p:nvPr/>
        </p:nvSpPr>
        <p:spPr>
          <a:xfrm>
            <a:off x="541421" y="1376929"/>
            <a:ext cx="6976440"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CREAZIONE DEI TABLESPACE</a:t>
            </a:r>
            <a:br>
              <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aphicFrame>
        <p:nvGraphicFramePr>
          <p:cNvPr id="8" name="Tabella 7">
            <a:extLst>
              <a:ext uri="{FF2B5EF4-FFF2-40B4-BE49-F238E27FC236}">
                <a16:creationId xmlns:a16="http://schemas.microsoft.com/office/drawing/2014/main" id="{C46BF52B-57E1-4B63-BCF4-B4BCE6FC61F4}"/>
              </a:ext>
            </a:extLst>
          </p:cNvPr>
          <p:cNvGraphicFramePr>
            <a:graphicFrameLocks noGrp="1"/>
          </p:cNvGraphicFramePr>
          <p:nvPr>
            <p:extLst>
              <p:ext uri="{D42A27DB-BD31-4B8C-83A1-F6EECF244321}">
                <p14:modId xmlns:p14="http://schemas.microsoft.com/office/powerpoint/2010/main" val="3344541796"/>
              </p:ext>
            </p:extLst>
          </p:nvPr>
        </p:nvGraphicFramePr>
        <p:xfrm>
          <a:off x="3551321" y="4667800"/>
          <a:ext cx="5089358" cy="1852863"/>
        </p:xfrm>
        <a:graphic>
          <a:graphicData uri="http://schemas.openxmlformats.org/drawingml/2006/table">
            <a:tbl>
              <a:tblPr>
                <a:tableStyleId>{5C22544A-7EE6-4342-B048-85BDC9FD1C3A}</a:tableStyleId>
              </a:tblPr>
              <a:tblGrid>
                <a:gridCol w="5089358">
                  <a:extLst>
                    <a:ext uri="{9D8B030D-6E8A-4147-A177-3AD203B41FA5}">
                      <a16:colId xmlns:a16="http://schemas.microsoft.com/office/drawing/2014/main" val="1635178223"/>
                    </a:ext>
                  </a:extLst>
                </a:gridCol>
              </a:tblGrid>
              <a:tr h="1852863">
                <a:tc>
                  <a:txBody>
                    <a:bodyPr/>
                    <a:lstStyle/>
                    <a:p>
                      <a:pPr algn="ctr">
                        <a:lnSpc>
                          <a:spcPct val="115000"/>
                        </a:lnSpc>
                        <a:spcAft>
                          <a:spcPts val="1000"/>
                        </a:spcAft>
                      </a:pPr>
                      <a:r>
                        <a:rPr lang="it-IT" sz="1600" b="1" dirty="0">
                          <a:solidFill>
                            <a:schemeClr val="tx1"/>
                          </a:solidFill>
                          <a:effectLst/>
                        </a:rPr>
                        <a:t>create </a:t>
                      </a:r>
                      <a:r>
                        <a:rPr lang="it-IT" sz="1600" b="1" dirty="0" err="1">
                          <a:solidFill>
                            <a:schemeClr val="tx1"/>
                          </a:solidFill>
                          <a:effectLst/>
                        </a:rPr>
                        <a:t>tablespace</a:t>
                      </a:r>
                      <a:r>
                        <a:rPr lang="it-IT" sz="1600" b="1" dirty="0">
                          <a:solidFill>
                            <a:schemeClr val="tx1"/>
                          </a:solidFill>
                          <a:effectLst/>
                        </a:rPr>
                        <a:t> </a:t>
                      </a:r>
                      <a:r>
                        <a:rPr lang="it-IT" sz="1600" b="1" dirty="0" err="1">
                          <a:solidFill>
                            <a:schemeClr val="tx1"/>
                          </a:solidFill>
                          <a:effectLst/>
                        </a:rPr>
                        <a:t>Progetto_TS</a:t>
                      </a:r>
                      <a:r>
                        <a:rPr lang="it-IT" sz="1600" b="1" dirty="0">
                          <a:solidFill>
                            <a:schemeClr val="tx1"/>
                          </a:solidFill>
                          <a:effectLst/>
                        </a:rPr>
                        <a:t> </a:t>
                      </a:r>
                      <a:r>
                        <a:rPr lang="it-IT" sz="1600" b="1" dirty="0" err="1">
                          <a:solidFill>
                            <a:schemeClr val="tx1"/>
                          </a:solidFill>
                          <a:effectLst/>
                        </a:rPr>
                        <a:t>datafile</a:t>
                      </a:r>
                      <a:r>
                        <a:rPr lang="it-IT" sz="1600" b="1" dirty="0">
                          <a:solidFill>
                            <a:schemeClr val="tx1"/>
                          </a:solidFill>
                          <a:effectLst/>
                        </a:rPr>
                        <a:t> 'C:\</a:t>
                      </a:r>
                      <a:r>
                        <a:rPr lang="it-IT" sz="1600" b="1" dirty="0" err="1">
                          <a:solidFill>
                            <a:schemeClr val="tx1"/>
                          </a:solidFill>
                          <a:effectLst/>
                        </a:rPr>
                        <a:t>oradata</a:t>
                      </a:r>
                      <a:r>
                        <a:rPr lang="it-IT" sz="1600" b="1" dirty="0">
                          <a:solidFill>
                            <a:schemeClr val="tx1"/>
                          </a:solidFill>
                          <a:effectLst/>
                        </a:rPr>
                        <a:t>\</a:t>
                      </a:r>
                      <a:r>
                        <a:rPr lang="it-IT" sz="1600" b="1" dirty="0" err="1">
                          <a:solidFill>
                            <a:schemeClr val="tx1"/>
                          </a:solidFill>
                          <a:effectLst/>
                        </a:rPr>
                        <a:t>Progetto_TS.dbf</a:t>
                      </a:r>
                      <a:r>
                        <a:rPr lang="it-IT" sz="1600" b="1" dirty="0">
                          <a:solidFill>
                            <a:schemeClr val="tx1"/>
                          </a:solidFill>
                          <a:effectLst/>
                        </a:rPr>
                        <a:t>' </a:t>
                      </a:r>
                      <a:endParaRPr lang="it-IT" sz="1100" b="1" dirty="0">
                        <a:solidFill>
                          <a:schemeClr val="tx1"/>
                        </a:solidFill>
                        <a:effectLst/>
                      </a:endParaRPr>
                    </a:p>
                    <a:p>
                      <a:pPr algn="ctr">
                        <a:lnSpc>
                          <a:spcPct val="115000"/>
                        </a:lnSpc>
                        <a:spcAft>
                          <a:spcPts val="1000"/>
                        </a:spcAft>
                      </a:pPr>
                      <a:r>
                        <a:rPr lang="it-IT" sz="1600" b="1" dirty="0" err="1">
                          <a:solidFill>
                            <a:schemeClr val="tx1"/>
                          </a:solidFill>
                          <a:effectLst/>
                        </a:rPr>
                        <a:t>size</a:t>
                      </a:r>
                      <a:r>
                        <a:rPr lang="it-IT" sz="1600" b="1" dirty="0">
                          <a:solidFill>
                            <a:schemeClr val="tx1"/>
                          </a:solidFill>
                          <a:effectLst/>
                        </a:rPr>
                        <a:t> 100M;</a:t>
                      </a:r>
                      <a:endParaRPr lang="it-IT" sz="1100" b="1" dirty="0">
                        <a:solidFill>
                          <a:schemeClr val="tx1"/>
                        </a:solidFill>
                        <a:effectLst/>
                      </a:endParaRPr>
                    </a:p>
                    <a:p>
                      <a:pPr algn="ctr">
                        <a:lnSpc>
                          <a:spcPct val="115000"/>
                        </a:lnSpc>
                        <a:spcAft>
                          <a:spcPts val="1000"/>
                        </a:spcAft>
                      </a:pPr>
                      <a:r>
                        <a:rPr lang="it-IT" sz="1600" b="1" dirty="0">
                          <a:solidFill>
                            <a:schemeClr val="tx1"/>
                          </a:solidFill>
                          <a:effectLst/>
                        </a:rPr>
                        <a:t>create </a:t>
                      </a:r>
                      <a:r>
                        <a:rPr lang="it-IT" sz="1600" b="1" dirty="0" err="1">
                          <a:solidFill>
                            <a:schemeClr val="tx1"/>
                          </a:solidFill>
                          <a:effectLst/>
                        </a:rPr>
                        <a:t>tablespace</a:t>
                      </a:r>
                      <a:r>
                        <a:rPr lang="it-IT" sz="1600" b="1" dirty="0">
                          <a:solidFill>
                            <a:schemeClr val="tx1"/>
                          </a:solidFill>
                          <a:effectLst/>
                        </a:rPr>
                        <a:t> </a:t>
                      </a:r>
                      <a:r>
                        <a:rPr lang="it-IT" sz="1600" b="1" dirty="0" err="1">
                          <a:solidFill>
                            <a:schemeClr val="tx1"/>
                          </a:solidFill>
                          <a:effectLst/>
                        </a:rPr>
                        <a:t>Progetto_TS_lob</a:t>
                      </a:r>
                      <a:r>
                        <a:rPr lang="it-IT" sz="1600" b="1" dirty="0">
                          <a:solidFill>
                            <a:schemeClr val="tx1"/>
                          </a:solidFill>
                          <a:effectLst/>
                        </a:rPr>
                        <a:t> </a:t>
                      </a:r>
                      <a:r>
                        <a:rPr lang="it-IT" sz="1600" b="1" dirty="0" err="1">
                          <a:solidFill>
                            <a:schemeClr val="tx1"/>
                          </a:solidFill>
                          <a:effectLst/>
                        </a:rPr>
                        <a:t>datafile</a:t>
                      </a:r>
                      <a:r>
                        <a:rPr lang="it-IT" sz="1600" b="1" dirty="0">
                          <a:solidFill>
                            <a:schemeClr val="tx1"/>
                          </a:solidFill>
                          <a:effectLst/>
                        </a:rPr>
                        <a:t> 'C:\</a:t>
                      </a:r>
                      <a:r>
                        <a:rPr lang="it-IT" sz="1600" b="1" dirty="0" err="1">
                          <a:solidFill>
                            <a:schemeClr val="tx1"/>
                          </a:solidFill>
                          <a:effectLst/>
                        </a:rPr>
                        <a:t>oradata</a:t>
                      </a:r>
                      <a:r>
                        <a:rPr lang="it-IT" sz="1600" b="1" dirty="0">
                          <a:solidFill>
                            <a:schemeClr val="tx1"/>
                          </a:solidFill>
                          <a:effectLst/>
                        </a:rPr>
                        <a:t>\</a:t>
                      </a:r>
                      <a:r>
                        <a:rPr lang="it-IT" sz="1600" b="1" dirty="0" err="1">
                          <a:solidFill>
                            <a:schemeClr val="tx1"/>
                          </a:solidFill>
                          <a:effectLst/>
                        </a:rPr>
                        <a:t>Progetto_TS_lob.dbf</a:t>
                      </a:r>
                      <a:r>
                        <a:rPr lang="it-IT" sz="1600" b="1" dirty="0">
                          <a:solidFill>
                            <a:schemeClr val="tx1"/>
                          </a:solidFill>
                          <a:effectLst/>
                        </a:rPr>
                        <a:t>' </a:t>
                      </a:r>
                      <a:r>
                        <a:rPr lang="it-IT" sz="1600" b="1" dirty="0" err="1">
                          <a:solidFill>
                            <a:schemeClr val="tx1"/>
                          </a:solidFill>
                          <a:effectLst/>
                        </a:rPr>
                        <a:t>size</a:t>
                      </a:r>
                      <a:r>
                        <a:rPr lang="it-IT" sz="1600" b="1" dirty="0">
                          <a:solidFill>
                            <a:schemeClr val="tx1"/>
                          </a:solidFill>
                          <a:effectLst/>
                        </a:rPr>
                        <a:t> 2M;</a:t>
                      </a:r>
                      <a:endParaRPr lang="it-IT"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solidFill>
                      <a:schemeClr val="accent5">
                        <a:lumMod val="50000"/>
                      </a:schemeClr>
                    </a:solidFill>
                  </a:tcPr>
                </a:tc>
                <a:extLst>
                  <a:ext uri="{0D108BD9-81ED-4DB2-BD59-A6C34878D82A}">
                    <a16:rowId xmlns:a16="http://schemas.microsoft.com/office/drawing/2014/main" val="275050560"/>
                  </a:ext>
                </a:extLst>
              </a:tr>
            </a:tbl>
          </a:graphicData>
        </a:graphic>
      </p:graphicFrame>
      <p:sp>
        <p:nvSpPr>
          <p:cNvPr id="9" name="Rectangle 1">
            <a:extLst>
              <a:ext uri="{FF2B5EF4-FFF2-40B4-BE49-F238E27FC236}">
                <a16:creationId xmlns:a16="http://schemas.microsoft.com/office/drawing/2014/main" id="{90CDB298-32BB-48D5-AD80-C589250B2E01}"/>
              </a:ext>
            </a:extLst>
          </p:cNvPr>
          <p:cNvSpPr>
            <a:spLocks noChangeArrowheads="1"/>
          </p:cNvSpPr>
          <p:nvPr/>
        </p:nvSpPr>
        <p:spPr bwMode="auto">
          <a:xfrm>
            <a:off x="0" y="2190199"/>
            <a:ext cx="12192000"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Come primo passo abbiamo effettuato la creazione di due </a:t>
            </a:r>
            <a:r>
              <a:rPr kumimoji="0" lang="it-IT" altLang="it-IT" sz="1600" b="0" i="0" u="none" strike="noStrike" cap="none" normalizeH="0" baseline="0" dirty="0" err="1">
                <a:ln>
                  <a:noFill/>
                </a:ln>
                <a:solidFill>
                  <a:schemeClr val="tx1"/>
                </a:solidFill>
                <a:effectLst/>
                <a:latin typeface="+mj-lt"/>
                <a:ea typeface="Calibri" panose="020F0502020204030204" pitchFamily="34" charset="0"/>
                <a:cs typeface="Times New Roman" panose="02020603050405020304" pitchFamily="18" charset="0"/>
              </a:rPr>
              <a:t>tablespace</a:t>
            </a: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a:t>
            </a:r>
            <a:endParaRPr kumimoji="0" lang="it-IT" altLang="it-IT" sz="1100" b="0" i="0" u="none" strike="noStrike" cap="none" normalizeH="0" baseline="0" dirty="0">
              <a:ln>
                <a:noFill/>
              </a:ln>
              <a:solidFill>
                <a:schemeClr val="tx1"/>
              </a:solidFill>
              <a:effectLst/>
              <a:latin typeface="+mj-l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il primo denominato </a:t>
            </a:r>
            <a:r>
              <a:rPr kumimoji="0" lang="it-IT" altLang="it-IT" sz="1600" b="0" i="1" u="none" strike="noStrike" cap="none" normalizeH="0" baseline="0" dirty="0" err="1">
                <a:ln>
                  <a:noFill/>
                </a:ln>
                <a:solidFill>
                  <a:schemeClr val="tx1"/>
                </a:solidFill>
                <a:effectLst/>
                <a:latin typeface="+mj-lt"/>
                <a:ea typeface="Calibri" panose="020F0502020204030204" pitchFamily="34" charset="0"/>
                <a:cs typeface="Times New Roman" panose="02020603050405020304" pitchFamily="18" charset="0"/>
              </a:rPr>
              <a:t>Proggetto_TS</a:t>
            </a: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ovvero l’unità logica che conterrà tutte le informazioni presenti nel nostro Database;</a:t>
            </a:r>
          </a:p>
          <a:p>
            <a:pPr marL="171450" marR="0" lvl="0" indent="-171450" algn="just" defTabSz="914400" rtl="0" eaLnBrk="0" fontAlgn="base" latinLnBrk="0" hangingPunct="0">
              <a:lnSpc>
                <a:spcPct val="100000"/>
              </a:lnSpc>
              <a:spcBef>
                <a:spcPct val="0"/>
              </a:spcBef>
              <a:spcAft>
                <a:spcPct val="0"/>
              </a:spcAft>
              <a:buClrTx/>
              <a:buSzTx/>
              <a:buFontTx/>
              <a:buChar char="-"/>
              <a:tabLst/>
            </a:pPr>
            <a:endParaRPr kumimoji="0" lang="it-IT" altLang="it-IT" sz="1100" b="0" i="0" u="none" strike="noStrike" cap="none" normalizeH="0" baseline="0" dirty="0">
              <a:ln>
                <a:noFill/>
              </a:ln>
              <a:solidFill>
                <a:schemeClr val="tx1"/>
              </a:solidFill>
              <a:effectLst/>
              <a:latin typeface="+mj-l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il secondo denominato </a:t>
            </a:r>
            <a:r>
              <a:rPr kumimoji="0" lang="it-IT" altLang="it-IT" sz="1600" b="0" i="1" u="none" strike="noStrike" cap="none" normalizeH="0" baseline="0" dirty="0" err="1">
                <a:ln>
                  <a:noFill/>
                </a:ln>
                <a:solidFill>
                  <a:schemeClr val="tx1"/>
                </a:solidFill>
                <a:effectLst/>
                <a:latin typeface="+mj-lt"/>
                <a:ea typeface="Calibri" panose="020F0502020204030204" pitchFamily="34" charset="0"/>
                <a:cs typeface="Times New Roman" panose="02020603050405020304" pitchFamily="18" charset="0"/>
              </a:rPr>
              <a:t>Proggetto_TS_lob</a:t>
            </a: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che ha lo scopo di contenere i testi dell’attributo “Recensione” della tabella </a:t>
            </a:r>
            <a:r>
              <a:rPr kumimoji="0" lang="it-IT" altLang="it-IT" sz="16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Feedback</a:t>
            </a: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le immagini degli attributi “Foto” di </a:t>
            </a:r>
            <a:r>
              <a:rPr kumimoji="0" lang="it-IT" altLang="it-IT" sz="16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Autisti</a:t>
            </a: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e </a:t>
            </a:r>
            <a:r>
              <a:rPr kumimoji="0" lang="it-IT" altLang="it-IT" sz="16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Passeggeri</a:t>
            </a: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e le scansioni tramite scanner per l’attributo “Documento” dei </a:t>
            </a:r>
            <a:r>
              <a:rPr kumimoji="0" lang="it-IT" altLang="it-IT" sz="1600" b="1"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Passeggeri</a:t>
            </a: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a:t>
            </a:r>
            <a:endParaRPr kumimoji="0" lang="it-IT" altLang="it-IT" sz="11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Tali operazioni sono state effettuate tramite le credenziali di SYSTEM, che dispone di completa libertà operativa sul Database appena creato. Il valore in </a:t>
            </a:r>
            <a:r>
              <a:rPr kumimoji="0" lang="it-IT" altLang="it-IT" sz="1600" b="0" i="0" u="none" strike="noStrike" cap="none" normalizeH="0" baseline="0" dirty="0" err="1">
                <a:ln>
                  <a:noFill/>
                </a:ln>
                <a:solidFill>
                  <a:schemeClr val="tx1"/>
                </a:solidFill>
                <a:effectLst/>
                <a:latin typeface="+mj-lt"/>
                <a:ea typeface="Calibri" panose="020F0502020204030204" pitchFamily="34" charset="0"/>
                <a:cs typeface="Times New Roman" panose="02020603050405020304" pitchFamily="18" charset="0"/>
              </a:rPr>
              <a:t>Size</a:t>
            </a: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è stato calcolato guardando il dimensionamento di tutte le tabelle e incrementato con una certa tolleranza per avere lo spazio sufficiente di memorizzazione nel caso di una crescita del database.</a:t>
            </a:r>
            <a:endParaRPr kumimoji="0" lang="it-IT" altLang="it-IT"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7205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3A59ABCB-A554-40BA-97E9-78FFBB140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228222C6-0DF3-4715-9AC0-FFA1C677433C}"/>
              </a:ext>
            </a:extLst>
          </p:cNvPr>
          <p:cNvSpPr txBox="1">
            <a:spLocks/>
          </p:cNvSpPr>
          <p:nvPr/>
        </p:nvSpPr>
        <p:spPr>
          <a:xfrm>
            <a:off x="-1106905" y="1388961"/>
            <a:ext cx="6976440"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CREAZIONE DEL DBA</a:t>
            </a:r>
            <a:br>
              <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cxnSp>
        <p:nvCxnSpPr>
          <p:cNvPr id="6" name="Connettore a gomito 5">
            <a:extLst>
              <a:ext uri="{FF2B5EF4-FFF2-40B4-BE49-F238E27FC236}">
                <a16:creationId xmlns:a16="http://schemas.microsoft.com/office/drawing/2014/main" id="{6DED125B-49C7-4E22-9282-672588AAF2F5}"/>
              </a:ext>
            </a:extLst>
          </p:cNvPr>
          <p:cNvCxnSpPr/>
          <p:nvPr/>
        </p:nvCxnSpPr>
        <p:spPr>
          <a:xfrm>
            <a:off x="0" y="1474110"/>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id="{9C84201E-10D3-4000-B59F-10AAE3966F54}"/>
              </a:ext>
            </a:extLst>
          </p:cNvPr>
          <p:cNvSpPr>
            <a:spLocks noChangeArrowheads="1"/>
          </p:cNvSpPr>
          <p:nvPr/>
        </p:nvSpPr>
        <p:spPr bwMode="auto">
          <a:xfrm>
            <a:off x="0" y="2035475"/>
            <a:ext cx="12192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it-IT" dirty="0"/>
              <a:t>Prima di effettuare ogni altra operazione, è necessaria la creazione di un DBA del </a:t>
            </a:r>
            <a:r>
              <a:rPr lang="it-IT" dirty="0" err="1"/>
              <a:t>tablespace</a:t>
            </a:r>
            <a:r>
              <a:rPr lang="it-IT" dirty="0"/>
              <a:t> </a:t>
            </a:r>
            <a:r>
              <a:rPr lang="it-IT" i="1" dirty="0" err="1"/>
              <a:t>Proggetto_ts</a:t>
            </a:r>
            <a:r>
              <a:rPr lang="it-IT" dirty="0"/>
              <a:t>, in modo da garantirgli pieni poteri esclusivamente all’interno di quest’ultimo ed impedendo, di conseguenza, ogni operazione al di fuori di esso.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it-IT" altLang="it-IT" dirty="0">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it-IT" altLang="it-IT" dirty="0">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it-IT" altLang="it-IT" dirty="0">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mj-lt"/>
            </a:endParaRPr>
          </a:p>
          <a:p>
            <a:pPr algn="just" defTabSz="914400" eaLnBrk="0" fontAlgn="base" hangingPunct="0">
              <a:spcBef>
                <a:spcPct val="0"/>
              </a:spcBef>
              <a:spcAft>
                <a:spcPct val="0"/>
              </a:spcAft>
            </a:pPr>
            <a:r>
              <a:rPr lang="it-IT" dirty="0"/>
              <a:t>Per assegnare il ruolo di DBA al nostro utente si è scelto di assegnargli direttamente il ruolo </a:t>
            </a:r>
            <a:r>
              <a:rPr lang="it-IT" dirty="0" err="1"/>
              <a:t>dba</a:t>
            </a:r>
            <a:r>
              <a:rPr lang="it-IT" dirty="0"/>
              <a:t> previsto da Oracle ed assegnare a quest’ultimo spazio illimitato su "</a:t>
            </a:r>
            <a:r>
              <a:rPr lang="it-IT" i="1" dirty="0" err="1"/>
              <a:t>Proggetto_TS</a:t>
            </a:r>
            <a:r>
              <a:rPr lang="it-IT" dirty="0"/>
              <a:t>". Inoltre la definizione di tale utente ha comportato, da parte del DBMS, la creazione di uno schema omonimo che conterrà al suo interno tutte le informazioni che andremo a definire successivamente, e al quale dovranno fare riferimento gli altri eventuali utenti in caso di necessità di accesso a quelle informazioni.</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mj-lt"/>
            </a:endParaRPr>
          </a:p>
        </p:txBody>
      </p:sp>
      <p:graphicFrame>
        <p:nvGraphicFramePr>
          <p:cNvPr id="8" name="Tabella 7">
            <a:extLst>
              <a:ext uri="{FF2B5EF4-FFF2-40B4-BE49-F238E27FC236}">
                <a16:creationId xmlns:a16="http://schemas.microsoft.com/office/drawing/2014/main" id="{BC392496-104A-4AAC-B8F0-CDBB2195E1D5}"/>
              </a:ext>
            </a:extLst>
          </p:cNvPr>
          <p:cNvGraphicFramePr>
            <a:graphicFrameLocks noGrp="1"/>
          </p:cNvGraphicFramePr>
          <p:nvPr>
            <p:extLst>
              <p:ext uri="{D42A27DB-BD31-4B8C-83A1-F6EECF244321}">
                <p14:modId xmlns:p14="http://schemas.microsoft.com/office/powerpoint/2010/main" val="4262963713"/>
              </p:ext>
            </p:extLst>
          </p:nvPr>
        </p:nvGraphicFramePr>
        <p:xfrm>
          <a:off x="2776450" y="3103009"/>
          <a:ext cx="6186170" cy="1365885"/>
        </p:xfrm>
        <a:graphic>
          <a:graphicData uri="http://schemas.openxmlformats.org/drawingml/2006/table">
            <a:tbl>
              <a:tblPr>
                <a:tableStyleId>{5C22544A-7EE6-4342-B048-85BDC9FD1C3A}</a:tableStyleId>
              </a:tblPr>
              <a:tblGrid>
                <a:gridCol w="6186170">
                  <a:extLst>
                    <a:ext uri="{9D8B030D-6E8A-4147-A177-3AD203B41FA5}">
                      <a16:colId xmlns:a16="http://schemas.microsoft.com/office/drawing/2014/main" val="2424618480"/>
                    </a:ext>
                  </a:extLst>
                </a:gridCol>
              </a:tblGrid>
              <a:tr h="1365885">
                <a:tc>
                  <a:txBody>
                    <a:bodyPr/>
                    <a:lstStyle/>
                    <a:p>
                      <a:pPr algn="ctr">
                        <a:lnSpc>
                          <a:spcPct val="115000"/>
                        </a:lnSpc>
                        <a:spcAft>
                          <a:spcPts val="1000"/>
                        </a:spcAft>
                      </a:pPr>
                      <a:r>
                        <a:rPr lang="it-IT" sz="1600" b="1" dirty="0">
                          <a:solidFill>
                            <a:schemeClr val="tx1"/>
                          </a:solidFill>
                          <a:effectLst/>
                        </a:rPr>
                        <a:t>create user </a:t>
                      </a:r>
                      <a:r>
                        <a:rPr lang="it-IT" sz="1600" b="1" dirty="0" err="1">
                          <a:solidFill>
                            <a:schemeClr val="tx1"/>
                          </a:solidFill>
                          <a:effectLst/>
                        </a:rPr>
                        <a:t>dba_Progetto</a:t>
                      </a:r>
                      <a:r>
                        <a:rPr lang="it-IT" sz="1600" b="1" dirty="0">
                          <a:solidFill>
                            <a:schemeClr val="tx1"/>
                          </a:solidFill>
                          <a:effectLst/>
                        </a:rPr>
                        <a:t> default </a:t>
                      </a:r>
                      <a:r>
                        <a:rPr lang="it-IT" sz="1600" b="1" dirty="0" err="1">
                          <a:solidFill>
                            <a:schemeClr val="tx1"/>
                          </a:solidFill>
                          <a:effectLst/>
                        </a:rPr>
                        <a:t>tablespace</a:t>
                      </a:r>
                      <a:r>
                        <a:rPr lang="it-IT" sz="1600" b="1" dirty="0">
                          <a:solidFill>
                            <a:schemeClr val="tx1"/>
                          </a:solidFill>
                          <a:effectLst/>
                        </a:rPr>
                        <a:t> </a:t>
                      </a:r>
                      <a:r>
                        <a:rPr lang="it-IT" sz="1600" b="1" dirty="0" err="1">
                          <a:solidFill>
                            <a:schemeClr val="tx1"/>
                          </a:solidFill>
                          <a:effectLst/>
                        </a:rPr>
                        <a:t>Progetto_TS</a:t>
                      </a:r>
                      <a:r>
                        <a:rPr lang="it-IT" sz="1600" b="1" dirty="0">
                          <a:solidFill>
                            <a:schemeClr val="tx1"/>
                          </a:solidFill>
                          <a:effectLst/>
                        </a:rPr>
                        <a:t> </a:t>
                      </a:r>
                      <a:endParaRPr lang="it-IT" sz="1100" b="1" dirty="0">
                        <a:solidFill>
                          <a:schemeClr val="tx1"/>
                        </a:solidFill>
                        <a:effectLst/>
                      </a:endParaRPr>
                    </a:p>
                    <a:p>
                      <a:pPr algn="ctr">
                        <a:lnSpc>
                          <a:spcPct val="115000"/>
                        </a:lnSpc>
                        <a:spcAft>
                          <a:spcPts val="1000"/>
                        </a:spcAft>
                      </a:pPr>
                      <a:r>
                        <a:rPr lang="it-IT" sz="1600" b="1" dirty="0" err="1">
                          <a:solidFill>
                            <a:schemeClr val="tx1"/>
                          </a:solidFill>
                          <a:effectLst/>
                        </a:rPr>
                        <a:t>identified</a:t>
                      </a:r>
                      <a:r>
                        <a:rPr lang="it-IT" sz="1600" b="1" dirty="0">
                          <a:solidFill>
                            <a:schemeClr val="tx1"/>
                          </a:solidFill>
                          <a:effectLst/>
                        </a:rPr>
                        <a:t> by fantastici4;</a:t>
                      </a:r>
                      <a:endParaRPr lang="it-IT" sz="1100" b="1" dirty="0">
                        <a:solidFill>
                          <a:schemeClr val="tx1"/>
                        </a:solidFill>
                        <a:effectLst/>
                      </a:endParaRPr>
                    </a:p>
                    <a:p>
                      <a:pPr algn="ctr">
                        <a:lnSpc>
                          <a:spcPct val="115000"/>
                        </a:lnSpc>
                        <a:spcAft>
                          <a:spcPts val="1000"/>
                        </a:spcAft>
                      </a:pPr>
                      <a:r>
                        <a:rPr lang="it-IT" sz="1600" b="1" dirty="0" err="1">
                          <a:solidFill>
                            <a:schemeClr val="tx1"/>
                          </a:solidFill>
                          <a:effectLst/>
                        </a:rPr>
                        <a:t>grant</a:t>
                      </a:r>
                      <a:r>
                        <a:rPr lang="it-IT" sz="1600" b="1" dirty="0">
                          <a:solidFill>
                            <a:schemeClr val="tx1"/>
                          </a:solidFill>
                          <a:effectLst/>
                        </a:rPr>
                        <a:t> </a:t>
                      </a:r>
                      <a:r>
                        <a:rPr lang="it-IT" sz="1600" b="1" dirty="0" err="1">
                          <a:solidFill>
                            <a:schemeClr val="tx1"/>
                          </a:solidFill>
                          <a:effectLst/>
                        </a:rPr>
                        <a:t>dba</a:t>
                      </a:r>
                      <a:r>
                        <a:rPr lang="it-IT" sz="1600" b="1" dirty="0">
                          <a:solidFill>
                            <a:schemeClr val="tx1"/>
                          </a:solidFill>
                          <a:effectLst/>
                        </a:rPr>
                        <a:t>, </a:t>
                      </a:r>
                      <a:r>
                        <a:rPr lang="it-IT" sz="1600" b="1" dirty="0" err="1">
                          <a:solidFill>
                            <a:schemeClr val="tx1"/>
                          </a:solidFill>
                          <a:effectLst/>
                        </a:rPr>
                        <a:t>unlimited</a:t>
                      </a:r>
                      <a:r>
                        <a:rPr lang="it-IT" sz="1600" b="1" dirty="0">
                          <a:solidFill>
                            <a:schemeClr val="tx1"/>
                          </a:solidFill>
                          <a:effectLst/>
                        </a:rPr>
                        <a:t> </a:t>
                      </a:r>
                      <a:r>
                        <a:rPr lang="it-IT" sz="1600" b="1" dirty="0" err="1">
                          <a:solidFill>
                            <a:schemeClr val="tx1"/>
                          </a:solidFill>
                          <a:effectLst/>
                        </a:rPr>
                        <a:t>tablespace</a:t>
                      </a:r>
                      <a:r>
                        <a:rPr lang="it-IT" sz="1600" b="1" dirty="0">
                          <a:solidFill>
                            <a:schemeClr val="tx1"/>
                          </a:solidFill>
                          <a:effectLst/>
                        </a:rPr>
                        <a:t> to </a:t>
                      </a:r>
                      <a:r>
                        <a:rPr lang="it-IT" sz="1600" b="1" dirty="0" err="1">
                          <a:solidFill>
                            <a:schemeClr val="tx1"/>
                          </a:solidFill>
                          <a:effectLst/>
                        </a:rPr>
                        <a:t>dba_Progetto</a:t>
                      </a:r>
                      <a:r>
                        <a:rPr lang="it-IT" sz="1600" b="1" dirty="0">
                          <a:solidFill>
                            <a:schemeClr val="tx1"/>
                          </a:solidFill>
                          <a:effectLst/>
                        </a:rPr>
                        <a:t>;</a:t>
                      </a:r>
                      <a:endParaRPr lang="it-IT"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solidFill>
                      <a:schemeClr val="accent5">
                        <a:lumMod val="50000"/>
                      </a:schemeClr>
                    </a:solidFill>
                  </a:tcPr>
                </a:tc>
                <a:extLst>
                  <a:ext uri="{0D108BD9-81ED-4DB2-BD59-A6C34878D82A}">
                    <a16:rowId xmlns:a16="http://schemas.microsoft.com/office/drawing/2014/main" val="4053645272"/>
                  </a:ext>
                </a:extLst>
              </a:tr>
            </a:tbl>
          </a:graphicData>
        </a:graphic>
      </p:graphicFrame>
    </p:spTree>
    <p:extLst>
      <p:ext uri="{BB962C8B-B14F-4D97-AF65-F5344CB8AC3E}">
        <p14:creationId xmlns:p14="http://schemas.microsoft.com/office/powerpoint/2010/main" val="2711808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AEF78081-70AC-453F-8FB3-803966A97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871EF7C4-089C-43C3-8B86-8C05C0FE824F}"/>
              </a:ext>
            </a:extLst>
          </p:cNvPr>
          <p:cNvSpPr txBox="1">
            <a:spLocks/>
          </p:cNvSpPr>
          <p:nvPr/>
        </p:nvSpPr>
        <p:spPr>
          <a:xfrm>
            <a:off x="227625" y="1177219"/>
            <a:ext cx="6976440"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CREAZIONE DELLE TABELLE</a:t>
            </a:r>
          </a:p>
        </p:txBody>
      </p:sp>
      <p:cxnSp>
        <p:nvCxnSpPr>
          <p:cNvPr id="6" name="Connettore a gomito 5">
            <a:extLst>
              <a:ext uri="{FF2B5EF4-FFF2-40B4-BE49-F238E27FC236}">
                <a16:creationId xmlns:a16="http://schemas.microsoft.com/office/drawing/2014/main" id="{12D04D99-F2D5-4C37-BB72-44050F2AE1A3}"/>
              </a:ext>
            </a:extLst>
          </p:cNvPr>
          <p:cNvCxnSpPr/>
          <p:nvPr/>
        </p:nvCxnSpPr>
        <p:spPr>
          <a:xfrm>
            <a:off x="0" y="1474110"/>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id="{C0D3EBC9-7430-42E4-AEC6-4ABD248151C2}"/>
              </a:ext>
            </a:extLst>
          </p:cNvPr>
          <p:cNvSpPr>
            <a:spLocks noChangeArrowheads="1"/>
          </p:cNvSpPr>
          <p:nvPr/>
        </p:nvSpPr>
        <p:spPr bwMode="auto">
          <a:xfrm>
            <a:off x="79732" y="2490791"/>
            <a:ext cx="1203253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it-IT" sz="2000" dirty="0"/>
              <a:t>La creazione di tutte le tabelle che vedremo in seguito è stata effettuata utilizzando il </a:t>
            </a:r>
            <a:r>
              <a:rPr lang="it-IT" sz="2000" dirty="0" err="1"/>
              <a:t>dba</a:t>
            </a:r>
            <a:r>
              <a:rPr lang="it-IT" sz="2000" dirty="0"/>
              <a:t> appena creato. In particolare, per ciascuna tabella si è scelto di non arrotondare lo storage di </a:t>
            </a:r>
            <a:r>
              <a:rPr lang="it-IT" sz="2000" dirty="0" err="1"/>
              <a:t>initial</a:t>
            </a:r>
            <a:r>
              <a:rPr lang="it-IT" sz="2000" dirty="0"/>
              <a:t> e mantenere tutte le misure in kbyte, ovvero 1000 byte. Inoltre, per la consistenza dei dati, si è scelto di applicare ai campi necessari il vincolo di </a:t>
            </a:r>
            <a:r>
              <a:rPr lang="it-IT" sz="2000" dirty="0" err="1"/>
              <a:t>not</a:t>
            </a:r>
            <a:r>
              <a:rPr lang="it-IT" sz="2000" dirty="0"/>
              <a:t> </a:t>
            </a:r>
            <a:r>
              <a:rPr lang="it-IT" sz="2000" dirty="0" err="1"/>
              <a:t>null</a:t>
            </a:r>
            <a:r>
              <a:rPr lang="it-IT" sz="2000" dirty="0"/>
              <a:t>, e per alcuni anche un valore di default che può servire da esempio. Inoltre si è scelto di utilizzare il campo </a:t>
            </a:r>
            <a:r>
              <a:rPr lang="it-IT" sz="2000" dirty="0" err="1"/>
              <a:t>constraint</a:t>
            </a:r>
            <a:r>
              <a:rPr lang="it-IT" sz="2000" dirty="0"/>
              <a:t> in tutti i vincoli di chiave primaria, </a:t>
            </a:r>
            <a:r>
              <a:rPr lang="it-IT" sz="2000" dirty="0" err="1"/>
              <a:t>cosicchè</a:t>
            </a:r>
            <a:r>
              <a:rPr lang="it-IT" sz="2000" dirty="0"/>
              <a:t> da avere ben chiara quale chiave primaria venisse violata, grazie al nome che gli abbiamo fornito, nel caso in cui questo accada. </a:t>
            </a:r>
          </a:p>
          <a:p>
            <a:endParaRPr lang="it-IT" sz="2000" dirty="0"/>
          </a:p>
          <a:p>
            <a:endParaRPr lang="it-IT" sz="2000" dirty="0"/>
          </a:p>
          <a:p>
            <a:pPr algn="ctr"/>
            <a:r>
              <a:rPr lang="it-IT" sz="2000" dirty="0"/>
              <a:t>Di seguito vi sono riportate tutte le istruzioni per e varie tabelle.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221817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686E8FD8-BC30-4B76-97B6-B2D62C5F39C6}"/>
              </a:ext>
            </a:extLst>
          </p:cNvPr>
          <p:cNvSpPr txBox="1"/>
          <p:nvPr/>
        </p:nvSpPr>
        <p:spPr>
          <a:xfrm>
            <a:off x="0" y="0"/>
            <a:ext cx="3529264" cy="7263527"/>
          </a:xfrm>
          <a:prstGeom prst="rect">
            <a:avLst/>
          </a:prstGeom>
          <a:solidFill>
            <a:schemeClr val="accent5">
              <a:lumMod val="50000"/>
              <a:alpha val="49000"/>
            </a:schemeClr>
          </a:solidFill>
        </p:spPr>
        <p:txBody>
          <a:bodyPr wrap="square" rtlCol="0">
            <a:spAutoFit/>
          </a:bodyPr>
          <a:lstStyle/>
          <a:p>
            <a:r>
              <a:rPr lang="it-IT" sz="1400" b="1" dirty="0"/>
              <a:t>Create </a:t>
            </a:r>
            <a:r>
              <a:rPr lang="it-IT" sz="1400" b="1" dirty="0" err="1"/>
              <a:t>table</a:t>
            </a:r>
            <a:r>
              <a:rPr lang="it-IT" sz="1400" dirty="0"/>
              <a:t> UTENTI(</a:t>
            </a:r>
          </a:p>
          <a:p>
            <a:r>
              <a:rPr lang="it-IT" sz="1400" dirty="0"/>
              <a:t>Id </a:t>
            </a:r>
            <a:r>
              <a:rPr lang="it-IT" sz="1400" b="1" dirty="0" err="1"/>
              <a:t>number</a:t>
            </a:r>
            <a:r>
              <a:rPr lang="it-IT" sz="1400" b="1" dirty="0"/>
              <a:t>(5),</a:t>
            </a:r>
            <a:endParaRPr lang="it-IT" sz="1400" dirty="0"/>
          </a:p>
          <a:p>
            <a:r>
              <a:rPr lang="it-IT" sz="1400" dirty="0" err="1"/>
              <a:t>Codice_fiscale</a:t>
            </a:r>
            <a:r>
              <a:rPr lang="it-IT" sz="1400" dirty="0"/>
              <a:t> </a:t>
            </a:r>
            <a:r>
              <a:rPr lang="it-IT" sz="1400" b="1" dirty="0" err="1"/>
              <a:t>char</a:t>
            </a:r>
            <a:r>
              <a:rPr lang="it-IT" sz="1400" b="1" dirty="0"/>
              <a:t>(16) NOT NULL</a:t>
            </a:r>
            <a:r>
              <a:rPr lang="it-IT" sz="1400" dirty="0"/>
              <a:t>,</a:t>
            </a:r>
          </a:p>
          <a:p>
            <a:r>
              <a:rPr lang="it-IT" sz="1400" dirty="0"/>
              <a:t>Cognome </a:t>
            </a:r>
            <a:r>
              <a:rPr lang="it-IT" sz="1400" b="1" dirty="0"/>
              <a:t>varchar2(50) NOT NULL</a:t>
            </a:r>
            <a:r>
              <a:rPr lang="it-IT" sz="1400" dirty="0"/>
              <a:t>,</a:t>
            </a:r>
          </a:p>
          <a:p>
            <a:r>
              <a:rPr lang="it-IT" sz="1400" dirty="0"/>
              <a:t>Nome </a:t>
            </a:r>
            <a:r>
              <a:rPr lang="it-IT" sz="1400" b="1" dirty="0"/>
              <a:t>varchar2(50) NOT NULL</a:t>
            </a:r>
            <a:r>
              <a:rPr lang="it-IT" sz="1400" dirty="0"/>
              <a:t>,</a:t>
            </a:r>
          </a:p>
          <a:p>
            <a:r>
              <a:rPr lang="it-IT" sz="1400" dirty="0"/>
              <a:t>Cell </a:t>
            </a:r>
            <a:r>
              <a:rPr lang="it-IT" sz="1400" b="1" dirty="0" err="1"/>
              <a:t>number</a:t>
            </a:r>
            <a:r>
              <a:rPr lang="it-IT" sz="1400" b="1" dirty="0"/>
              <a:t>(11),</a:t>
            </a:r>
            <a:r>
              <a:rPr lang="it-IT" sz="1400" dirty="0"/>
              <a:t>	</a:t>
            </a:r>
          </a:p>
          <a:p>
            <a:r>
              <a:rPr lang="it-IT" sz="1400" dirty="0" err="1"/>
              <a:t>E_mail</a:t>
            </a:r>
            <a:r>
              <a:rPr lang="it-IT" sz="1400" dirty="0"/>
              <a:t> </a:t>
            </a:r>
            <a:r>
              <a:rPr lang="it-IT" sz="1400" b="1" dirty="0"/>
              <a:t>varchar2(50) DEFAULT</a:t>
            </a:r>
            <a:r>
              <a:rPr lang="it-IT" sz="1400" dirty="0"/>
              <a:t> 'esempio@hotmail.com'  </a:t>
            </a:r>
            <a:r>
              <a:rPr lang="it-IT" sz="1400" b="1" dirty="0"/>
              <a:t>NOT NULL</a:t>
            </a:r>
            <a:r>
              <a:rPr lang="it-IT" sz="1400" dirty="0"/>
              <a:t>,</a:t>
            </a:r>
          </a:p>
          <a:p>
            <a:r>
              <a:rPr lang="it-IT" sz="1400" b="1" dirty="0" err="1"/>
              <a:t>constraint</a:t>
            </a:r>
            <a:r>
              <a:rPr lang="it-IT" sz="1400" dirty="0"/>
              <a:t> PK_UTENTI </a:t>
            </a:r>
            <a:r>
              <a:rPr lang="it-IT" sz="1400" b="1" dirty="0" err="1"/>
              <a:t>primary</a:t>
            </a:r>
            <a:r>
              <a:rPr lang="it-IT" sz="1400" b="1" dirty="0"/>
              <a:t> </a:t>
            </a:r>
            <a:r>
              <a:rPr lang="it-IT" sz="1400" b="1" dirty="0" err="1"/>
              <a:t>key</a:t>
            </a:r>
            <a:r>
              <a:rPr lang="it-IT" sz="1400" dirty="0"/>
              <a:t>(Id)</a:t>
            </a:r>
          </a:p>
          <a:p>
            <a:r>
              <a:rPr lang="it-IT" sz="1400" dirty="0"/>
              <a:t>)</a:t>
            </a:r>
          </a:p>
          <a:p>
            <a:r>
              <a:rPr lang="it-IT" sz="1400" b="1" dirty="0"/>
              <a:t>Storage</a:t>
            </a:r>
            <a:r>
              <a:rPr lang="it-IT" sz="1400" dirty="0"/>
              <a:t> (</a:t>
            </a:r>
            <a:r>
              <a:rPr lang="it-IT" sz="1400" b="1" dirty="0" err="1"/>
              <a:t>Initial</a:t>
            </a:r>
            <a:r>
              <a:rPr lang="it-IT" sz="1400" dirty="0"/>
              <a:t> 1790k);</a:t>
            </a:r>
          </a:p>
          <a:p>
            <a:r>
              <a:rPr lang="it-IT" sz="1400" dirty="0"/>
              <a:t> </a:t>
            </a:r>
          </a:p>
          <a:p>
            <a:r>
              <a:rPr lang="it-IT" sz="1400" b="1" dirty="0"/>
              <a:t>Create </a:t>
            </a:r>
            <a:r>
              <a:rPr lang="it-IT" sz="1400" b="1" dirty="0" err="1"/>
              <a:t>table</a:t>
            </a:r>
            <a:r>
              <a:rPr lang="it-IT" sz="1400" dirty="0"/>
              <a:t> AUTISTI(</a:t>
            </a:r>
          </a:p>
          <a:p>
            <a:r>
              <a:rPr lang="it-IT" sz="1400" dirty="0"/>
              <a:t>Id </a:t>
            </a:r>
            <a:r>
              <a:rPr lang="it-IT" sz="1400" b="1" dirty="0" err="1"/>
              <a:t>number</a:t>
            </a:r>
            <a:r>
              <a:rPr lang="it-IT" sz="1400" b="1" dirty="0"/>
              <a:t>(5),</a:t>
            </a:r>
            <a:endParaRPr lang="it-IT" sz="1400" dirty="0"/>
          </a:p>
          <a:p>
            <a:r>
              <a:rPr lang="it-IT" sz="1400" dirty="0"/>
              <a:t>Username </a:t>
            </a:r>
            <a:r>
              <a:rPr lang="it-IT" sz="1400" b="1" dirty="0"/>
              <a:t>varchar2(20) DEFAULT</a:t>
            </a:r>
            <a:r>
              <a:rPr lang="it-IT" sz="1400" dirty="0"/>
              <a:t>  '</a:t>
            </a:r>
            <a:r>
              <a:rPr lang="it-IT" sz="1400" dirty="0" err="1"/>
              <a:t>nome.cognome</a:t>
            </a:r>
            <a:r>
              <a:rPr lang="it-IT" sz="1400" dirty="0"/>
              <a:t>',</a:t>
            </a:r>
          </a:p>
          <a:p>
            <a:r>
              <a:rPr lang="it-IT" sz="1400" dirty="0"/>
              <a:t>Password </a:t>
            </a:r>
            <a:r>
              <a:rPr lang="it-IT" sz="1400" b="1" dirty="0"/>
              <a:t>varchar2(30) DEFAULT</a:t>
            </a:r>
            <a:r>
              <a:rPr lang="it-IT" sz="1400" dirty="0"/>
              <a:t> '**********',</a:t>
            </a:r>
          </a:p>
          <a:p>
            <a:r>
              <a:rPr lang="it-IT" sz="1400" dirty="0" err="1"/>
              <a:t>Numero_polizza</a:t>
            </a:r>
            <a:r>
              <a:rPr lang="it-IT" sz="1400" dirty="0"/>
              <a:t> varchar2(50) NOT NULL,</a:t>
            </a:r>
          </a:p>
          <a:p>
            <a:r>
              <a:rPr lang="it-IT" sz="1400" dirty="0" err="1"/>
              <a:t>Targa_auto</a:t>
            </a:r>
            <a:r>
              <a:rPr lang="it-IT" sz="1400" dirty="0"/>
              <a:t> </a:t>
            </a:r>
            <a:r>
              <a:rPr lang="it-IT" sz="1400" b="1" dirty="0" err="1"/>
              <a:t>char</a:t>
            </a:r>
            <a:r>
              <a:rPr lang="it-IT" sz="1400" b="1" dirty="0"/>
              <a:t>(7) NOT NULL</a:t>
            </a:r>
            <a:r>
              <a:rPr lang="it-IT" sz="1400" dirty="0"/>
              <a:t>,</a:t>
            </a:r>
          </a:p>
          <a:p>
            <a:r>
              <a:rPr lang="it-IT" sz="1400" dirty="0" err="1"/>
              <a:t>Modello_auto</a:t>
            </a:r>
            <a:r>
              <a:rPr lang="it-IT" sz="1400" dirty="0"/>
              <a:t> </a:t>
            </a:r>
            <a:r>
              <a:rPr lang="it-IT" sz="1400" b="1" dirty="0"/>
              <a:t>varchar2(30),</a:t>
            </a:r>
            <a:endParaRPr lang="it-IT" sz="1400" dirty="0"/>
          </a:p>
          <a:p>
            <a:r>
              <a:rPr lang="it-IT" sz="1400" dirty="0" err="1"/>
              <a:t>Carburante_auto</a:t>
            </a:r>
            <a:r>
              <a:rPr lang="it-IT" sz="1400" dirty="0"/>
              <a:t> </a:t>
            </a:r>
            <a:r>
              <a:rPr lang="it-IT" sz="1400" b="1" dirty="0"/>
              <a:t>varchar2 (15),</a:t>
            </a:r>
            <a:endParaRPr lang="it-IT" sz="1400" dirty="0"/>
          </a:p>
          <a:p>
            <a:r>
              <a:rPr lang="it-IT" sz="1400" dirty="0" err="1"/>
              <a:t>Numero_patente</a:t>
            </a:r>
            <a:r>
              <a:rPr lang="it-IT" sz="1400" dirty="0"/>
              <a:t> </a:t>
            </a:r>
            <a:r>
              <a:rPr lang="it-IT" sz="1400" b="1" dirty="0" err="1"/>
              <a:t>varchar</a:t>
            </a:r>
            <a:r>
              <a:rPr lang="it-IT" sz="1400" b="1" dirty="0"/>
              <a:t>(10) NOT NULL</a:t>
            </a:r>
            <a:r>
              <a:rPr lang="it-IT" sz="1400" dirty="0"/>
              <a:t>,</a:t>
            </a:r>
          </a:p>
          <a:p>
            <a:r>
              <a:rPr lang="it-IT" sz="1400" dirty="0" err="1"/>
              <a:t>Scadenza_patente</a:t>
            </a:r>
            <a:r>
              <a:rPr lang="it-IT" sz="1400" dirty="0"/>
              <a:t> </a:t>
            </a:r>
            <a:r>
              <a:rPr lang="it-IT" sz="1400" b="1" dirty="0"/>
              <a:t>date</a:t>
            </a:r>
            <a:r>
              <a:rPr lang="it-IT" sz="1400" dirty="0"/>
              <a:t>,</a:t>
            </a:r>
          </a:p>
          <a:p>
            <a:r>
              <a:rPr lang="it-IT" sz="1400" dirty="0"/>
              <a:t>Animali </a:t>
            </a:r>
            <a:r>
              <a:rPr lang="it-IT" sz="1400" b="1" dirty="0" err="1"/>
              <a:t>integer</a:t>
            </a:r>
            <a:r>
              <a:rPr lang="it-IT" sz="1400" dirty="0"/>
              <a:t>,</a:t>
            </a:r>
          </a:p>
          <a:p>
            <a:r>
              <a:rPr lang="it-IT" sz="1400" dirty="0"/>
              <a:t>Bagagli </a:t>
            </a:r>
            <a:r>
              <a:rPr lang="it-IT" sz="1400" b="1" dirty="0" err="1"/>
              <a:t>integer</a:t>
            </a:r>
            <a:r>
              <a:rPr lang="it-IT" sz="1400" dirty="0"/>
              <a:t>,</a:t>
            </a:r>
          </a:p>
          <a:p>
            <a:r>
              <a:rPr lang="it-IT" sz="1400" dirty="0"/>
              <a:t>Foto </a:t>
            </a:r>
            <a:r>
              <a:rPr lang="it-IT" sz="1400" b="1" dirty="0"/>
              <a:t>blob</a:t>
            </a:r>
            <a:r>
              <a:rPr lang="it-IT" sz="1400" dirty="0"/>
              <a:t>,</a:t>
            </a:r>
          </a:p>
          <a:p>
            <a:r>
              <a:rPr lang="it-IT" sz="1400" b="1" dirty="0" err="1"/>
              <a:t>constraint</a:t>
            </a:r>
            <a:r>
              <a:rPr lang="it-IT" sz="1400" b="1" dirty="0"/>
              <a:t> </a:t>
            </a:r>
            <a:r>
              <a:rPr lang="it-IT" sz="1400" dirty="0"/>
              <a:t>PK_AUTISTI </a:t>
            </a:r>
            <a:r>
              <a:rPr lang="it-IT" sz="1400" b="1" dirty="0" err="1"/>
              <a:t>primary</a:t>
            </a:r>
            <a:r>
              <a:rPr lang="it-IT" sz="1400" b="1" dirty="0"/>
              <a:t> </a:t>
            </a:r>
            <a:r>
              <a:rPr lang="it-IT" sz="1400" b="1" dirty="0" err="1"/>
              <a:t>key</a:t>
            </a:r>
            <a:r>
              <a:rPr lang="it-IT" sz="1400" dirty="0"/>
              <a:t>(Id)</a:t>
            </a:r>
          </a:p>
          <a:p>
            <a:r>
              <a:rPr lang="it-IT" sz="1400" dirty="0"/>
              <a:t>)</a:t>
            </a:r>
          </a:p>
          <a:p>
            <a:r>
              <a:rPr lang="it-IT" sz="1400" b="1" dirty="0"/>
              <a:t>Storage</a:t>
            </a:r>
            <a:r>
              <a:rPr lang="it-IT" sz="1400" dirty="0"/>
              <a:t> (</a:t>
            </a:r>
            <a:r>
              <a:rPr lang="it-IT" sz="1400" b="1" dirty="0" err="1"/>
              <a:t>Initial</a:t>
            </a:r>
            <a:r>
              <a:rPr lang="it-IT" sz="1400" dirty="0"/>
              <a:t> 372k);</a:t>
            </a:r>
          </a:p>
        </p:txBody>
      </p:sp>
      <p:sp>
        <p:nvSpPr>
          <p:cNvPr id="5" name="CasellaDiTesto 4">
            <a:extLst>
              <a:ext uri="{FF2B5EF4-FFF2-40B4-BE49-F238E27FC236}">
                <a16:creationId xmlns:a16="http://schemas.microsoft.com/office/drawing/2014/main" id="{C68EB709-0A37-415D-9901-6828772DE0C3}"/>
              </a:ext>
            </a:extLst>
          </p:cNvPr>
          <p:cNvSpPr txBox="1"/>
          <p:nvPr/>
        </p:nvSpPr>
        <p:spPr>
          <a:xfrm>
            <a:off x="8201527" y="0"/>
            <a:ext cx="3649578" cy="6986528"/>
          </a:xfrm>
          <a:prstGeom prst="rect">
            <a:avLst/>
          </a:prstGeom>
          <a:solidFill>
            <a:schemeClr val="accent5">
              <a:lumMod val="50000"/>
              <a:alpha val="50000"/>
            </a:schemeClr>
          </a:solidFill>
        </p:spPr>
        <p:txBody>
          <a:bodyPr wrap="square" rtlCol="0">
            <a:spAutoFit/>
          </a:bodyPr>
          <a:lstStyle/>
          <a:p>
            <a:r>
              <a:rPr lang="it-IT" sz="1400" b="1" dirty="0"/>
              <a:t>DEFAULT</a:t>
            </a:r>
            <a:r>
              <a:rPr lang="it-IT" sz="1400" dirty="0"/>
              <a:t> 'Variabile',</a:t>
            </a:r>
          </a:p>
          <a:p>
            <a:r>
              <a:rPr lang="it-IT" sz="1400" dirty="0"/>
              <a:t>Andata </a:t>
            </a:r>
            <a:r>
              <a:rPr lang="it-IT" sz="1400" b="1" dirty="0" err="1"/>
              <a:t>number</a:t>
            </a:r>
            <a:r>
              <a:rPr lang="it-IT" sz="1400" b="1" dirty="0"/>
              <a:t>(5) NOT NULL</a:t>
            </a:r>
            <a:r>
              <a:rPr lang="it-IT" sz="1400" dirty="0"/>
              <a:t>,</a:t>
            </a:r>
          </a:p>
          <a:p>
            <a:r>
              <a:rPr lang="it-IT" sz="1400" dirty="0"/>
              <a:t>Ritorno </a:t>
            </a:r>
            <a:r>
              <a:rPr lang="it-IT" sz="1400" b="1" dirty="0" err="1"/>
              <a:t>number</a:t>
            </a:r>
            <a:r>
              <a:rPr lang="it-IT" sz="1400" b="1" dirty="0"/>
              <a:t>(5),</a:t>
            </a:r>
            <a:endParaRPr lang="it-IT" sz="1400" dirty="0"/>
          </a:p>
          <a:p>
            <a:r>
              <a:rPr lang="it-IT" sz="1400" dirty="0"/>
              <a:t>Stato </a:t>
            </a:r>
            <a:r>
              <a:rPr lang="it-IT" sz="1400" b="1" dirty="0" err="1"/>
              <a:t>char</a:t>
            </a:r>
            <a:r>
              <a:rPr lang="it-IT" sz="1400" b="1" dirty="0"/>
              <a:t>(6) NOT NULL</a:t>
            </a:r>
            <a:r>
              <a:rPr lang="it-IT" sz="1400" dirty="0"/>
              <a:t>,</a:t>
            </a:r>
          </a:p>
          <a:p>
            <a:r>
              <a:rPr lang="it-IT" sz="1400" dirty="0"/>
              <a:t>Autista </a:t>
            </a:r>
            <a:r>
              <a:rPr lang="it-IT" sz="1400" b="1" dirty="0" err="1"/>
              <a:t>number</a:t>
            </a:r>
            <a:r>
              <a:rPr lang="it-IT" sz="1400" b="1" dirty="0"/>
              <a:t>(5),</a:t>
            </a:r>
            <a:endParaRPr lang="it-IT" sz="1400" dirty="0"/>
          </a:p>
          <a:p>
            <a:r>
              <a:rPr lang="it-IT" sz="1400" b="1" dirty="0" err="1"/>
              <a:t>constraint</a:t>
            </a:r>
            <a:r>
              <a:rPr lang="it-IT" sz="1400" dirty="0"/>
              <a:t> PK_VIAGGI </a:t>
            </a:r>
            <a:r>
              <a:rPr lang="it-IT" sz="1400" b="1" dirty="0" err="1"/>
              <a:t>primary</a:t>
            </a:r>
            <a:r>
              <a:rPr lang="it-IT" sz="1400" b="1" dirty="0"/>
              <a:t> </a:t>
            </a:r>
            <a:r>
              <a:rPr lang="it-IT" sz="1400" b="1" dirty="0" err="1"/>
              <a:t>key</a:t>
            </a:r>
            <a:r>
              <a:rPr lang="it-IT" sz="1400" dirty="0"/>
              <a:t>(Codice)</a:t>
            </a:r>
          </a:p>
          <a:p>
            <a:r>
              <a:rPr lang="it-IT" sz="1400" dirty="0"/>
              <a:t>)</a:t>
            </a:r>
          </a:p>
          <a:p>
            <a:r>
              <a:rPr lang="it-IT" sz="1400" b="1" dirty="0"/>
              <a:t>Storage</a:t>
            </a:r>
            <a:r>
              <a:rPr lang="it-IT" sz="1400" dirty="0"/>
              <a:t> (</a:t>
            </a:r>
            <a:r>
              <a:rPr lang="it-IT" sz="1400" b="1" dirty="0" err="1"/>
              <a:t>Initial</a:t>
            </a:r>
            <a:r>
              <a:rPr lang="it-IT" sz="1400" dirty="0"/>
              <a:t> 6700k);</a:t>
            </a:r>
          </a:p>
          <a:p>
            <a:r>
              <a:rPr lang="it-IT" sz="1400" dirty="0"/>
              <a:t> </a:t>
            </a:r>
          </a:p>
          <a:p>
            <a:endParaRPr lang="it-IT" sz="1400" dirty="0"/>
          </a:p>
          <a:p>
            <a:r>
              <a:rPr lang="it-IT" sz="1400" b="1" dirty="0"/>
              <a:t>Create </a:t>
            </a:r>
            <a:r>
              <a:rPr lang="it-IT" sz="1400" b="1" dirty="0" err="1"/>
              <a:t>table</a:t>
            </a:r>
            <a:r>
              <a:rPr lang="it-IT" sz="1400" dirty="0"/>
              <a:t> CITTA(</a:t>
            </a:r>
          </a:p>
          <a:p>
            <a:r>
              <a:rPr lang="it-IT" sz="1400" dirty="0"/>
              <a:t>Cap </a:t>
            </a:r>
            <a:r>
              <a:rPr lang="it-IT" sz="1400" b="1" dirty="0" err="1"/>
              <a:t>number</a:t>
            </a:r>
            <a:r>
              <a:rPr lang="it-IT" sz="1400" b="1" dirty="0"/>
              <a:t>(5),</a:t>
            </a:r>
            <a:endParaRPr lang="it-IT" sz="1400" dirty="0"/>
          </a:p>
          <a:p>
            <a:r>
              <a:rPr lang="it-IT" sz="1400" dirty="0"/>
              <a:t>Nome </a:t>
            </a:r>
            <a:r>
              <a:rPr lang="it-IT" sz="1400" b="1" dirty="0"/>
              <a:t>varchar2(50) NOT NULL</a:t>
            </a:r>
            <a:r>
              <a:rPr lang="it-IT" sz="1400" dirty="0"/>
              <a:t>,</a:t>
            </a:r>
          </a:p>
          <a:p>
            <a:r>
              <a:rPr lang="it-IT" sz="1400" b="1" dirty="0" err="1"/>
              <a:t>constraint</a:t>
            </a:r>
            <a:r>
              <a:rPr lang="it-IT" sz="1400" dirty="0"/>
              <a:t> PK_CITTA </a:t>
            </a:r>
            <a:r>
              <a:rPr lang="it-IT" sz="1400" b="1" dirty="0" err="1"/>
              <a:t>primary</a:t>
            </a:r>
            <a:r>
              <a:rPr lang="it-IT" sz="1400" b="1" dirty="0"/>
              <a:t> </a:t>
            </a:r>
            <a:r>
              <a:rPr lang="it-IT" sz="1400" b="1" dirty="0" err="1"/>
              <a:t>key</a:t>
            </a:r>
            <a:r>
              <a:rPr lang="it-IT" sz="1400" dirty="0"/>
              <a:t>(Cap)</a:t>
            </a:r>
          </a:p>
          <a:p>
            <a:r>
              <a:rPr lang="it-IT" sz="1400" dirty="0"/>
              <a:t>)</a:t>
            </a:r>
          </a:p>
          <a:p>
            <a:r>
              <a:rPr lang="it-IT" sz="1400" b="1" dirty="0"/>
              <a:t>Storage </a:t>
            </a:r>
            <a:r>
              <a:rPr lang="it-IT" sz="1400" dirty="0"/>
              <a:t>(</a:t>
            </a:r>
            <a:r>
              <a:rPr lang="it-IT" sz="1400" b="1" dirty="0" err="1"/>
              <a:t>Initial</a:t>
            </a:r>
            <a:r>
              <a:rPr lang="it-IT" sz="1400" dirty="0"/>
              <a:t> 440k);</a:t>
            </a:r>
          </a:p>
          <a:p>
            <a:r>
              <a:rPr lang="it-IT" sz="1400" dirty="0"/>
              <a:t> </a:t>
            </a:r>
          </a:p>
          <a:p>
            <a:r>
              <a:rPr lang="it-IT" sz="1400" b="1" dirty="0"/>
              <a:t>Create </a:t>
            </a:r>
            <a:r>
              <a:rPr lang="it-IT" sz="1400" b="1" dirty="0" err="1"/>
              <a:t>table</a:t>
            </a:r>
            <a:r>
              <a:rPr lang="it-IT" sz="1400" dirty="0"/>
              <a:t> FEEDBACK(</a:t>
            </a:r>
          </a:p>
          <a:p>
            <a:r>
              <a:rPr lang="it-IT" sz="1400" dirty="0"/>
              <a:t>Codice </a:t>
            </a:r>
            <a:r>
              <a:rPr lang="it-IT" sz="1400" b="1" dirty="0" err="1"/>
              <a:t>number</a:t>
            </a:r>
            <a:r>
              <a:rPr lang="it-IT" sz="1400" b="1" dirty="0"/>
              <a:t>(5),</a:t>
            </a:r>
            <a:endParaRPr lang="it-IT" sz="1400" dirty="0"/>
          </a:p>
          <a:p>
            <a:r>
              <a:rPr lang="it-IT" sz="1400" dirty="0"/>
              <a:t>Recensione </a:t>
            </a:r>
            <a:r>
              <a:rPr lang="it-IT" sz="1400" b="1" dirty="0" err="1"/>
              <a:t>clob</a:t>
            </a:r>
            <a:r>
              <a:rPr lang="it-IT" sz="1400" b="1" dirty="0"/>
              <a:t> DEFAULT</a:t>
            </a:r>
            <a:r>
              <a:rPr lang="it-IT" sz="1400" dirty="0"/>
              <a:t> 'Nessuna recensione',</a:t>
            </a:r>
          </a:p>
          <a:p>
            <a:r>
              <a:rPr lang="it-IT" sz="1400" dirty="0" err="1"/>
              <a:t>Cod_Viaggio</a:t>
            </a:r>
            <a:r>
              <a:rPr lang="it-IT" sz="1400" dirty="0"/>
              <a:t> </a:t>
            </a:r>
            <a:r>
              <a:rPr lang="it-IT" sz="1400" b="1" dirty="0" err="1"/>
              <a:t>number</a:t>
            </a:r>
            <a:r>
              <a:rPr lang="it-IT" sz="1400" b="1" dirty="0"/>
              <a:t>(6),</a:t>
            </a:r>
            <a:endParaRPr lang="it-IT" sz="1400" dirty="0"/>
          </a:p>
          <a:p>
            <a:r>
              <a:rPr lang="it-IT" sz="1400" dirty="0"/>
              <a:t>Mittente </a:t>
            </a:r>
            <a:r>
              <a:rPr lang="it-IT" sz="1400" b="1" dirty="0" err="1"/>
              <a:t>number</a:t>
            </a:r>
            <a:r>
              <a:rPr lang="it-IT" sz="1400" b="1" dirty="0"/>
              <a:t>(5),</a:t>
            </a:r>
            <a:endParaRPr lang="it-IT" sz="1400" dirty="0"/>
          </a:p>
          <a:p>
            <a:r>
              <a:rPr lang="it-IT" sz="1400" dirty="0"/>
              <a:t>Destinatario </a:t>
            </a:r>
            <a:r>
              <a:rPr lang="it-IT" sz="1400" b="1" dirty="0" err="1"/>
              <a:t>number</a:t>
            </a:r>
            <a:r>
              <a:rPr lang="it-IT" sz="1400" b="1" dirty="0"/>
              <a:t>(5),</a:t>
            </a:r>
            <a:endParaRPr lang="it-IT" sz="1400" dirty="0"/>
          </a:p>
          <a:p>
            <a:r>
              <a:rPr lang="it-IT" sz="1400" b="1" dirty="0" err="1"/>
              <a:t>constraint</a:t>
            </a:r>
            <a:r>
              <a:rPr lang="it-IT" sz="1400" dirty="0"/>
              <a:t> PK_FEEDBACK </a:t>
            </a:r>
            <a:r>
              <a:rPr lang="it-IT" sz="1400" b="1" dirty="0" err="1"/>
              <a:t>primary</a:t>
            </a:r>
            <a:r>
              <a:rPr lang="it-IT" sz="1400" b="1" dirty="0"/>
              <a:t> </a:t>
            </a:r>
            <a:r>
              <a:rPr lang="it-IT" sz="1400" b="1" dirty="0" err="1"/>
              <a:t>key</a:t>
            </a:r>
            <a:r>
              <a:rPr lang="it-IT" sz="1400" dirty="0"/>
              <a:t>(Codice)</a:t>
            </a:r>
          </a:p>
          <a:p>
            <a:r>
              <a:rPr lang="it-IT" sz="1400" dirty="0"/>
              <a:t>)</a:t>
            </a:r>
          </a:p>
          <a:p>
            <a:r>
              <a:rPr lang="it-IT" sz="1400" b="1" dirty="0"/>
              <a:t>Storage</a:t>
            </a:r>
            <a:r>
              <a:rPr lang="it-IT" sz="1400" dirty="0"/>
              <a:t> (</a:t>
            </a:r>
            <a:r>
              <a:rPr lang="it-IT" sz="1400" b="1" dirty="0" err="1"/>
              <a:t>Initial</a:t>
            </a:r>
            <a:r>
              <a:rPr lang="it-IT" sz="1400" dirty="0"/>
              <a:t> 240k);</a:t>
            </a:r>
          </a:p>
          <a:p>
            <a:endParaRPr lang="it-IT" sz="1400" dirty="0"/>
          </a:p>
          <a:p>
            <a:endParaRPr lang="it-IT" sz="1400" dirty="0"/>
          </a:p>
          <a:p>
            <a:endParaRPr lang="it-IT" sz="1400" dirty="0"/>
          </a:p>
        </p:txBody>
      </p:sp>
      <p:sp>
        <p:nvSpPr>
          <p:cNvPr id="6" name="CasellaDiTesto 5">
            <a:extLst>
              <a:ext uri="{FF2B5EF4-FFF2-40B4-BE49-F238E27FC236}">
                <a16:creationId xmlns:a16="http://schemas.microsoft.com/office/drawing/2014/main" id="{DE27441F-907D-4D3D-A72B-659DB5A05960}"/>
              </a:ext>
            </a:extLst>
          </p:cNvPr>
          <p:cNvSpPr txBox="1"/>
          <p:nvPr/>
        </p:nvSpPr>
        <p:spPr>
          <a:xfrm>
            <a:off x="4186989" y="43458"/>
            <a:ext cx="3529264" cy="6771084"/>
          </a:xfrm>
          <a:prstGeom prst="rect">
            <a:avLst/>
          </a:prstGeom>
          <a:solidFill>
            <a:schemeClr val="accent5">
              <a:lumMod val="50000"/>
              <a:alpha val="49000"/>
            </a:schemeClr>
          </a:solidFill>
        </p:spPr>
        <p:txBody>
          <a:bodyPr wrap="square" rtlCol="0">
            <a:spAutoFit/>
          </a:bodyPr>
          <a:lstStyle/>
          <a:p>
            <a:r>
              <a:rPr lang="it-IT" sz="1400" b="1" dirty="0"/>
              <a:t>Create </a:t>
            </a:r>
            <a:r>
              <a:rPr lang="it-IT" sz="1400" b="1" dirty="0" err="1"/>
              <a:t>table</a:t>
            </a:r>
            <a:r>
              <a:rPr lang="it-IT" sz="1400" dirty="0"/>
              <a:t> PASSEGGERI(</a:t>
            </a:r>
          </a:p>
          <a:p>
            <a:r>
              <a:rPr lang="it-IT" sz="1400" dirty="0"/>
              <a:t>Id </a:t>
            </a:r>
            <a:r>
              <a:rPr lang="it-IT" sz="1400" b="1" dirty="0" err="1"/>
              <a:t>number</a:t>
            </a:r>
            <a:r>
              <a:rPr lang="it-IT" sz="1400" b="1" dirty="0"/>
              <a:t>(5),</a:t>
            </a:r>
            <a:endParaRPr lang="it-IT" sz="1400" dirty="0"/>
          </a:p>
          <a:p>
            <a:r>
              <a:rPr lang="it-IT" sz="1400" dirty="0"/>
              <a:t>Username </a:t>
            </a:r>
            <a:r>
              <a:rPr lang="it-IT" sz="1400" b="1" dirty="0"/>
              <a:t>varchar2(20) DEFAULT</a:t>
            </a:r>
            <a:r>
              <a:rPr lang="it-IT" sz="1400" dirty="0"/>
              <a:t>  '</a:t>
            </a:r>
            <a:r>
              <a:rPr lang="it-IT" sz="1400" dirty="0" err="1"/>
              <a:t>nome.cognome</a:t>
            </a:r>
            <a:r>
              <a:rPr lang="it-IT" sz="1400" dirty="0"/>
              <a:t>',</a:t>
            </a:r>
          </a:p>
          <a:p>
            <a:r>
              <a:rPr lang="it-IT" sz="1400" dirty="0" err="1"/>
              <a:t>Pssword</a:t>
            </a:r>
            <a:r>
              <a:rPr lang="it-IT" sz="1400" dirty="0"/>
              <a:t> </a:t>
            </a:r>
            <a:r>
              <a:rPr lang="it-IT" sz="1400" b="1" dirty="0"/>
              <a:t>varchar2(30) DEFAULT</a:t>
            </a:r>
            <a:r>
              <a:rPr lang="it-IT" sz="1400" dirty="0"/>
              <a:t> '**********',</a:t>
            </a:r>
          </a:p>
          <a:p>
            <a:r>
              <a:rPr lang="it-IT" sz="1400" dirty="0"/>
              <a:t>Documento </a:t>
            </a:r>
            <a:r>
              <a:rPr lang="it-IT" sz="1400" b="1" dirty="0"/>
              <a:t>blob</a:t>
            </a:r>
            <a:r>
              <a:rPr lang="it-IT" sz="1400" dirty="0"/>
              <a:t>,</a:t>
            </a:r>
          </a:p>
          <a:p>
            <a:r>
              <a:rPr lang="it-IT" sz="1400" dirty="0"/>
              <a:t>Foto </a:t>
            </a:r>
            <a:r>
              <a:rPr lang="it-IT" sz="1400" b="1" dirty="0"/>
              <a:t>blob</a:t>
            </a:r>
            <a:r>
              <a:rPr lang="it-IT" sz="1400" dirty="0"/>
              <a:t>,</a:t>
            </a:r>
          </a:p>
          <a:p>
            <a:r>
              <a:rPr lang="it-IT" sz="1400" b="1" dirty="0" err="1"/>
              <a:t>constraint</a:t>
            </a:r>
            <a:r>
              <a:rPr lang="it-IT" sz="1400" dirty="0"/>
              <a:t> PK_PASSEGGERI </a:t>
            </a:r>
            <a:r>
              <a:rPr lang="it-IT" sz="1400" b="1" dirty="0" err="1"/>
              <a:t>primary</a:t>
            </a:r>
            <a:r>
              <a:rPr lang="it-IT" sz="1400" b="1" dirty="0"/>
              <a:t> </a:t>
            </a:r>
            <a:r>
              <a:rPr lang="it-IT" sz="1400" b="1" dirty="0" err="1"/>
              <a:t>key</a:t>
            </a:r>
            <a:r>
              <a:rPr lang="it-IT" sz="1400" dirty="0"/>
              <a:t>(Id)</a:t>
            </a:r>
          </a:p>
          <a:p>
            <a:r>
              <a:rPr lang="it-IT" sz="1400" dirty="0"/>
              <a:t>)</a:t>
            </a:r>
          </a:p>
          <a:p>
            <a:r>
              <a:rPr lang="it-IT" sz="1400" b="1" dirty="0"/>
              <a:t>Storage</a:t>
            </a:r>
            <a:r>
              <a:rPr lang="it-IT" sz="1400" dirty="0"/>
              <a:t> (</a:t>
            </a:r>
            <a:r>
              <a:rPr lang="it-IT" sz="1400" b="1" dirty="0" err="1"/>
              <a:t>Initial</a:t>
            </a:r>
            <a:r>
              <a:rPr lang="it-IT" sz="1400" dirty="0"/>
              <a:t> 504k);</a:t>
            </a:r>
          </a:p>
          <a:p>
            <a:r>
              <a:rPr lang="it-IT" sz="1400" dirty="0"/>
              <a:t> </a:t>
            </a:r>
          </a:p>
          <a:p>
            <a:r>
              <a:rPr lang="it-IT" sz="1400" b="1" dirty="0"/>
              <a:t>Create </a:t>
            </a:r>
            <a:r>
              <a:rPr lang="it-IT" sz="1400" b="1" dirty="0" err="1"/>
              <a:t>table</a:t>
            </a:r>
            <a:r>
              <a:rPr lang="it-IT" sz="1400" dirty="0"/>
              <a:t> PRENOTAZIONI(</a:t>
            </a:r>
          </a:p>
          <a:p>
            <a:r>
              <a:rPr lang="it-IT" sz="1400" dirty="0"/>
              <a:t>Codice </a:t>
            </a:r>
            <a:r>
              <a:rPr lang="it-IT" sz="1400" b="1" dirty="0" err="1"/>
              <a:t>number</a:t>
            </a:r>
            <a:r>
              <a:rPr lang="it-IT" sz="1400" b="1" dirty="0"/>
              <a:t>(6),</a:t>
            </a:r>
            <a:endParaRPr lang="it-IT" sz="1400" dirty="0"/>
          </a:p>
          <a:p>
            <a:r>
              <a:rPr lang="it-IT" sz="1400" dirty="0"/>
              <a:t>Viaggio </a:t>
            </a:r>
            <a:r>
              <a:rPr lang="it-IT" sz="1400" b="1" dirty="0" err="1"/>
              <a:t>number</a:t>
            </a:r>
            <a:r>
              <a:rPr lang="it-IT" sz="1400" b="1" dirty="0"/>
              <a:t>(6),</a:t>
            </a:r>
            <a:endParaRPr lang="it-IT" sz="1400" dirty="0"/>
          </a:p>
          <a:p>
            <a:r>
              <a:rPr lang="it-IT" sz="1400" dirty="0"/>
              <a:t>Passeggero </a:t>
            </a:r>
            <a:r>
              <a:rPr lang="it-IT" sz="1400" b="1" dirty="0" err="1"/>
              <a:t>number</a:t>
            </a:r>
            <a:r>
              <a:rPr lang="it-IT" sz="1400" b="1" dirty="0"/>
              <a:t>(5),</a:t>
            </a:r>
            <a:endParaRPr lang="it-IT" sz="1400" dirty="0"/>
          </a:p>
          <a:p>
            <a:r>
              <a:rPr lang="it-IT" sz="1400" dirty="0"/>
              <a:t>Stato </a:t>
            </a:r>
            <a:r>
              <a:rPr lang="it-IT" sz="1400" b="1" dirty="0" err="1"/>
              <a:t>char</a:t>
            </a:r>
            <a:r>
              <a:rPr lang="it-IT" sz="1400" b="1" dirty="0"/>
              <a:t>(6) NOT NULL,</a:t>
            </a:r>
            <a:endParaRPr lang="it-IT" sz="1400" dirty="0"/>
          </a:p>
          <a:p>
            <a:r>
              <a:rPr lang="it-IT" sz="1400" b="1" dirty="0" err="1"/>
              <a:t>constraint</a:t>
            </a:r>
            <a:r>
              <a:rPr lang="it-IT" sz="1400" dirty="0"/>
              <a:t> PK_PRENOTAZIONI </a:t>
            </a:r>
            <a:r>
              <a:rPr lang="it-IT" sz="1400" b="1" dirty="0" err="1"/>
              <a:t>primary</a:t>
            </a:r>
            <a:r>
              <a:rPr lang="it-IT" sz="1400" b="1" dirty="0"/>
              <a:t> </a:t>
            </a:r>
            <a:r>
              <a:rPr lang="it-IT" sz="1400" b="1" dirty="0" err="1"/>
              <a:t>key</a:t>
            </a:r>
            <a:r>
              <a:rPr lang="it-IT" sz="1400" dirty="0"/>
              <a:t>(Codice)</a:t>
            </a:r>
          </a:p>
          <a:p>
            <a:r>
              <a:rPr lang="it-IT" sz="1400" dirty="0"/>
              <a:t>)</a:t>
            </a:r>
          </a:p>
          <a:p>
            <a:r>
              <a:rPr lang="it-IT" sz="1400" b="1" dirty="0"/>
              <a:t>Storage</a:t>
            </a:r>
            <a:r>
              <a:rPr lang="it-IT" sz="1400" dirty="0"/>
              <a:t> (</a:t>
            </a:r>
            <a:r>
              <a:rPr lang="it-IT" sz="1400" b="1" dirty="0" err="1"/>
              <a:t>Initial</a:t>
            </a:r>
            <a:r>
              <a:rPr lang="it-IT" sz="1400" dirty="0"/>
              <a:t>  10500k);</a:t>
            </a:r>
          </a:p>
          <a:p>
            <a:r>
              <a:rPr lang="it-IT" sz="1400" b="1" dirty="0"/>
              <a:t>Create </a:t>
            </a:r>
            <a:r>
              <a:rPr lang="it-IT" sz="1400" b="1" dirty="0" err="1"/>
              <a:t>table</a:t>
            </a:r>
            <a:r>
              <a:rPr lang="it-IT" sz="1400" dirty="0"/>
              <a:t> VIAGGI(</a:t>
            </a:r>
          </a:p>
          <a:p>
            <a:r>
              <a:rPr lang="it-IT" sz="1400" dirty="0"/>
              <a:t>Codice </a:t>
            </a:r>
            <a:r>
              <a:rPr lang="it-IT" sz="1400" b="1" dirty="0" err="1"/>
              <a:t>number</a:t>
            </a:r>
            <a:r>
              <a:rPr lang="it-IT" sz="1400" b="1" dirty="0"/>
              <a:t>(6),</a:t>
            </a:r>
            <a:endParaRPr lang="it-IT" sz="1400" dirty="0"/>
          </a:p>
          <a:p>
            <a:r>
              <a:rPr lang="it-IT" sz="1400" dirty="0" err="1"/>
              <a:t>Tempo_stimato</a:t>
            </a:r>
            <a:r>
              <a:rPr lang="it-IT" sz="1400" dirty="0"/>
              <a:t> </a:t>
            </a:r>
            <a:r>
              <a:rPr lang="it-IT" sz="1400" b="1" dirty="0"/>
              <a:t>varchar2(15) DEFAULT</a:t>
            </a:r>
            <a:r>
              <a:rPr lang="it-IT" sz="1400" dirty="0"/>
              <a:t> 'Da definire',</a:t>
            </a:r>
          </a:p>
          <a:p>
            <a:r>
              <a:rPr lang="it-IT" sz="1400" dirty="0" err="1"/>
              <a:t>Data_partenza</a:t>
            </a:r>
            <a:r>
              <a:rPr lang="it-IT" sz="1400" dirty="0"/>
              <a:t> </a:t>
            </a:r>
            <a:r>
              <a:rPr lang="it-IT" sz="1400" b="1" dirty="0"/>
              <a:t>date  NOT NULL</a:t>
            </a:r>
            <a:r>
              <a:rPr lang="it-IT" sz="1400" dirty="0"/>
              <a:t>,</a:t>
            </a:r>
          </a:p>
          <a:p>
            <a:r>
              <a:rPr lang="it-IT" sz="1400" dirty="0" err="1"/>
              <a:t>Ora_partenza</a:t>
            </a:r>
            <a:r>
              <a:rPr lang="it-IT" sz="1400" dirty="0"/>
              <a:t> </a:t>
            </a:r>
            <a:r>
              <a:rPr lang="it-IT" sz="1400" b="1" dirty="0"/>
              <a:t>varchar2(5) </a:t>
            </a:r>
          </a:p>
          <a:p>
            <a:r>
              <a:rPr lang="it-IT" sz="1400" b="1" dirty="0"/>
              <a:t>DEFAULT</a:t>
            </a:r>
            <a:r>
              <a:rPr lang="it-IT" sz="1400" dirty="0"/>
              <a:t> '--:--',</a:t>
            </a:r>
          </a:p>
          <a:p>
            <a:r>
              <a:rPr lang="it-IT" sz="1400" dirty="0" err="1"/>
              <a:t>Posti_disponibili</a:t>
            </a:r>
            <a:r>
              <a:rPr lang="it-IT" sz="1400" dirty="0"/>
              <a:t> </a:t>
            </a:r>
            <a:r>
              <a:rPr lang="it-IT" sz="1400" b="1" dirty="0" err="1"/>
              <a:t>integer</a:t>
            </a:r>
            <a:r>
              <a:rPr lang="it-IT" sz="1400" dirty="0"/>
              <a:t>,</a:t>
            </a:r>
          </a:p>
          <a:p>
            <a:r>
              <a:rPr lang="it-IT" sz="1400" dirty="0" err="1"/>
              <a:t>Contributo_economico</a:t>
            </a:r>
            <a:r>
              <a:rPr lang="it-IT" sz="1400" dirty="0"/>
              <a:t> </a:t>
            </a:r>
            <a:r>
              <a:rPr lang="it-IT" sz="1400" b="1" dirty="0"/>
              <a:t>varchar2(10)</a:t>
            </a:r>
            <a:endParaRPr lang="it-IT" sz="1400" dirty="0"/>
          </a:p>
        </p:txBody>
      </p:sp>
    </p:spTree>
    <p:extLst>
      <p:ext uri="{BB962C8B-B14F-4D97-AF65-F5344CB8AC3E}">
        <p14:creationId xmlns:p14="http://schemas.microsoft.com/office/powerpoint/2010/main" val="1614164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286C67FE-885D-4B89-8466-269309A3C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3C04E06A-3714-4BF6-8173-DE3A5A0C9477}"/>
              </a:ext>
            </a:extLst>
          </p:cNvPr>
          <p:cNvSpPr txBox="1">
            <a:spLocks/>
          </p:cNvSpPr>
          <p:nvPr/>
        </p:nvSpPr>
        <p:spPr>
          <a:xfrm>
            <a:off x="800263" y="1177219"/>
            <a:ext cx="7821501"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CREAZIONE VINCOLI AGGIUNTIVI</a:t>
            </a:r>
          </a:p>
        </p:txBody>
      </p:sp>
      <p:cxnSp>
        <p:nvCxnSpPr>
          <p:cNvPr id="6" name="Connettore a gomito 5">
            <a:extLst>
              <a:ext uri="{FF2B5EF4-FFF2-40B4-BE49-F238E27FC236}">
                <a16:creationId xmlns:a16="http://schemas.microsoft.com/office/drawing/2014/main" id="{2BBA0A5B-9845-4BAB-A0E4-678658C7C907}"/>
              </a:ext>
            </a:extLst>
          </p:cNvPr>
          <p:cNvCxnSpPr/>
          <p:nvPr/>
        </p:nvCxnSpPr>
        <p:spPr>
          <a:xfrm>
            <a:off x="0" y="1474110"/>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id="{62EBB74A-B9B0-4110-89F3-B97872F263DD}"/>
              </a:ext>
            </a:extLst>
          </p:cNvPr>
          <p:cNvSpPr>
            <a:spLocks noChangeArrowheads="1"/>
          </p:cNvSpPr>
          <p:nvPr/>
        </p:nvSpPr>
        <p:spPr bwMode="auto">
          <a:xfrm>
            <a:off x="79732" y="2125596"/>
            <a:ext cx="1203253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it-IT" dirty="0"/>
              <a:t>Per la creazione dei vincoli di integrità referenziale è stato usato il comando di alter </a:t>
            </a:r>
            <a:r>
              <a:rPr lang="it-IT" dirty="0" err="1"/>
              <a:t>table</a:t>
            </a:r>
            <a:r>
              <a:rPr lang="it-IT" dirty="0"/>
              <a:t> che permette di modificare una tabella già creata precedentemente. Si è preferito tale sistema in modo da non essere condizionati dall’ordine di creazione delle tabelle, data la necessità di dover in caso contrario definire prima le tabelle referenziate poi le referenzianti. Si specifica che dove non è stata definita nessuna politica di reazione Oracle per default fa la NO ACTION ,cioè non compie nessuna operazione sulla base di dati. Le altre politiche di reazione usate sono:</a:t>
            </a:r>
          </a:p>
          <a:p>
            <a:endParaRPr lang="it-IT" dirty="0"/>
          </a:p>
          <a:p>
            <a:pPr marL="285750" indent="-285750">
              <a:buFont typeface="Wingdings" panose="05000000000000000000" pitchFamily="2" charset="2"/>
              <a:buChar char="Ø"/>
            </a:pPr>
            <a:r>
              <a:rPr lang="it-IT" dirty="0"/>
              <a:t>SET NULL: che setta automaticamente a </a:t>
            </a:r>
            <a:r>
              <a:rPr lang="it-IT" dirty="0" err="1"/>
              <a:t>null</a:t>
            </a:r>
            <a:r>
              <a:rPr lang="it-IT" dirty="0"/>
              <a:t> tutti gli attributi delle tabelle referenziate collegate agli attributi modificati delle tabelle che referenziano le precedenti;</a:t>
            </a:r>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r>
              <a:rPr lang="it-IT" dirty="0"/>
              <a:t>SET DEFAULT: che setta automaticamente ad un valore di default, scelto da noi, tutti gli attributi delle tabelle referenziate collegate agli attributi modificati delle tabelle che referenziano le precedenti;</a:t>
            </a:r>
          </a:p>
          <a:p>
            <a:pPr marL="285750" indent="-285750">
              <a:buFont typeface="Wingdings" panose="05000000000000000000" pitchFamily="2" charset="2"/>
              <a:buChar char="Ø"/>
            </a:pPr>
            <a:endParaRPr lang="it-IT" dirty="0"/>
          </a:p>
          <a:p>
            <a:pPr marL="285750" indent="-285750">
              <a:buFont typeface="Wingdings" panose="05000000000000000000" pitchFamily="2" charset="2"/>
              <a:buChar char="Ø"/>
            </a:pPr>
            <a:r>
              <a:rPr lang="it-IT" dirty="0"/>
              <a:t>CASCADE: ovvero tutte le modifiche fatte sulle tabelle referenzianti si ripercuotono anche su quelle referenziate.</a:t>
            </a:r>
          </a:p>
          <a:p>
            <a:pPr algn="ctr"/>
            <a:r>
              <a:rPr lang="it-IT" b="1" dirty="0"/>
              <a:t>Il codice SQL utilizzato per aggiungere i vincoli è il seguente:</a:t>
            </a:r>
          </a:p>
        </p:txBody>
      </p:sp>
    </p:spTree>
    <p:extLst>
      <p:ext uri="{BB962C8B-B14F-4D97-AF65-F5344CB8AC3E}">
        <p14:creationId xmlns:p14="http://schemas.microsoft.com/office/powerpoint/2010/main" val="2535429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egnaposto contenuto 4">
            <a:extLst>
              <a:ext uri="{FF2B5EF4-FFF2-40B4-BE49-F238E27FC236}">
                <a16:creationId xmlns:a16="http://schemas.microsoft.com/office/drawing/2014/main" id="{FCDBFE8B-74A9-478A-A98F-DAE2A4255D30}"/>
              </a:ext>
            </a:extLst>
          </p:cNvPr>
          <p:cNvGraphicFramePr>
            <a:graphicFrameLocks noGrp="1"/>
          </p:cNvGraphicFramePr>
          <p:nvPr>
            <p:ph idx="1"/>
            <p:extLst>
              <p:ext uri="{D42A27DB-BD31-4B8C-83A1-F6EECF244321}">
                <p14:modId xmlns:p14="http://schemas.microsoft.com/office/powerpoint/2010/main" val="3368733042"/>
              </p:ext>
            </p:extLst>
          </p:nvPr>
        </p:nvGraphicFramePr>
        <p:xfrm>
          <a:off x="134751" y="158906"/>
          <a:ext cx="11922498" cy="5692904"/>
        </p:xfrm>
        <a:graphic>
          <a:graphicData uri="http://schemas.openxmlformats.org/drawingml/2006/table">
            <a:tbl>
              <a:tblPr>
                <a:tableStyleId>{5C22544A-7EE6-4342-B048-85BDC9FD1C3A}</a:tableStyleId>
              </a:tblPr>
              <a:tblGrid>
                <a:gridCol w="11922498">
                  <a:extLst>
                    <a:ext uri="{9D8B030D-6E8A-4147-A177-3AD203B41FA5}">
                      <a16:colId xmlns:a16="http://schemas.microsoft.com/office/drawing/2014/main" val="2129482850"/>
                    </a:ext>
                  </a:extLst>
                </a:gridCol>
              </a:tblGrid>
              <a:tr h="5692904">
                <a:tc>
                  <a:txBody>
                    <a:bodyPr/>
                    <a:lstStyle/>
                    <a:p>
                      <a:pPr algn="just">
                        <a:lnSpc>
                          <a:spcPct val="150000"/>
                        </a:lnSpc>
                        <a:spcAft>
                          <a:spcPts val="1000"/>
                        </a:spcAft>
                      </a:pPr>
                      <a:r>
                        <a:rPr lang="it-IT" sz="1600" dirty="0">
                          <a:solidFill>
                            <a:schemeClr val="tx1"/>
                          </a:solidFill>
                          <a:effectLst/>
                          <a:latin typeface="+mn-lt"/>
                        </a:rPr>
                        <a:t>*Alter </a:t>
                      </a:r>
                      <a:r>
                        <a:rPr lang="it-IT" sz="1600" dirty="0" err="1">
                          <a:solidFill>
                            <a:schemeClr val="tx1"/>
                          </a:solidFill>
                          <a:effectLst/>
                          <a:latin typeface="+mn-lt"/>
                        </a:rPr>
                        <a:t>table</a:t>
                      </a:r>
                      <a:r>
                        <a:rPr lang="it-IT" sz="1600" dirty="0">
                          <a:solidFill>
                            <a:schemeClr val="tx1"/>
                          </a:solidFill>
                          <a:effectLst/>
                          <a:latin typeface="+mn-lt"/>
                        </a:rPr>
                        <a:t> AUTISTI </a:t>
                      </a:r>
                      <a:r>
                        <a:rPr lang="it-IT" sz="1600" dirty="0" err="1">
                          <a:solidFill>
                            <a:schemeClr val="tx1"/>
                          </a:solidFill>
                          <a:effectLst/>
                          <a:latin typeface="+mn-lt"/>
                        </a:rPr>
                        <a:t>add</a:t>
                      </a:r>
                      <a:r>
                        <a:rPr lang="it-IT" sz="1600" dirty="0">
                          <a:solidFill>
                            <a:schemeClr val="tx1"/>
                          </a:solidFill>
                          <a:effectLst/>
                          <a:latin typeface="+mn-lt"/>
                        </a:rPr>
                        <a:t> </a:t>
                      </a:r>
                      <a:r>
                        <a:rPr lang="it-IT" sz="1600" dirty="0" err="1">
                          <a:solidFill>
                            <a:schemeClr val="tx1"/>
                          </a:solidFill>
                          <a:effectLst/>
                          <a:latin typeface="+mn-lt"/>
                        </a:rPr>
                        <a:t>constraint</a:t>
                      </a:r>
                      <a:r>
                        <a:rPr lang="it-IT" sz="1600" dirty="0">
                          <a:solidFill>
                            <a:schemeClr val="tx1"/>
                          </a:solidFill>
                          <a:effectLst/>
                          <a:latin typeface="+mn-lt"/>
                        </a:rPr>
                        <a:t> </a:t>
                      </a:r>
                      <a:r>
                        <a:rPr lang="it-IT" sz="1600" dirty="0" err="1">
                          <a:solidFill>
                            <a:schemeClr val="tx1"/>
                          </a:solidFill>
                          <a:effectLst/>
                          <a:latin typeface="+mn-lt"/>
                        </a:rPr>
                        <a:t>FK_Utente_Autista</a:t>
                      </a:r>
                      <a:r>
                        <a:rPr lang="it-IT" sz="1600" dirty="0">
                          <a:solidFill>
                            <a:schemeClr val="tx1"/>
                          </a:solidFill>
                          <a:effectLst/>
                          <a:latin typeface="+mn-lt"/>
                        </a:rPr>
                        <a:t> </a:t>
                      </a:r>
                      <a:r>
                        <a:rPr lang="it-IT" sz="1600" dirty="0" err="1">
                          <a:solidFill>
                            <a:schemeClr val="tx1"/>
                          </a:solidFill>
                          <a:effectLst/>
                          <a:latin typeface="+mn-lt"/>
                        </a:rPr>
                        <a:t>foreign</a:t>
                      </a:r>
                      <a:r>
                        <a:rPr lang="it-IT" sz="1600" dirty="0">
                          <a:solidFill>
                            <a:schemeClr val="tx1"/>
                          </a:solidFill>
                          <a:effectLst/>
                          <a:latin typeface="+mn-lt"/>
                        </a:rPr>
                        <a:t> </a:t>
                      </a:r>
                      <a:r>
                        <a:rPr lang="it-IT" sz="1600" dirty="0" err="1">
                          <a:solidFill>
                            <a:schemeClr val="tx1"/>
                          </a:solidFill>
                          <a:effectLst/>
                          <a:latin typeface="+mn-lt"/>
                        </a:rPr>
                        <a:t>key</a:t>
                      </a:r>
                      <a:r>
                        <a:rPr lang="it-IT" sz="1600" dirty="0">
                          <a:solidFill>
                            <a:schemeClr val="tx1"/>
                          </a:solidFill>
                          <a:effectLst/>
                          <a:latin typeface="+mn-lt"/>
                        </a:rPr>
                        <a:t>(Id) </a:t>
                      </a:r>
                      <a:r>
                        <a:rPr lang="it-IT" sz="1600" dirty="0" err="1">
                          <a:solidFill>
                            <a:schemeClr val="tx1"/>
                          </a:solidFill>
                          <a:effectLst/>
                          <a:latin typeface="+mn-lt"/>
                        </a:rPr>
                        <a:t>references</a:t>
                      </a:r>
                      <a:r>
                        <a:rPr lang="it-IT" sz="1600" dirty="0">
                          <a:solidFill>
                            <a:schemeClr val="tx1"/>
                          </a:solidFill>
                          <a:effectLst/>
                          <a:latin typeface="+mn-lt"/>
                        </a:rPr>
                        <a:t> UTENTI(Id) on delete </a:t>
                      </a:r>
                      <a:r>
                        <a:rPr lang="it-IT" sz="1600" dirty="0" err="1">
                          <a:solidFill>
                            <a:schemeClr val="tx1"/>
                          </a:solidFill>
                          <a:effectLst/>
                          <a:latin typeface="+mn-lt"/>
                        </a:rPr>
                        <a:t>cascade</a:t>
                      </a:r>
                      <a:r>
                        <a:rPr lang="it-IT" sz="1600" dirty="0">
                          <a:solidFill>
                            <a:schemeClr val="tx1"/>
                          </a:solidFill>
                          <a:effectLst/>
                          <a:latin typeface="+mn-lt"/>
                        </a:rPr>
                        <a:t>;</a:t>
                      </a:r>
                    </a:p>
                    <a:p>
                      <a:pPr algn="just">
                        <a:lnSpc>
                          <a:spcPct val="150000"/>
                        </a:lnSpc>
                        <a:spcAft>
                          <a:spcPts val="1000"/>
                        </a:spcAft>
                      </a:pPr>
                      <a:r>
                        <a:rPr lang="it-IT" sz="1600" dirty="0">
                          <a:solidFill>
                            <a:schemeClr val="tx1"/>
                          </a:solidFill>
                          <a:effectLst/>
                          <a:latin typeface="+mn-lt"/>
                        </a:rPr>
                        <a:t> *Alter </a:t>
                      </a:r>
                      <a:r>
                        <a:rPr lang="it-IT" sz="1600" dirty="0" err="1">
                          <a:solidFill>
                            <a:schemeClr val="tx1"/>
                          </a:solidFill>
                          <a:effectLst/>
                          <a:latin typeface="+mn-lt"/>
                        </a:rPr>
                        <a:t>table</a:t>
                      </a:r>
                      <a:r>
                        <a:rPr lang="it-IT" sz="1600" dirty="0">
                          <a:solidFill>
                            <a:schemeClr val="tx1"/>
                          </a:solidFill>
                          <a:effectLst/>
                          <a:latin typeface="+mn-lt"/>
                        </a:rPr>
                        <a:t> PASSEGGERI </a:t>
                      </a:r>
                      <a:r>
                        <a:rPr lang="it-IT" sz="1600" dirty="0" err="1">
                          <a:solidFill>
                            <a:schemeClr val="tx1"/>
                          </a:solidFill>
                          <a:effectLst/>
                          <a:latin typeface="+mn-lt"/>
                        </a:rPr>
                        <a:t>add</a:t>
                      </a:r>
                      <a:r>
                        <a:rPr lang="it-IT" sz="1600" dirty="0">
                          <a:solidFill>
                            <a:schemeClr val="tx1"/>
                          </a:solidFill>
                          <a:effectLst/>
                          <a:latin typeface="+mn-lt"/>
                        </a:rPr>
                        <a:t> </a:t>
                      </a:r>
                      <a:r>
                        <a:rPr lang="it-IT" sz="1600" dirty="0" err="1">
                          <a:solidFill>
                            <a:schemeClr val="tx1"/>
                          </a:solidFill>
                          <a:effectLst/>
                          <a:latin typeface="+mn-lt"/>
                        </a:rPr>
                        <a:t>constraint</a:t>
                      </a:r>
                      <a:r>
                        <a:rPr lang="it-IT" sz="1600" dirty="0">
                          <a:solidFill>
                            <a:schemeClr val="tx1"/>
                          </a:solidFill>
                          <a:effectLst/>
                          <a:latin typeface="+mn-lt"/>
                        </a:rPr>
                        <a:t> </a:t>
                      </a:r>
                      <a:r>
                        <a:rPr lang="it-IT" sz="1600" dirty="0" err="1">
                          <a:solidFill>
                            <a:schemeClr val="tx1"/>
                          </a:solidFill>
                          <a:effectLst/>
                          <a:latin typeface="+mn-lt"/>
                        </a:rPr>
                        <a:t>FK_Utente_Passeggero</a:t>
                      </a:r>
                      <a:r>
                        <a:rPr lang="it-IT" sz="1600" dirty="0">
                          <a:solidFill>
                            <a:schemeClr val="tx1"/>
                          </a:solidFill>
                          <a:effectLst/>
                          <a:latin typeface="+mn-lt"/>
                        </a:rPr>
                        <a:t> </a:t>
                      </a:r>
                      <a:r>
                        <a:rPr lang="it-IT" sz="1600" dirty="0" err="1">
                          <a:solidFill>
                            <a:schemeClr val="tx1"/>
                          </a:solidFill>
                          <a:effectLst/>
                          <a:latin typeface="+mn-lt"/>
                        </a:rPr>
                        <a:t>foreign</a:t>
                      </a:r>
                      <a:r>
                        <a:rPr lang="it-IT" sz="1600" dirty="0">
                          <a:solidFill>
                            <a:schemeClr val="tx1"/>
                          </a:solidFill>
                          <a:effectLst/>
                          <a:latin typeface="+mn-lt"/>
                        </a:rPr>
                        <a:t> </a:t>
                      </a:r>
                      <a:r>
                        <a:rPr lang="it-IT" sz="1600" dirty="0" err="1">
                          <a:solidFill>
                            <a:schemeClr val="tx1"/>
                          </a:solidFill>
                          <a:effectLst/>
                          <a:latin typeface="+mn-lt"/>
                        </a:rPr>
                        <a:t>key</a:t>
                      </a:r>
                      <a:r>
                        <a:rPr lang="it-IT" sz="1600" dirty="0">
                          <a:solidFill>
                            <a:schemeClr val="tx1"/>
                          </a:solidFill>
                          <a:effectLst/>
                          <a:latin typeface="+mn-lt"/>
                        </a:rPr>
                        <a:t>(Id) </a:t>
                      </a:r>
                      <a:r>
                        <a:rPr lang="it-IT" sz="1600" dirty="0" err="1">
                          <a:solidFill>
                            <a:schemeClr val="tx1"/>
                          </a:solidFill>
                          <a:effectLst/>
                          <a:latin typeface="+mn-lt"/>
                        </a:rPr>
                        <a:t>references</a:t>
                      </a:r>
                      <a:r>
                        <a:rPr lang="it-IT" sz="1600" dirty="0">
                          <a:solidFill>
                            <a:schemeClr val="tx1"/>
                          </a:solidFill>
                          <a:effectLst/>
                          <a:latin typeface="+mn-lt"/>
                        </a:rPr>
                        <a:t> UTENTI(Id) on delete </a:t>
                      </a:r>
                      <a:r>
                        <a:rPr lang="it-IT" sz="1600" dirty="0" err="1">
                          <a:solidFill>
                            <a:schemeClr val="tx1"/>
                          </a:solidFill>
                          <a:effectLst/>
                          <a:latin typeface="+mn-lt"/>
                        </a:rPr>
                        <a:t>cascade</a:t>
                      </a:r>
                      <a:r>
                        <a:rPr lang="it-IT" sz="1600" dirty="0">
                          <a:solidFill>
                            <a:schemeClr val="tx1"/>
                          </a:solidFill>
                          <a:effectLst/>
                          <a:latin typeface="+mn-lt"/>
                        </a:rPr>
                        <a:t>;</a:t>
                      </a:r>
                    </a:p>
                    <a:p>
                      <a:pPr algn="just">
                        <a:lnSpc>
                          <a:spcPct val="150000"/>
                        </a:lnSpc>
                        <a:spcAft>
                          <a:spcPts val="1000"/>
                        </a:spcAft>
                      </a:pPr>
                      <a:r>
                        <a:rPr lang="it-IT" sz="1600" dirty="0">
                          <a:solidFill>
                            <a:schemeClr val="tx1"/>
                          </a:solidFill>
                          <a:effectLst/>
                          <a:latin typeface="+mn-lt"/>
                        </a:rPr>
                        <a:t> *Alter </a:t>
                      </a:r>
                      <a:r>
                        <a:rPr lang="it-IT" sz="1600" dirty="0" err="1">
                          <a:solidFill>
                            <a:schemeClr val="tx1"/>
                          </a:solidFill>
                          <a:effectLst/>
                          <a:latin typeface="+mn-lt"/>
                        </a:rPr>
                        <a:t>table</a:t>
                      </a:r>
                      <a:r>
                        <a:rPr lang="it-IT" sz="1600" dirty="0">
                          <a:solidFill>
                            <a:schemeClr val="tx1"/>
                          </a:solidFill>
                          <a:effectLst/>
                          <a:latin typeface="+mn-lt"/>
                        </a:rPr>
                        <a:t> PRENOTAZIONI </a:t>
                      </a:r>
                      <a:r>
                        <a:rPr lang="it-IT" sz="1600" dirty="0" err="1">
                          <a:solidFill>
                            <a:schemeClr val="tx1"/>
                          </a:solidFill>
                          <a:effectLst/>
                          <a:latin typeface="+mn-lt"/>
                        </a:rPr>
                        <a:t>add</a:t>
                      </a:r>
                      <a:r>
                        <a:rPr lang="it-IT" sz="1600" dirty="0">
                          <a:solidFill>
                            <a:schemeClr val="tx1"/>
                          </a:solidFill>
                          <a:effectLst/>
                          <a:latin typeface="+mn-lt"/>
                        </a:rPr>
                        <a:t> </a:t>
                      </a:r>
                      <a:r>
                        <a:rPr lang="it-IT" sz="1600" dirty="0" err="1">
                          <a:solidFill>
                            <a:schemeClr val="tx1"/>
                          </a:solidFill>
                          <a:effectLst/>
                          <a:latin typeface="+mn-lt"/>
                        </a:rPr>
                        <a:t>constraint</a:t>
                      </a:r>
                      <a:r>
                        <a:rPr lang="it-IT" sz="1600" dirty="0">
                          <a:solidFill>
                            <a:schemeClr val="tx1"/>
                          </a:solidFill>
                          <a:effectLst/>
                          <a:latin typeface="+mn-lt"/>
                        </a:rPr>
                        <a:t> </a:t>
                      </a:r>
                      <a:r>
                        <a:rPr lang="it-IT" sz="1600" dirty="0" err="1">
                          <a:solidFill>
                            <a:schemeClr val="tx1"/>
                          </a:solidFill>
                          <a:effectLst/>
                          <a:latin typeface="+mn-lt"/>
                        </a:rPr>
                        <a:t>FK_Prenotazione_Viaggio</a:t>
                      </a:r>
                      <a:r>
                        <a:rPr lang="it-IT" sz="1600" dirty="0">
                          <a:solidFill>
                            <a:schemeClr val="tx1"/>
                          </a:solidFill>
                          <a:effectLst/>
                          <a:latin typeface="+mn-lt"/>
                        </a:rPr>
                        <a:t> </a:t>
                      </a:r>
                      <a:r>
                        <a:rPr lang="it-IT" sz="1600" dirty="0" err="1">
                          <a:solidFill>
                            <a:schemeClr val="tx1"/>
                          </a:solidFill>
                          <a:effectLst/>
                          <a:latin typeface="+mn-lt"/>
                        </a:rPr>
                        <a:t>foreign</a:t>
                      </a:r>
                      <a:r>
                        <a:rPr lang="it-IT" sz="1600" dirty="0">
                          <a:solidFill>
                            <a:schemeClr val="tx1"/>
                          </a:solidFill>
                          <a:effectLst/>
                          <a:latin typeface="+mn-lt"/>
                        </a:rPr>
                        <a:t> </a:t>
                      </a:r>
                      <a:r>
                        <a:rPr lang="it-IT" sz="1600" dirty="0" err="1">
                          <a:solidFill>
                            <a:schemeClr val="tx1"/>
                          </a:solidFill>
                          <a:effectLst/>
                          <a:latin typeface="+mn-lt"/>
                        </a:rPr>
                        <a:t>key</a:t>
                      </a:r>
                      <a:r>
                        <a:rPr lang="it-IT" sz="1600" dirty="0">
                          <a:solidFill>
                            <a:schemeClr val="tx1"/>
                          </a:solidFill>
                          <a:effectLst/>
                          <a:latin typeface="+mn-lt"/>
                        </a:rPr>
                        <a:t>(Viaggio) </a:t>
                      </a:r>
                      <a:r>
                        <a:rPr lang="it-IT" sz="1600" dirty="0" err="1">
                          <a:solidFill>
                            <a:schemeClr val="tx1"/>
                          </a:solidFill>
                          <a:effectLst/>
                          <a:latin typeface="+mn-lt"/>
                        </a:rPr>
                        <a:t>references</a:t>
                      </a:r>
                      <a:r>
                        <a:rPr lang="it-IT" sz="1600" dirty="0">
                          <a:solidFill>
                            <a:schemeClr val="tx1"/>
                          </a:solidFill>
                          <a:effectLst/>
                          <a:latin typeface="+mn-lt"/>
                        </a:rPr>
                        <a:t> VIAGGI(Codice) on delete </a:t>
                      </a:r>
                      <a:r>
                        <a:rPr lang="it-IT" sz="1600" dirty="0" err="1">
                          <a:solidFill>
                            <a:schemeClr val="tx1"/>
                          </a:solidFill>
                          <a:effectLst/>
                          <a:latin typeface="+mn-lt"/>
                        </a:rPr>
                        <a:t>cascade</a:t>
                      </a:r>
                      <a:r>
                        <a:rPr lang="it-IT" sz="1600" dirty="0">
                          <a:solidFill>
                            <a:schemeClr val="tx1"/>
                          </a:solidFill>
                          <a:effectLst/>
                          <a:latin typeface="+mn-lt"/>
                        </a:rPr>
                        <a:t>;</a:t>
                      </a:r>
                    </a:p>
                    <a:p>
                      <a:pPr algn="just">
                        <a:lnSpc>
                          <a:spcPct val="150000"/>
                        </a:lnSpc>
                        <a:spcAft>
                          <a:spcPts val="1000"/>
                        </a:spcAft>
                      </a:pPr>
                      <a:r>
                        <a:rPr lang="it-IT" sz="1600" dirty="0">
                          <a:solidFill>
                            <a:schemeClr val="tx1"/>
                          </a:solidFill>
                          <a:effectLst/>
                          <a:latin typeface="+mn-lt"/>
                        </a:rPr>
                        <a:t> *Alter </a:t>
                      </a:r>
                      <a:r>
                        <a:rPr lang="it-IT" sz="1600" dirty="0" err="1">
                          <a:solidFill>
                            <a:schemeClr val="tx1"/>
                          </a:solidFill>
                          <a:effectLst/>
                          <a:latin typeface="+mn-lt"/>
                        </a:rPr>
                        <a:t>table</a:t>
                      </a:r>
                      <a:r>
                        <a:rPr lang="it-IT" sz="1600" dirty="0">
                          <a:solidFill>
                            <a:schemeClr val="tx1"/>
                          </a:solidFill>
                          <a:effectLst/>
                          <a:latin typeface="+mn-lt"/>
                        </a:rPr>
                        <a:t> PRENOTAZIONI </a:t>
                      </a:r>
                      <a:r>
                        <a:rPr lang="it-IT" sz="1600" dirty="0" err="1">
                          <a:solidFill>
                            <a:schemeClr val="tx1"/>
                          </a:solidFill>
                          <a:effectLst/>
                          <a:latin typeface="+mn-lt"/>
                        </a:rPr>
                        <a:t>add</a:t>
                      </a:r>
                      <a:r>
                        <a:rPr lang="it-IT" sz="1600" dirty="0">
                          <a:solidFill>
                            <a:schemeClr val="tx1"/>
                          </a:solidFill>
                          <a:effectLst/>
                          <a:latin typeface="+mn-lt"/>
                        </a:rPr>
                        <a:t> </a:t>
                      </a:r>
                      <a:r>
                        <a:rPr lang="it-IT" sz="1600" dirty="0" err="1">
                          <a:solidFill>
                            <a:schemeClr val="tx1"/>
                          </a:solidFill>
                          <a:effectLst/>
                          <a:latin typeface="+mn-lt"/>
                        </a:rPr>
                        <a:t>constraint</a:t>
                      </a:r>
                      <a:r>
                        <a:rPr lang="it-IT" sz="1600" dirty="0">
                          <a:solidFill>
                            <a:schemeClr val="tx1"/>
                          </a:solidFill>
                          <a:effectLst/>
                          <a:latin typeface="+mn-lt"/>
                        </a:rPr>
                        <a:t> </a:t>
                      </a:r>
                      <a:r>
                        <a:rPr lang="it-IT" sz="1600" dirty="0" err="1">
                          <a:solidFill>
                            <a:schemeClr val="tx1"/>
                          </a:solidFill>
                          <a:effectLst/>
                          <a:latin typeface="+mn-lt"/>
                        </a:rPr>
                        <a:t>FK_Prenotazione_Passeggero</a:t>
                      </a:r>
                      <a:r>
                        <a:rPr lang="it-IT" sz="1600" dirty="0">
                          <a:solidFill>
                            <a:schemeClr val="tx1"/>
                          </a:solidFill>
                          <a:effectLst/>
                          <a:latin typeface="+mn-lt"/>
                        </a:rPr>
                        <a:t>  </a:t>
                      </a:r>
                      <a:r>
                        <a:rPr lang="it-IT" sz="1600" dirty="0" err="1">
                          <a:solidFill>
                            <a:schemeClr val="tx1"/>
                          </a:solidFill>
                          <a:effectLst/>
                          <a:latin typeface="+mn-lt"/>
                        </a:rPr>
                        <a:t>foreign</a:t>
                      </a:r>
                      <a:r>
                        <a:rPr lang="it-IT" sz="1600" dirty="0">
                          <a:solidFill>
                            <a:schemeClr val="tx1"/>
                          </a:solidFill>
                          <a:effectLst/>
                          <a:latin typeface="+mn-lt"/>
                        </a:rPr>
                        <a:t> </a:t>
                      </a:r>
                      <a:r>
                        <a:rPr lang="it-IT" sz="1600" dirty="0" err="1">
                          <a:solidFill>
                            <a:schemeClr val="tx1"/>
                          </a:solidFill>
                          <a:effectLst/>
                          <a:latin typeface="+mn-lt"/>
                        </a:rPr>
                        <a:t>key</a:t>
                      </a:r>
                      <a:r>
                        <a:rPr lang="it-IT" sz="1600" dirty="0">
                          <a:solidFill>
                            <a:schemeClr val="tx1"/>
                          </a:solidFill>
                          <a:effectLst/>
                          <a:latin typeface="+mn-lt"/>
                        </a:rPr>
                        <a:t>(Passeggero) </a:t>
                      </a:r>
                      <a:r>
                        <a:rPr lang="it-IT" sz="1600" dirty="0" err="1">
                          <a:solidFill>
                            <a:schemeClr val="tx1"/>
                          </a:solidFill>
                          <a:effectLst/>
                          <a:latin typeface="+mn-lt"/>
                        </a:rPr>
                        <a:t>references</a:t>
                      </a:r>
                      <a:r>
                        <a:rPr lang="it-IT" sz="1600" dirty="0">
                          <a:solidFill>
                            <a:schemeClr val="tx1"/>
                          </a:solidFill>
                          <a:effectLst/>
                          <a:latin typeface="+mn-lt"/>
                        </a:rPr>
                        <a:t> PASSEGGERI(Id) on delete set </a:t>
                      </a:r>
                      <a:r>
                        <a:rPr lang="it-IT" sz="1600" dirty="0" err="1">
                          <a:solidFill>
                            <a:schemeClr val="tx1"/>
                          </a:solidFill>
                          <a:effectLst/>
                          <a:latin typeface="+mn-lt"/>
                        </a:rPr>
                        <a:t>null</a:t>
                      </a:r>
                      <a:r>
                        <a:rPr lang="it-IT" sz="1600" dirty="0">
                          <a:solidFill>
                            <a:schemeClr val="tx1"/>
                          </a:solidFill>
                          <a:effectLst/>
                          <a:latin typeface="+mn-lt"/>
                        </a:rPr>
                        <a:t>;</a:t>
                      </a:r>
                    </a:p>
                    <a:p>
                      <a:pPr algn="just">
                        <a:lnSpc>
                          <a:spcPct val="150000"/>
                        </a:lnSpc>
                        <a:spcAft>
                          <a:spcPts val="1000"/>
                        </a:spcAft>
                      </a:pPr>
                      <a:r>
                        <a:rPr lang="it-IT" sz="1600" dirty="0">
                          <a:solidFill>
                            <a:schemeClr val="tx1"/>
                          </a:solidFill>
                          <a:effectLst/>
                          <a:latin typeface="+mn-lt"/>
                        </a:rPr>
                        <a:t> *Alter </a:t>
                      </a:r>
                      <a:r>
                        <a:rPr lang="it-IT" sz="1600" dirty="0" err="1">
                          <a:solidFill>
                            <a:schemeClr val="tx1"/>
                          </a:solidFill>
                          <a:effectLst/>
                          <a:latin typeface="+mn-lt"/>
                        </a:rPr>
                        <a:t>table</a:t>
                      </a:r>
                      <a:r>
                        <a:rPr lang="it-IT" sz="1600" dirty="0">
                          <a:solidFill>
                            <a:schemeClr val="tx1"/>
                          </a:solidFill>
                          <a:effectLst/>
                          <a:latin typeface="+mn-lt"/>
                        </a:rPr>
                        <a:t> VIAGGI </a:t>
                      </a:r>
                      <a:r>
                        <a:rPr lang="it-IT" sz="1600" dirty="0" err="1">
                          <a:solidFill>
                            <a:schemeClr val="tx1"/>
                          </a:solidFill>
                          <a:effectLst/>
                          <a:latin typeface="+mn-lt"/>
                        </a:rPr>
                        <a:t>add</a:t>
                      </a:r>
                      <a:r>
                        <a:rPr lang="it-IT" sz="1600" dirty="0">
                          <a:solidFill>
                            <a:schemeClr val="tx1"/>
                          </a:solidFill>
                          <a:effectLst/>
                          <a:latin typeface="+mn-lt"/>
                        </a:rPr>
                        <a:t> </a:t>
                      </a:r>
                      <a:r>
                        <a:rPr lang="it-IT" sz="1600" dirty="0" err="1">
                          <a:solidFill>
                            <a:schemeClr val="tx1"/>
                          </a:solidFill>
                          <a:effectLst/>
                          <a:latin typeface="+mn-lt"/>
                        </a:rPr>
                        <a:t>constraint</a:t>
                      </a:r>
                      <a:r>
                        <a:rPr lang="it-IT" sz="1600" dirty="0">
                          <a:solidFill>
                            <a:schemeClr val="tx1"/>
                          </a:solidFill>
                          <a:effectLst/>
                          <a:latin typeface="+mn-lt"/>
                        </a:rPr>
                        <a:t> </a:t>
                      </a:r>
                      <a:r>
                        <a:rPr lang="it-IT" sz="1600" dirty="0" err="1">
                          <a:solidFill>
                            <a:schemeClr val="tx1"/>
                          </a:solidFill>
                          <a:effectLst/>
                          <a:latin typeface="+mn-lt"/>
                        </a:rPr>
                        <a:t>FK_Viaggio_Andata</a:t>
                      </a:r>
                      <a:r>
                        <a:rPr lang="it-IT" sz="1600" dirty="0">
                          <a:solidFill>
                            <a:schemeClr val="tx1"/>
                          </a:solidFill>
                          <a:effectLst/>
                          <a:latin typeface="+mn-lt"/>
                        </a:rPr>
                        <a:t> </a:t>
                      </a:r>
                      <a:r>
                        <a:rPr lang="it-IT" sz="1600" dirty="0" err="1">
                          <a:solidFill>
                            <a:schemeClr val="tx1"/>
                          </a:solidFill>
                          <a:effectLst/>
                          <a:latin typeface="+mn-lt"/>
                        </a:rPr>
                        <a:t>foreign</a:t>
                      </a:r>
                      <a:r>
                        <a:rPr lang="it-IT" sz="1600" dirty="0">
                          <a:solidFill>
                            <a:schemeClr val="tx1"/>
                          </a:solidFill>
                          <a:effectLst/>
                          <a:latin typeface="+mn-lt"/>
                        </a:rPr>
                        <a:t> </a:t>
                      </a:r>
                      <a:r>
                        <a:rPr lang="it-IT" sz="1600" dirty="0" err="1">
                          <a:solidFill>
                            <a:schemeClr val="tx1"/>
                          </a:solidFill>
                          <a:effectLst/>
                          <a:latin typeface="+mn-lt"/>
                        </a:rPr>
                        <a:t>key</a:t>
                      </a:r>
                      <a:r>
                        <a:rPr lang="it-IT" sz="1600" dirty="0">
                          <a:solidFill>
                            <a:schemeClr val="tx1"/>
                          </a:solidFill>
                          <a:effectLst/>
                          <a:latin typeface="+mn-lt"/>
                        </a:rPr>
                        <a:t>(Andata) </a:t>
                      </a:r>
                      <a:r>
                        <a:rPr lang="it-IT" sz="1600" dirty="0" err="1">
                          <a:solidFill>
                            <a:schemeClr val="tx1"/>
                          </a:solidFill>
                          <a:effectLst/>
                          <a:latin typeface="+mn-lt"/>
                        </a:rPr>
                        <a:t>references</a:t>
                      </a:r>
                      <a:r>
                        <a:rPr lang="it-IT" sz="1600" dirty="0">
                          <a:solidFill>
                            <a:schemeClr val="tx1"/>
                          </a:solidFill>
                          <a:effectLst/>
                          <a:latin typeface="+mn-lt"/>
                        </a:rPr>
                        <a:t> CITTA(Cap) on delete </a:t>
                      </a:r>
                      <a:r>
                        <a:rPr lang="it-IT" sz="1600" dirty="0" err="1">
                          <a:solidFill>
                            <a:schemeClr val="tx1"/>
                          </a:solidFill>
                          <a:effectLst/>
                          <a:latin typeface="+mn-lt"/>
                        </a:rPr>
                        <a:t>cascade</a:t>
                      </a:r>
                      <a:r>
                        <a:rPr lang="it-IT" sz="1600" dirty="0">
                          <a:solidFill>
                            <a:schemeClr val="tx1"/>
                          </a:solidFill>
                          <a:effectLst/>
                          <a:latin typeface="+mn-lt"/>
                        </a:rPr>
                        <a:t>;</a:t>
                      </a:r>
                    </a:p>
                    <a:p>
                      <a:pPr algn="just">
                        <a:lnSpc>
                          <a:spcPct val="150000"/>
                        </a:lnSpc>
                        <a:spcAft>
                          <a:spcPts val="1000"/>
                        </a:spcAft>
                      </a:pPr>
                      <a:r>
                        <a:rPr lang="it-IT" sz="1600" dirty="0">
                          <a:solidFill>
                            <a:schemeClr val="tx1"/>
                          </a:solidFill>
                          <a:effectLst/>
                          <a:latin typeface="+mn-lt"/>
                        </a:rPr>
                        <a:t> *Alter </a:t>
                      </a:r>
                      <a:r>
                        <a:rPr lang="it-IT" sz="1600" dirty="0" err="1">
                          <a:solidFill>
                            <a:schemeClr val="tx1"/>
                          </a:solidFill>
                          <a:effectLst/>
                          <a:latin typeface="+mn-lt"/>
                        </a:rPr>
                        <a:t>table</a:t>
                      </a:r>
                      <a:r>
                        <a:rPr lang="it-IT" sz="1600" dirty="0">
                          <a:solidFill>
                            <a:schemeClr val="tx1"/>
                          </a:solidFill>
                          <a:effectLst/>
                          <a:latin typeface="+mn-lt"/>
                        </a:rPr>
                        <a:t> VIAGGI </a:t>
                      </a:r>
                      <a:r>
                        <a:rPr lang="it-IT" sz="1600" dirty="0" err="1">
                          <a:solidFill>
                            <a:schemeClr val="tx1"/>
                          </a:solidFill>
                          <a:effectLst/>
                          <a:latin typeface="+mn-lt"/>
                        </a:rPr>
                        <a:t>add</a:t>
                      </a:r>
                      <a:r>
                        <a:rPr lang="it-IT" sz="1600" dirty="0">
                          <a:solidFill>
                            <a:schemeClr val="tx1"/>
                          </a:solidFill>
                          <a:effectLst/>
                          <a:latin typeface="+mn-lt"/>
                        </a:rPr>
                        <a:t> </a:t>
                      </a:r>
                      <a:r>
                        <a:rPr lang="it-IT" sz="1600" dirty="0" err="1">
                          <a:solidFill>
                            <a:schemeClr val="tx1"/>
                          </a:solidFill>
                          <a:effectLst/>
                          <a:latin typeface="+mn-lt"/>
                        </a:rPr>
                        <a:t>constraint</a:t>
                      </a:r>
                      <a:r>
                        <a:rPr lang="it-IT" sz="1600" dirty="0">
                          <a:solidFill>
                            <a:schemeClr val="tx1"/>
                          </a:solidFill>
                          <a:effectLst/>
                          <a:latin typeface="+mn-lt"/>
                        </a:rPr>
                        <a:t> </a:t>
                      </a:r>
                      <a:r>
                        <a:rPr lang="it-IT" sz="1600" dirty="0" err="1">
                          <a:solidFill>
                            <a:schemeClr val="tx1"/>
                          </a:solidFill>
                          <a:effectLst/>
                          <a:latin typeface="+mn-lt"/>
                        </a:rPr>
                        <a:t>FK_Viaggio_Ritorno</a:t>
                      </a:r>
                      <a:r>
                        <a:rPr lang="it-IT" sz="1600" dirty="0">
                          <a:solidFill>
                            <a:schemeClr val="tx1"/>
                          </a:solidFill>
                          <a:effectLst/>
                          <a:latin typeface="+mn-lt"/>
                        </a:rPr>
                        <a:t> </a:t>
                      </a:r>
                      <a:r>
                        <a:rPr lang="it-IT" sz="1600" dirty="0" err="1">
                          <a:solidFill>
                            <a:schemeClr val="tx1"/>
                          </a:solidFill>
                          <a:effectLst/>
                          <a:latin typeface="+mn-lt"/>
                        </a:rPr>
                        <a:t>foreign</a:t>
                      </a:r>
                      <a:r>
                        <a:rPr lang="it-IT" sz="1600" dirty="0">
                          <a:solidFill>
                            <a:schemeClr val="tx1"/>
                          </a:solidFill>
                          <a:effectLst/>
                          <a:latin typeface="+mn-lt"/>
                        </a:rPr>
                        <a:t> </a:t>
                      </a:r>
                      <a:r>
                        <a:rPr lang="it-IT" sz="1600" dirty="0" err="1">
                          <a:solidFill>
                            <a:schemeClr val="tx1"/>
                          </a:solidFill>
                          <a:effectLst/>
                          <a:latin typeface="+mn-lt"/>
                        </a:rPr>
                        <a:t>key</a:t>
                      </a:r>
                      <a:r>
                        <a:rPr lang="it-IT" sz="1600" dirty="0">
                          <a:solidFill>
                            <a:schemeClr val="tx1"/>
                          </a:solidFill>
                          <a:effectLst/>
                          <a:latin typeface="+mn-lt"/>
                        </a:rPr>
                        <a:t>(Ritorno) </a:t>
                      </a:r>
                      <a:r>
                        <a:rPr lang="it-IT" sz="1600" dirty="0" err="1">
                          <a:solidFill>
                            <a:schemeClr val="tx1"/>
                          </a:solidFill>
                          <a:effectLst/>
                          <a:latin typeface="+mn-lt"/>
                        </a:rPr>
                        <a:t>references</a:t>
                      </a:r>
                      <a:r>
                        <a:rPr lang="it-IT" sz="1600" dirty="0">
                          <a:solidFill>
                            <a:schemeClr val="tx1"/>
                          </a:solidFill>
                          <a:effectLst/>
                          <a:latin typeface="+mn-lt"/>
                        </a:rPr>
                        <a:t> CITTA(Cap) on delete set </a:t>
                      </a:r>
                      <a:r>
                        <a:rPr lang="it-IT" sz="1600" dirty="0" err="1">
                          <a:solidFill>
                            <a:schemeClr val="tx1"/>
                          </a:solidFill>
                          <a:effectLst/>
                          <a:latin typeface="+mn-lt"/>
                        </a:rPr>
                        <a:t>null</a:t>
                      </a:r>
                      <a:r>
                        <a:rPr lang="it-IT" sz="1600" dirty="0">
                          <a:solidFill>
                            <a:schemeClr val="tx1"/>
                          </a:solidFill>
                          <a:effectLst/>
                          <a:latin typeface="+mn-lt"/>
                        </a:rPr>
                        <a:t>;</a:t>
                      </a:r>
                    </a:p>
                    <a:p>
                      <a:pPr algn="just">
                        <a:lnSpc>
                          <a:spcPct val="150000"/>
                        </a:lnSpc>
                        <a:spcAft>
                          <a:spcPts val="1000"/>
                        </a:spcAft>
                      </a:pPr>
                      <a:r>
                        <a:rPr lang="it-IT" sz="1600" dirty="0">
                          <a:solidFill>
                            <a:schemeClr val="tx1"/>
                          </a:solidFill>
                          <a:effectLst/>
                          <a:latin typeface="+mn-lt"/>
                        </a:rPr>
                        <a:t> *Alter </a:t>
                      </a:r>
                      <a:r>
                        <a:rPr lang="it-IT" sz="1600" dirty="0" err="1">
                          <a:solidFill>
                            <a:schemeClr val="tx1"/>
                          </a:solidFill>
                          <a:effectLst/>
                          <a:latin typeface="+mn-lt"/>
                        </a:rPr>
                        <a:t>table</a:t>
                      </a:r>
                      <a:r>
                        <a:rPr lang="it-IT" sz="1600" dirty="0">
                          <a:solidFill>
                            <a:schemeClr val="tx1"/>
                          </a:solidFill>
                          <a:effectLst/>
                          <a:latin typeface="+mn-lt"/>
                        </a:rPr>
                        <a:t> VIAGGI </a:t>
                      </a:r>
                      <a:r>
                        <a:rPr lang="it-IT" sz="1600" dirty="0" err="1">
                          <a:solidFill>
                            <a:schemeClr val="tx1"/>
                          </a:solidFill>
                          <a:effectLst/>
                          <a:latin typeface="+mn-lt"/>
                        </a:rPr>
                        <a:t>add</a:t>
                      </a:r>
                      <a:r>
                        <a:rPr lang="it-IT" sz="1600" dirty="0">
                          <a:solidFill>
                            <a:schemeClr val="tx1"/>
                          </a:solidFill>
                          <a:effectLst/>
                          <a:latin typeface="+mn-lt"/>
                        </a:rPr>
                        <a:t> </a:t>
                      </a:r>
                      <a:r>
                        <a:rPr lang="it-IT" sz="1600" dirty="0" err="1">
                          <a:solidFill>
                            <a:schemeClr val="tx1"/>
                          </a:solidFill>
                          <a:effectLst/>
                          <a:latin typeface="+mn-lt"/>
                        </a:rPr>
                        <a:t>constraint</a:t>
                      </a:r>
                      <a:r>
                        <a:rPr lang="it-IT" sz="1600" dirty="0">
                          <a:solidFill>
                            <a:schemeClr val="tx1"/>
                          </a:solidFill>
                          <a:effectLst/>
                          <a:latin typeface="+mn-lt"/>
                        </a:rPr>
                        <a:t> </a:t>
                      </a:r>
                      <a:r>
                        <a:rPr lang="it-IT" sz="1600" dirty="0" err="1">
                          <a:solidFill>
                            <a:schemeClr val="tx1"/>
                          </a:solidFill>
                          <a:effectLst/>
                          <a:latin typeface="+mn-lt"/>
                        </a:rPr>
                        <a:t>FK_Viaggio_Autista</a:t>
                      </a:r>
                      <a:r>
                        <a:rPr lang="it-IT" sz="1600" dirty="0">
                          <a:solidFill>
                            <a:schemeClr val="tx1"/>
                          </a:solidFill>
                          <a:effectLst/>
                          <a:latin typeface="+mn-lt"/>
                        </a:rPr>
                        <a:t>  </a:t>
                      </a:r>
                      <a:r>
                        <a:rPr lang="it-IT" sz="1600" dirty="0" err="1">
                          <a:solidFill>
                            <a:schemeClr val="tx1"/>
                          </a:solidFill>
                          <a:effectLst/>
                          <a:latin typeface="+mn-lt"/>
                        </a:rPr>
                        <a:t>foreign</a:t>
                      </a:r>
                      <a:r>
                        <a:rPr lang="it-IT" sz="1600" dirty="0">
                          <a:solidFill>
                            <a:schemeClr val="tx1"/>
                          </a:solidFill>
                          <a:effectLst/>
                          <a:latin typeface="+mn-lt"/>
                        </a:rPr>
                        <a:t> </a:t>
                      </a:r>
                      <a:r>
                        <a:rPr lang="it-IT" sz="1600" dirty="0" err="1">
                          <a:solidFill>
                            <a:schemeClr val="tx1"/>
                          </a:solidFill>
                          <a:effectLst/>
                          <a:latin typeface="+mn-lt"/>
                        </a:rPr>
                        <a:t>key</a:t>
                      </a:r>
                      <a:r>
                        <a:rPr lang="it-IT" sz="1600" dirty="0">
                          <a:solidFill>
                            <a:schemeClr val="tx1"/>
                          </a:solidFill>
                          <a:effectLst/>
                          <a:latin typeface="+mn-lt"/>
                        </a:rPr>
                        <a:t>(Autista) </a:t>
                      </a:r>
                      <a:r>
                        <a:rPr lang="it-IT" sz="1600" dirty="0" err="1">
                          <a:solidFill>
                            <a:schemeClr val="tx1"/>
                          </a:solidFill>
                          <a:effectLst/>
                          <a:latin typeface="+mn-lt"/>
                        </a:rPr>
                        <a:t>references</a:t>
                      </a:r>
                      <a:r>
                        <a:rPr lang="it-IT" sz="1600" dirty="0">
                          <a:solidFill>
                            <a:schemeClr val="tx1"/>
                          </a:solidFill>
                          <a:effectLst/>
                          <a:latin typeface="+mn-lt"/>
                        </a:rPr>
                        <a:t> AUTISTI(Id) on delete </a:t>
                      </a:r>
                      <a:r>
                        <a:rPr lang="it-IT" sz="1600" dirty="0" err="1">
                          <a:solidFill>
                            <a:schemeClr val="tx1"/>
                          </a:solidFill>
                          <a:effectLst/>
                          <a:latin typeface="+mn-lt"/>
                        </a:rPr>
                        <a:t>cascade</a:t>
                      </a:r>
                      <a:r>
                        <a:rPr lang="it-IT" sz="1600" dirty="0">
                          <a:solidFill>
                            <a:schemeClr val="tx1"/>
                          </a:solidFill>
                          <a:effectLst/>
                          <a:latin typeface="+mn-lt"/>
                        </a:rPr>
                        <a:t>;</a:t>
                      </a:r>
                    </a:p>
                    <a:p>
                      <a:pPr algn="just">
                        <a:lnSpc>
                          <a:spcPct val="150000"/>
                        </a:lnSpc>
                        <a:spcAft>
                          <a:spcPts val="1000"/>
                        </a:spcAft>
                      </a:pPr>
                      <a:r>
                        <a:rPr lang="it-IT" sz="1600" dirty="0">
                          <a:solidFill>
                            <a:schemeClr val="tx1"/>
                          </a:solidFill>
                          <a:effectLst/>
                          <a:latin typeface="+mn-lt"/>
                        </a:rPr>
                        <a:t> *Alter </a:t>
                      </a:r>
                      <a:r>
                        <a:rPr lang="it-IT" sz="1600" dirty="0" err="1">
                          <a:solidFill>
                            <a:schemeClr val="tx1"/>
                          </a:solidFill>
                          <a:effectLst/>
                          <a:latin typeface="+mn-lt"/>
                        </a:rPr>
                        <a:t>table</a:t>
                      </a:r>
                      <a:r>
                        <a:rPr lang="it-IT" sz="1600" dirty="0">
                          <a:solidFill>
                            <a:schemeClr val="tx1"/>
                          </a:solidFill>
                          <a:effectLst/>
                          <a:latin typeface="+mn-lt"/>
                        </a:rPr>
                        <a:t> FEEDBACK </a:t>
                      </a:r>
                      <a:r>
                        <a:rPr lang="it-IT" sz="1600" dirty="0" err="1">
                          <a:solidFill>
                            <a:schemeClr val="tx1"/>
                          </a:solidFill>
                          <a:effectLst/>
                          <a:latin typeface="+mn-lt"/>
                        </a:rPr>
                        <a:t>add</a:t>
                      </a:r>
                      <a:r>
                        <a:rPr lang="it-IT" sz="1600" dirty="0">
                          <a:solidFill>
                            <a:schemeClr val="tx1"/>
                          </a:solidFill>
                          <a:effectLst/>
                          <a:latin typeface="+mn-lt"/>
                        </a:rPr>
                        <a:t> </a:t>
                      </a:r>
                      <a:r>
                        <a:rPr lang="it-IT" sz="1600" dirty="0" err="1">
                          <a:solidFill>
                            <a:schemeClr val="tx1"/>
                          </a:solidFill>
                          <a:effectLst/>
                          <a:latin typeface="+mn-lt"/>
                        </a:rPr>
                        <a:t>constraint</a:t>
                      </a:r>
                      <a:r>
                        <a:rPr lang="it-IT" sz="1600" dirty="0">
                          <a:solidFill>
                            <a:schemeClr val="tx1"/>
                          </a:solidFill>
                          <a:effectLst/>
                          <a:latin typeface="+mn-lt"/>
                        </a:rPr>
                        <a:t> </a:t>
                      </a:r>
                      <a:r>
                        <a:rPr lang="it-IT" sz="1600" dirty="0" err="1">
                          <a:solidFill>
                            <a:schemeClr val="tx1"/>
                          </a:solidFill>
                          <a:effectLst/>
                          <a:latin typeface="+mn-lt"/>
                        </a:rPr>
                        <a:t>FK_Recensione_Viaggio</a:t>
                      </a:r>
                      <a:r>
                        <a:rPr lang="it-IT" sz="1600" dirty="0">
                          <a:solidFill>
                            <a:schemeClr val="tx1"/>
                          </a:solidFill>
                          <a:effectLst/>
                          <a:latin typeface="+mn-lt"/>
                        </a:rPr>
                        <a:t> </a:t>
                      </a:r>
                      <a:r>
                        <a:rPr lang="it-IT" sz="1600" dirty="0" err="1">
                          <a:solidFill>
                            <a:schemeClr val="tx1"/>
                          </a:solidFill>
                          <a:effectLst/>
                          <a:latin typeface="+mn-lt"/>
                        </a:rPr>
                        <a:t>foreign</a:t>
                      </a:r>
                      <a:r>
                        <a:rPr lang="it-IT" sz="1600" dirty="0">
                          <a:solidFill>
                            <a:schemeClr val="tx1"/>
                          </a:solidFill>
                          <a:effectLst/>
                          <a:latin typeface="+mn-lt"/>
                        </a:rPr>
                        <a:t> </a:t>
                      </a:r>
                      <a:r>
                        <a:rPr lang="it-IT" sz="1600" dirty="0" err="1">
                          <a:solidFill>
                            <a:schemeClr val="tx1"/>
                          </a:solidFill>
                          <a:effectLst/>
                          <a:latin typeface="+mn-lt"/>
                        </a:rPr>
                        <a:t>key</a:t>
                      </a:r>
                      <a:r>
                        <a:rPr lang="it-IT" sz="1600" dirty="0">
                          <a:solidFill>
                            <a:schemeClr val="tx1"/>
                          </a:solidFill>
                          <a:effectLst/>
                          <a:latin typeface="+mn-lt"/>
                        </a:rPr>
                        <a:t>(</a:t>
                      </a:r>
                      <a:r>
                        <a:rPr lang="it-IT" sz="1600" dirty="0" err="1">
                          <a:solidFill>
                            <a:schemeClr val="tx1"/>
                          </a:solidFill>
                          <a:effectLst/>
                          <a:latin typeface="+mn-lt"/>
                        </a:rPr>
                        <a:t>Cod_Viaggio</a:t>
                      </a:r>
                      <a:r>
                        <a:rPr lang="it-IT" sz="1600" dirty="0">
                          <a:solidFill>
                            <a:schemeClr val="tx1"/>
                          </a:solidFill>
                          <a:effectLst/>
                          <a:latin typeface="+mn-lt"/>
                        </a:rPr>
                        <a:t>) </a:t>
                      </a:r>
                      <a:r>
                        <a:rPr lang="it-IT" sz="1600" dirty="0" err="1">
                          <a:solidFill>
                            <a:schemeClr val="tx1"/>
                          </a:solidFill>
                          <a:effectLst/>
                          <a:latin typeface="+mn-lt"/>
                        </a:rPr>
                        <a:t>references</a:t>
                      </a:r>
                      <a:r>
                        <a:rPr lang="it-IT" sz="1600" dirty="0">
                          <a:solidFill>
                            <a:schemeClr val="tx1"/>
                          </a:solidFill>
                          <a:effectLst/>
                          <a:latin typeface="+mn-lt"/>
                        </a:rPr>
                        <a:t> VIAGGI(Codice);</a:t>
                      </a:r>
                    </a:p>
                    <a:p>
                      <a:pPr algn="just">
                        <a:lnSpc>
                          <a:spcPct val="150000"/>
                        </a:lnSpc>
                        <a:spcAft>
                          <a:spcPts val="1000"/>
                        </a:spcAft>
                      </a:pPr>
                      <a:r>
                        <a:rPr lang="it-IT" sz="1600" dirty="0">
                          <a:solidFill>
                            <a:schemeClr val="tx1"/>
                          </a:solidFill>
                          <a:effectLst/>
                          <a:latin typeface="+mn-lt"/>
                        </a:rPr>
                        <a:t> *Alter </a:t>
                      </a:r>
                      <a:r>
                        <a:rPr lang="it-IT" sz="1600" dirty="0" err="1">
                          <a:solidFill>
                            <a:schemeClr val="tx1"/>
                          </a:solidFill>
                          <a:effectLst/>
                          <a:latin typeface="+mn-lt"/>
                        </a:rPr>
                        <a:t>table</a:t>
                      </a:r>
                      <a:r>
                        <a:rPr lang="it-IT" sz="1600" dirty="0">
                          <a:solidFill>
                            <a:schemeClr val="tx1"/>
                          </a:solidFill>
                          <a:effectLst/>
                          <a:latin typeface="+mn-lt"/>
                        </a:rPr>
                        <a:t> FEEDBACK </a:t>
                      </a:r>
                      <a:r>
                        <a:rPr lang="it-IT" sz="1600" dirty="0" err="1">
                          <a:solidFill>
                            <a:schemeClr val="tx1"/>
                          </a:solidFill>
                          <a:effectLst/>
                          <a:latin typeface="+mn-lt"/>
                        </a:rPr>
                        <a:t>add</a:t>
                      </a:r>
                      <a:r>
                        <a:rPr lang="it-IT" sz="1600" dirty="0">
                          <a:solidFill>
                            <a:schemeClr val="tx1"/>
                          </a:solidFill>
                          <a:effectLst/>
                          <a:latin typeface="+mn-lt"/>
                        </a:rPr>
                        <a:t> </a:t>
                      </a:r>
                      <a:r>
                        <a:rPr lang="it-IT" sz="1600" dirty="0" err="1">
                          <a:solidFill>
                            <a:schemeClr val="tx1"/>
                          </a:solidFill>
                          <a:effectLst/>
                          <a:latin typeface="+mn-lt"/>
                        </a:rPr>
                        <a:t>constraint</a:t>
                      </a:r>
                      <a:r>
                        <a:rPr lang="it-IT" sz="1600" dirty="0">
                          <a:solidFill>
                            <a:schemeClr val="tx1"/>
                          </a:solidFill>
                          <a:effectLst/>
                          <a:latin typeface="+mn-lt"/>
                        </a:rPr>
                        <a:t> </a:t>
                      </a:r>
                      <a:r>
                        <a:rPr lang="it-IT" sz="1600" dirty="0" err="1">
                          <a:solidFill>
                            <a:schemeClr val="tx1"/>
                          </a:solidFill>
                          <a:effectLst/>
                          <a:latin typeface="+mn-lt"/>
                        </a:rPr>
                        <a:t>FK_Mittente_Utente</a:t>
                      </a:r>
                      <a:r>
                        <a:rPr lang="it-IT" sz="1600" dirty="0">
                          <a:solidFill>
                            <a:schemeClr val="tx1"/>
                          </a:solidFill>
                          <a:effectLst/>
                          <a:latin typeface="+mn-lt"/>
                        </a:rPr>
                        <a:t> </a:t>
                      </a:r>
                      <a:r>
                        <a:rPr lang="it-IT" sz="1600" dirty="0" err="1">
                          <a:solidFill>
                            <a:schemeClr val="tx1"/>
                          </a:solidFill>
                          <a:effectLst/>
                          <a:latin typeface="+mn-lt"/>
                        </a:rPr>
                        <a:t>foreign</a:t>
                      </a:r>
                      <a:r>
                        <a:rPr lang="it-IT" sz="1600" dirty="0">
                          <a:solidFill>
                            <a:schemeClr val="tx1"/>
                          </a:solidFill>
                          <a:effectLst/>
                          <a:latin typeface="+mn-lt"/>
                        </a:rPr>
                        <a:t> </a:t>
                      </a:r>
                      <a:r>
                        <a:rPr lang="it-IT" sz="1600" dirty="0" err="1">
                          <a:solidFill>
                            <a:schemeClr val="tx1"/>
                          </a:solidFill>
                          <a:effectLst/>
                          <a:latin typeface="+mn-lt"/>
                        </a:rPr>
                        <a:t>key</a:t>
                      </a:r>
                      <a:r>
                        <a:rPr lang="it-IT" sz="1600" dirty="0">
                          <a:solidFill>
                            <a:schemeClr val="tx1"/>
                          </a:solidFill>
                          <a:effectLst/>
                          <a:latin typeface="+mn-lt"/>
                        </a:rPr>
                        <a:t>(Mittente) </a:t>
                      </a:r>
                      <a:r>
                        <a:rPr lang="it-IT" sz="1600" dirty="0" err="1">
                          <a:solidFill>
                            <a:schemeClr val="tx1"/>
                          </a:solidFill>
                          <a:effectLst/>
                          <a:latin typeface="+mn-lt"/>
                        </a:rPr>
                        <a:t>references</a:t>
                      </a:r>
                      <a:r>
                        <a:rPr lang="it-IT" sz="1600" dirty="0">
                          <a:solidFill>
                            <a:schemeClr val="tx1"/>
                          </a:solidFill>
                          <a:effectLst/>
                          <a:latin typeface="+mn-lt"/>
                        </a:rPr>
                        <a:t> UTENTI(Id)on delete set </a:t>
                      </a:r>
                      <a:r>
                        <a:rPr lang="it-IT" sz="1600" dirty="0" err="1">
                          <a:solidFill>
                            <a:schemeClr val="tx1"/>
                          </a:solidFill>
                          <a:effectLst/>
                          <a:latin typeface="+mn-lt"/>
                        </a:rPr>
                        <a:t>null</a:t>
                      </a:r>
                      <a:r>
                        <a:rPr lang="it-IT" sz="1600" dirty="0">
                          <a:solidFill>
                            <a:schemeClr val="tx1"/>
                          </a:solidFill>
                          <a:effectLst/>
                          <a:latin typeface="+mn-lt"/>
                        </a:rPr>
                        <a:t>;</a:t>
                      </a:r>
                    </a:p>
                    <a:p>
                      <a:pPr algn="just">
                        <a:lnSpc>
                          <a:spcPct val="150000"/>
                        </a:lnSpc>
                        <a:spcAft>
                          <a:spcPts val="1000"/>
                        </a:spcAft>
                      </a:pPr>
                      <a:r>
                        <a:rPr lang="it-IT" sz="1600" dirty="0">
                          <a:solidFill>
                            <a:schemeClr val="tx1"/>
                          </a:solidFill>
                          <a:effectLst/>
                          <a:latin typeface="+mn-lt"/>
                        </a:rPr>
                        <a:t> *Alter </a:t>
                      </a:r>
                      <a:r>
                        <a:rPr lang="it-IT" sz="1600" dirty="0" err="1">
                          <a:solidFill>
                            <a:schemeClr val="tx1"/>
                          </a:solidFill>
                          <a:effectLst/>
                          <a:latin typeface="+mn-lt"/>
                        </a:rPr>
                        <a:t>table</a:t>
                      </a:r>
                      <a:r>
                        <a:rPr lang="it-IT" sz="1600" dirty="0">
                          <a:solidFill>
                            <a:schemeClr val="tx1"/>
                          </a:solidFill>
                          <a:effectLst/>
                          <a:latin typeface="+mn-lt"/>
                        </a:rPr>
                        <a:t> FEEDBACK </a:t>
                      </a:r>
                      <a:r>
                        <a:rPr lang="it-IT" sz="1600" dirty="0" err="1">
                          <a:solidFill>
                            <a:schemeClr val="tx1"/>
                          </a:solidFill>
                          <a:effectLst/>
                          <a:latin typeface="+mn-lt"/>
                        </a:rPr>
                        <a:t>add</a:t>
                      </a:r>
                      <a:r>
                        <a:rPr lang="it-IT" sz="1600" dirty="0">
                          <a:solidFill>
                            <a:schemeClr val="tx1"/>
                          </a:solidFill>
                          <a:effectLst/>
                          <a:latin typeface="+mn-lt"/>
                        </a:rPr>
                        <a:t> </a:t>
                      </a:r>
                      <a:r>
                        <a:rPr lang="it-IT" sz="1600" dirty="0" err="1">
                          <a:solidFill>
                            <a:schemeClr val="tx1"/>
                          </a:solidFill>
                          <a:effectLst/>
                          <a:latin typeface="+mn-lt"/>
                        </a:rPr>
                        <a:t>constraint</a:t>
                      </a:r>
                      <a:r>
                        <a:rPr lang="it-IT" sz="1600" dirty="0">
                          <a:solidFill>
                            <a:schemeClr val="tx1"/>
                          </a:solidFill>
                          <a:effectLst/>
                          <a:latin typeface="+mn-lt"/>
                        </a:rPr>
                        <a:t> </a:t>
                      </a:r>
                      <a:r>
                        <a:rPr lang="it-IT" sz="1600" dirty="0" err="1">
                          <a:solidFill>
                            <a:schemeClr val="tx1"/>
                          </a:solidFill>
                          <a:effectLst/>
                          <a:latin typeface="+mn-lt"/>
                        </a:rPr>
                        <a:t>FK_Destinatario_Utente</a:t>
                      </a:r>
                      <a:r>
                        <a:rPr lang="it-IT" sz="1600" dirty="0">
                          <a:solidFill>
                            <a:schemeClr val="tx1"/>
                          </a:solidFill>
                          <a:effectLst/>
                          <a:latin typeface="+mn-lt"/>
                        </a:rPr>
                        <a:t> </a:t>
                      </a:r>
                      <a:r>
                        <a:rPr lang="it-IT" sz="1600" dirty="0" err="1">
                          <a:solidFill>
                            <a:schemeClr val="tx1"/>
                          </a:solidFill>
                          <a:effectLst/>
                          <a:latin typeface="+mn-lt"/>
                        </a:rPr>
                        <a:t>foreign</a:t>
                      </a:r>
                      <a:r>
                        <a:rPr lang="it-IT" sz="1600" dirty="0">
                          <a:solidFill>
                            <a:schemeClr val="tx1"/>
                          </a:solidFill>
                          <a:effectLst/>
                          <a:latin typeface="+mn-lt"/>
                        </a:rPr>
                        <a:t> </a:t>
                      </a:r>
                      <a:r>
                        <a:rPr lang="it-IT" sz="1600" dirty="0" err="1">
                          <a:solidFill>
                            <a:schemeClr val="tx1"/>
                          </a:solidFill>
                          <a:effectLst/>
                          <a:latin typeface="+mn-lt"/>
                        </a:rPr>
                        <a:t>key</a:t>
                      </a:r>
                      <a:r>
                        <a:rPr lang="it-IT" sz="1600" dirty="0">
                          <a:solidFill>
                            <a:schemeClr val="tx1"/>
                          </a:solidFill>
                          <a:effectLst/>
                          <a:latin typeface="+mn-lt"/>
                        </a:rPr>
                        <a:t>(Destinatario) </a:t>
                      </a:r>
                      <a:r>
                        <a:rPr lang="it-IT" sz="1600" dirty="0" err="1">
                          <a:solidFill>
                            <a:schemeClr val="tx1"/>
                          </a:solidFill>
                          <a:effectLst/>
                          <a:latin typeface="+mn-lt"/>
                        </a:rPr>
                        <a:t>references</a:t>
                      </a:r>
                      <a:r>
                        <a:rPr lang="it-IT" sz="1600" dirty="0">
                          <a:solidFill>
                            <a:schemeClr val="tx1"/>
                          </a:solidFill>
                          <a:effectLst/>
                          <a:latin typeface="+mn-lt"/>
                        </a:rPr>
                        <a:t> UTENTI(Id);</a:t>
                      </a:r>
                      <a:endParaRPr lang="it-IT" sz="1600" dirty="0">
                        <a:solidFill>
                          <a:schemeClr val="tx1"/>
                        </a:solidFill>
                        <a:effectLst/>
                        <a:latin typeface="+mn-lt"/>
                        <a:ea typeface="Calibri" panose="020F0502020204030204" pitchFamily="34" charset="0"/>
                        <a:cs typeface="Times New Roman" panose="02020603050405020304" pitchFamily="18" charset="0"/>
                      </a:endParaRPr>
                    </a:p>
                  </a:txBody>
                  <a:tcPr marL="17170" marR="17170" marT="0" marB="0">
                    <a:gradFill flip="none" rotWithShape="1">
                      <a:gsLst>
                        <a:gs pos="45000">
                          <a:schemeClr val="accent5">
                            <a:alpha val="48000"/>
                            <a:lumMod val="0"/>
                          </a:schemeClr>
                        </a:gs>
                        <a:gs pos="0">
                          <a:schemeClr val="accent5">
                            <a:lumMod val="95000"/>
                            <a:lumOff val="5000"/>
                          </a:schemeClr>
                        </a:gs>
                        <a:gs pos="77000">
                          <a:schemeClr val="accent5">
                            <a:lumMod val="60000"/>
                          </a:schemeClr>
                        </a:gs>
                      </a:gsLst>
                      <a:path path="circle">
                        <a:fillToRect l="50000" t="50000" r="50000" b="50000"/>
                      </a:path>
                      <a:tileRect/>
                    </a:gradFill>
                  </a:tcPr>
                </a:tc>
                <a:extLst>
                  <a:ext uri="{0D108BD9-81ED-4DB2-BD59-A6C34878D82A}">
                    <a16:rowId xmlns:a16="http://schemas.microsoft.com/office/drawing/2014/main" val="923560597"/>
                  </a:ext>
                </a:extLst>
              </a:tr>
            </a:tbl>
          </a:graphicData>
        </a:graphic>
      </p:graphicFrame>
      <p:pic>
        <p:nvPicPr>
          <p:cNvPr id="4" name="Picture 2" descr="Immagine correlata">
            <a:extLst>
              <a:ext uri="{FF2B5EF4-FFF2-40B4-BE49-F238E27FC236}">
                <a16:creationId xmlns:a16="http://schemas.microsoft.com/office/drawing/2014/main" id="{C01D07DD-1401-4188-B836-D58BE19C0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47"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786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658BF917-D06C-4C2B-B46B-D8E06C48A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47"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6B21E0EE-E874-471E-B00F-0A2F13D1AA03}"/>
              </a:ext>
            </a:extLst>
          </p:cNvPr>
          <p:cNvSpPr txBox="1">
            <a:spLocks/>
          </p:cNvSpPr>
          <p:nvPr/>
        </p:nvSpPr>
        <p:spPr>
          <a:xfrm>
            <a:off x="-1043286" y="1177219"/>
            <a:ext cx="7821501"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CREAZIONE ALTRI UTENTI </a:t>
            </a:r>
          </a:p>
        </p:txBody>
      </p:sp>
      <p:cxnSp>
        <p:nvCxnSpPr>
          <p:cNvPr id="6" name="Connettore a gomito 5">
            <a:extLst>
              <a:ext uri="{FF2B5EF4-FFF2-40B4-BE49-F238E27FC236}">
                <a16:creationId xmlns:a16="http://schemas.microsoft.com/office/drawing/2014/main" id="{953753CF-6BEA-4F94-9FB9-EBC62E3AA50E}"/>
              </a:ext>
            </a:extLst>
          </p:cNvPr>
          <p:cNvCxnSpPr/>
          <p:nvPr/>
        </p:nvCxnSpPr>
        <p:spPr>
          <a:xfrm>
            <a:off x="0" y="1474110"/>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1">
            <a:extLst>
              <a:ext uri="{FF2B5EF4-FFF2-40B4-BE49-F238E27FC236}">
                <a16:creationId xmlns:a16="http://schemas.microsoft.com/office/drawing/2014/main" id="{4E3EB502-497D-490A-9491-ED862E22DC92}"/>
              </a:ext>
            </a:extLst>
          </p:cNvPr>
          <p:cNvSpPr>
            <a:spLocks noChangeArrowheads="1"/>
          </p:cNvSpPr>
          <p:nvPr/>
        </p:nvSpPr>
        <p:spPr bwMode="auto">
          <a:xfrm>
            <a:off x="0" y="2028474"/>
            <a:ext cx="1191390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chemeClr val="tx1"/>
                </a:solidFill>
                <a:effectLst/>
                <a:ea typeface="Calibri" panose="020F0502020204030204" pitchFamily="34" charset="0"/>
                <a:cs typeface="Calibri" panose="020F0502020204030204" pitchFamily="34" charset="0"/>
              </a:rPr>
              <a:t>Oltre al </a:t>
            </a:r>
            <a:r>
              <a:rPr kumimoji="0" lang="it-IT" altLang="it-IT" b="0" i="0" u="none" strike="noStrike" cap="none" normalizeH="0" baseline="0" dirty="0" err="1">
                <a:ln>
                  <a:noFill/>
                </a:ln>
                <a:solidFill>
                  <a:schemeClr val="tx1"/>
                </a:solidFill>
                <a:effectLst/>
                <a:ea typeface="Calibri" panose="020F0502020204030204" pitchFamily="34" charset="0"/>
                <a:cs typeface="Calibri" panose="020F0502020204030204" pitchFamily="34" charset="0"/>
              </a:rPr>
              <a:t>dba</a:t>
            </a:r>
            <a:r>
              <a:rPr kumimoji="0" lang="it-IT" altLang="it-IT"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c’è stato il bisogno di creare altri utenti: essi sostanzialmente sono gli </a:t>
            </a:r>
            <a:r>
              <a:rPr kumimoji="0" lang="it-IT" altLang="it-IT" b="1" i="0" u="none" strike="noStrike" cap="none" normalizeH="0" baseline="0" dirty="0">
                <a:ln>
                  <a:noFill/>
                </a:ln>
                <a:solidFill>
                  <a:schemeClr val="tx1"/>
                </a:solidFill>
                <a:effectLst/>
                <a:ea typeface="Calibri" panose="020F0502020204030204" pitchFamily="34" charset="0"/>
                <a:cs typeface="Calibri" panose="020F0502020204030204" pitchFamily="34" charset="0"/>
              </a:rPr>
              <a:t>Utenti</a:t>
            </a:r>
            <a:r>
              <a:rPr kumimoji="0" lang="it-IT" altLang="it-IT"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gli </a:t>
            </a:r>
            <a:r>
              <a:rPr kumimoji="0" lang="it-IT" altLang="it-IT" b="1" i="0" u="none" strike="noStrike" cap="none" normalizeH="0" baseline="0" dirty="0">
                <a:ln>
                  <a:noFill/>
                </a:ln>
                <a:solidFill>
                  <a:schemeClr val="tx1"/>
                </a:solidFill>
                <a:effectLst/>
                <a:ea typeface="Calibri" panose="020F0502020204030204" pitchFamily="34" charset="0"/>
                <a:cs typeface="Calibri" panose="020F0502020204030204" pitchFamily="34" charset="0"/>
              </a:rPr>
              <a:t>Autisti</a:t>
            </a:r>
            <a:r>
              <a:rPr kumimoji="0" lang="it-IT" altLang="it-IT"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e i </a:t>
            </a:r>
            <a:r>
              <a:rPr kumimoji="0" lang="it-IT" altLang="it-IT" b="1" i="0" u="none" strike="noStrike" cap="none" normalizeH="0" baseline="0" dirty="0">
                <a:ln>
                  <a:noFill/>
                </a:ln>
                <a:solidFill>
                  <a:schemeClr val="tx1"/>
                </a:solidFill>
                <a:effectLst/>
                <a:ea typeface="Calibri" panose="020F0502020204030204" pitchFamily="34" charset="0"/>
                <a:cs typeface="Calibri" panose="020F0502020204030204" pitchFamily="34" charset="0"/>
              </a:rPr>
              <a:t>Passeggeri</a:t>
            </a:r>
            <a:r>
              <a:rPr kumimoji="0" lang="it-IT" altLang="it-IT"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ai quali abbiamo fornito anche alcuni privilegi come la possibilità di inserire, cancellare o aggiornare alcune tabelle.</a:t>
            </a:r>
            <a:endParaRPr kumimoji="0" lang="it-IT" altLang="it-IT"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chemeClr val="tx1"/>
                </a:solidFill>
                <a:effectLst/>
                <a:ea typeface="Calibri" panose="020F0502020204030204" pitchFamily="34" charset="0"/>
                <a:cs typeface="Calibri" panose="020F0502020204030204" pitchFamily="34" charset="0"/>
              </a:rPr>
              <a:t>Di seguito vi è riportato il codice:</a:t>
            </a:r>
            <a:endParaRPr kumimoji="0" lang="it-IT" altLang="it-IT"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ella 6">
            <a:extLst>
              <a:ext uri="{FF2B5EF4-FFF2-40B4-BE49-F238E27FC236}">
                <a16:creationId xmlns:a16="http://schemas.microsoft.com/office/drawing/2014/main" id="{2B661B18-9168-4DD2-AF2D-D42C0F2D8BB6}"/>
              </a:ext>
            </a:extLst>
          </p:cNvPr>
          <p:cNvGraphicFramePr>
            <a:graphicFrameLocks noGrp="1"/>
          </p:cNvGraphicFramePr>
          <p:nvPr>
            <p:extLst>
              <p:ext uri="{D42A27DB-BD31-4B8C-83A1-F6EECF244321}">
                <p14:modId xmlns:p14="http://schemas.microsoft.com/office/powerpoint/2010/main" val="1370489322"/>
              </p:ext>
            </p:extLst>
          </p:nvPr>
        </p:nvGraphicFramePr>
        <p:xfrm>
          <a:off x="3879692" y="2767138"/>
          <a:ext cx="6281947" cy="3625667"/>
        </p:xfrm>
        <a:graphic>
          <a:graphicData uri="http://schemas.openxmlformats.org/drawingml/2006/table">
            <a:tbl>
              <a:tblPr>
                <a:tableStyleId>{5C22544A-7EE6-4342-B048-85BDC9FD1C3A}</a:tableStyleId>
              </a:tblPr>
              <a:tblGrid>
                <a:gridCol w="6281947">
                  <a:extLst>
                    <a:ext uri="{9D8B030D-6E8A-4147-A177-3AD203B41FA5}">
                      <a16:colId xmlns:a16="http://schemas.microsoft.com/office/drawing/2014/main" val="1457524835"/>
                    </a:ext>
                  </a:extLst>
                </a:gridCol>
              </a:tblGrid>
              <a:tr h="3625667">
                <a:tc>
                  <a:txBody>
                    <a:bodyPr/>
                    <a:lstStyle/>
                    <a:p>
                      <a:pPr marL="285750" indent="-285750">
                        <a:lnSpc>
                          <a:spcPct val="115000"/>
                        </a:lnSpc>
                        <a:spcAft>
                          <a:spcPts val="1000"/>
                        </a:spcAft>
                        <a:buFont typeface="Arial" panose="020B0604020202020204" pitchFamily="34" charset="0"/>
                        <a:buChar char="•"/>
                      </a:pPr>
                      <a:r>
                        <a:rPr lang="it-IT" sz="1500" b="1" dirty="0">
                          <a:effectLst/>
                        </a:rPr>
                        <a:t>create user Utente </a:t>
                      </a:r>
                      <a:r>
                        <a:rPr lang="it-IT" sz="1500" b="1" dirty="0" err="1">
                          <a:effectLst/>
                        </a:rPr>
                        <a:t>identified</a:t>
                      </a:r>
                      <a:r>
                        <a:rPr lang="it-IT" sz="1500" b="1" dirty="0">
                          <a:effectLst/>
                        </a:rPr>
                        <a:t> by 1234;</a:t>
                      </a:r>
                      <a:endParaRPr lang="it-IT" sz="1000" b="1" dirty="0">
                        <a:effectLst/>
                      </a:endParaRPr>
                    </a:p>
                    <a:p>
                      <a:pPr>
                        <a:lnSpc>
                          <a:spcPct val="115000"/>
                        </a:lnSpc>
                        <a:spcAft>
                          <a:spcPts val="1000"/>
                        </a:spcAft>
                      </a:pPr>
                      <a:r>
                        <a:rPr lang="it-IT" sz="1500" b="0" dirty="0" err="1">
                          <a:effectLst/>
                        </a:rPr>
                        <a:t>grant</a:t>
                      </a:r>
                      <a:r>
                        <a:rPr lang="it-IT" sz="1500" b="0" dirty="0">
                          <a:effectLst/>
                        </a:rPr>
                        <a:t>  update, </a:t>
                      </a:r>
                      <a:r>
                        <a:rPr lang="it-IT" sz="1500" b="0" dirty="0" err="1">
                          <a:effectLst/>
                        </a:rPr>
                        <a:t>insert,select,delete</a:t>
                      </a:r>
                      <a:r>
                        <a:rPr lang="it-IT" sz="1500" b="0" dirty="0">
                          <a:effectLst/>
                        </a:rPr>
                        <a:t> on AUTISTI to Utente;</a:t>
                      </a:r>
                      <a:endParaRPr lang="it-IT" sz="1000" b="0" dirty="0">
                        <a:effectLst/>
                      </a:endParaRPr>
                    </a:p>
                    <a:p>
                      <a:pPr>
                        <a:lnSpc>
                          <a:spcPct val="115000"/>
                        </a:lnSpc>
                        <a:spcAft>
                          <a:spcPts val="1000"/>
                        </a:spcAft>
                      </a:pPr>
                      <a:r>
                        <a:rPr lang="it-IT" sz="1500" b="0" dirty="0" err="1">
                          <a:effectLst/>
                        </a:rPr>
                        <a:t>grant</a:t>
                      </a:r>
                      <a:r>
                        <a:rPr lang="it-IT" sz="1500" b="0" dirty="0">
                          <a:effectLst/>
                        </a:rPr>
                        <a:t>  update, </a:t>
                      </a:r>
                      <a:r>
                        <a:rPr lang="it-IT" sz="1500" b="0" dirty="0" err="1">
                          <a:effectLst/>
                        </a:rPr>
                        <a:t>insert,select,delete</a:t>
                      </a:r>
                      <a:r>
                        <a:rPr lang="it-IT" sz="1500" b="0" dirty="0">
                          <a:effectLst/>
                        </a:rPr>
                        <a:t> on PASSEGGERI to Utente;</a:t>
                      </a:r>
                      <a:endParaRPr lang="it-IT" sz="1000" b="0" dirty="0">
                        <a:effectLst/>
                      </a:endParaRPr>
                    </a:p>
                    <a:p>
                      <a:pPr marL="285750" indent="-285750">
                        <a:lnSpc>
                          <a:spcPct val="115000"/>
                        </a:lnSpc>
                        <a:spcAft>
                          <a:spcPts val="1000"/>
                        </a:spcAft>
                        <a:buFont typeface="Arial" panose="020B0604020202020204" pitchFamily="34" charset="0"/>
                        <a:buChar char="•"/>
                      </a:pPr>
                      <a:r>
                        <a:rPr lang="it-IT" sz="1500" b="1" dirty="0">
                          <a:effectLst/>
                        </a:rPr>
                        <a:t> create user Autista </a:t>
                      </a:r>
                      <a:r>
                        <a:rPr lang="it-IT" sz="1500" b="1" dirty="0" err="1">
                          <a:effectLst/>
                        </a:rPr>
                        <a:t>identified</a:t>
                      </a:r>
                      <a:r>
                        <a:rPr lang="it-IT" sz="1500" b="1" dirty="0">
                          <a:effectLst/>
                        </a:rPr>
                        <a:t> by 1234;</a:t>
                      </a:r>
                      <a:endParaRPr lang="it-IT" sz="1000" b="1" dirty="0">
                        <a:effectLst/>
                      </a:endParaRPr>
                    </a:p>
                    <a:p>
                      <a:pPr>
                        <a:lnSpc>
                          <a:spcPct val="115000"/>
                        </a:lnSpc>
                        <a:spcAft>
                          <a:spcPts val="1000"/>
                        </a:spcAft>
                      </a:pPr>
                      <a:r>
                        <a:rPr lang="it-IT" sz="1500" b="0" dirty="0" err="1">
                          <a:effectLst/>
                        </a:rPr>
                        <a:t>grant</a:t>
                      </a:r>
                      <a:r>
                        <a:rPr lang="it-IT" sz="1500" b="0" dirty="0">
                          <a:effectLst/>
                        </a:rPr>
                        <a:t> </a:t>
                      </a:r>
                      <a:r>
                        <a:rPr lang="it-IT" sz="1500" b="0" dirty="0" err="1">
                          <a:effectLst/>
                        </a:rPr>
                        <a:t>update,insert,select,delete</a:t>
                      </a:r>
                      <a:r>
                        <a:rPr lang="it-IT" sz="1500" b="0" dirty="0">
                          <a:effectLst/>
                        </a:rPr>
                        <a:t> on VIAGGI to Autista;</a:t>
                      </a:r>
                      <a:endParaRPr lang="it-IT" sz="1000" b="0" dirty="0">
                        <a:effectLst/>
                      </a:endParaRPr>
                    </a:p>
                    <a:p>
                      <a:pPr>
                        <a:lnSpc>
                          <a:spcPct val="115000"/>
                        </a:lnSpc>
                        <a:spcAft>
                          <a:spcPts val="1000"/>
                        </a:spcAft>
                      </a:pPr>
                      <a:r>
                        <a:rPr lang="it-IT" sz="1500" b="0" dirty="0" err="1">
                          <a:effectLst/>
                        </a:rPr>
                        <a:t>grant</a:t>
                      </a:r>
                      <a:r>
                        <a:rPr lang="it-IT" sz="1500" b="0" dirty="0">
                          <a:effectLst/>
                        </a:rPr>
                        <a:t> </a:t>
                      </a:r>
                      <a:r>
                        <a:rPr lang="it-IT" sz="1500" b="0" dirty="0" err="1">
                          <a:effectLst/>
                        </a:rPr>
                        <a:t>update,insert,select</a:t>
                      </a:r>
                      <a:r>
                        <a:rPr lang="it-IT" sz="1500" b="0" dirty="0">
                          <a:effectLst/>
                        </a:rPr>
                        <a:t> on FEEDBACK to Autista;</a:t>
                      </a:r>
                      <a:endParaRPr lang="it-IT" sz="1000" b="0" dirty="0">
                        <a:effectLst/>
                      </a:endParaRPr>
                    </a:p>
                    <a:p>
                      <a:pPr marL="285750" indent="-285750">
                        <a:lnSpc>
                          <a:spcPct val="115000"/>
                        </a:lnSpc>
                        <a:spcAft>
                          <a:spcPts val="1000"/>
                        </a:spcAft>
                        <a:buFont typeface="Arial" panose="020B0604020202020204" pitchFamily="34" charset="0"/>
                        <a:buChar char="•"/>
                      </a:pPr>
                      <a:r>
                        <a:rPr lang="it-IT" sz="1500" b="0" dirty="0">
                          <a:effectLst/>
                        </a:rPr>
                        <a:t> </a:t>
                      </a:r>
                      <a:r>
                        <a:rPr lang="it-IT" sz="1500" b="1" dirty="0">
                          <a:effectLst/>
                        </a:rPr>
                        <a:t>create user Passeggero </a:t>
                      </a:r>
                      <a:r>
                        <a:rPr lang="it-IT" sz="1500" b="1" dirty="0" err="1">
                          <a:effectLst/>
                        </a:rPr>
                        <a:t>identified</a:t>
                      </a:r>
                      <a:r>
                        <a:rPr lang="it-IT" sz="1500" b="1" dirty="0">
                          <a:effectLst/>
                        </a:rPr>
                        <a:t> by 1234;</a:t>
                      </a:r>
                      <a:endParaRPr lang="it-IT" sz="1000" b="1" dirty="0">
                        <a:effectLst/>
                      </a:endParaRPr>
                    </a:p>
                    <a:p>
                      <a:pPr>
                        <a:lnSpc>
                          <a:spcPct val="115000"/>
                        </a:lnSpc>
                        <a:spcAft>
                          <a:spcPts val="1000"/>
                        </a:spcAft>
                      </a:pPr>
                      <a:r>
                        <a:rPr lang="it-IT" sz="1500" b="0" dirty="0" err="1">
                          <a:effectLst/>
                        </a:rPr>
                        <a:t>grant</a:t>
                      </a:r>
                      <a:r>
                        <a:rPr lang="it-IT" sz="1500" b="0" dirty="0">
                          <a:effectLst/>
                        </a:rPr>
                        <a:t> </a:t>
                      </a:r>
                      <a:r>
                        <a:rPr lang="it-IT" sz="1500" b="0" dirty="0" err="1">
                          <a:effectLst/>
                        </a:rPr>
                        <a:t>update,insert,select,delete</a:t>
                      </a:r>
                      <a:r>
                        <a:rPr lang="it-IT" sz="1500" b="0" dirty="0">
                          <a:effectLst/>
                        </a:rPr>
                        <a:t> on PRENOTAZIONI to Passeggero;</a:t>
                      </a:r>
                      <a:endParaRPr lang="it-IT" sz="1000" b="0" dirty="0">
                        <a:effectLst/>
                      </a:endParaRPr>
                    </a:p>
                    <a:p>
                      <a:pPr>
                        <a:lnSpc>
                          <a:spcPct val="115000"/>
                        </a:lnSpc>
                        <a:spcAft>
                          <a:spcPts val="1000"/>
                        </a:spcAft>
                      </a:pPr>
                      <a:r>
                        <a:rPr lang="it-IT" sz="1500" b="0" dirty="0" err="1">
                          <a:effectLst/>
                        </a:rPr>
                        <a:t>grant</a:t>
                      </a:r>
                      <a:r>
                        <a:rPr lang="it-IT" sz="1500" b="0" dirty="0">
                          <a:effectLst/>
                        </a:rPr>
                        <a:t> </a:t>
                      </a:r>
                      <a:r>
                        <a:rPr lang="it-IT" sz="1500" b="0" dirty="0" err="1">
                          <a:effectLst/>
                        </a:rPr>
                        <a:t>update,insert,select</a:t>
                      </a:r>
                      <a:r>
                        <a:rPr lang="it-IT" sz="1500" b="0" dirty="0">
                          <a:effectLst/>
                        </a:rPr>
                        <a:t> on FEEDBACK to Passeggero;</a:t>
                      </a:r>
                      <a:endParaRPr lang="it-IT" sz="1000" b="0" dirty="0">
                        <a:effectLst/>
                        <a:latin typeface="Calibri" panose="020F0502020204030204" pitchFamily="34" charset="0"/>
                        <a:ea typeface="Calibri" panose="020F0502020204030204" pitchFamily="34" charset="0"/>
                        <a:cs typeface="Times New Roman" panose="02020603050405020304" pitchFamily="18" charset="0"/>
                      </a:endParaRPr>
                    </a:p>
                  </a:txBody>
                  <a:tcPr marL="41079" marR="41079" marT="0" marB="0">
                    <a:solidFill>
                      <a:schemeClr val="accent5">
                        <a:lumMod val="40000"/>
                        <a:lumOff val="60000"/>
                      </a:schemeClr>
                    </a:solidFill>
                  </a:tcPr>
                </a:tc>
                <a:extLst>
                  <a:ext uri="{0D108BD9-81ED-4DB2-BD59-A6C34878D82A}">
                    <a16:rowId xmlns:a16="http://schemas.microsoft.com/office/drawing/2014/main" val="1402863498"/>
                  </a:ext>
                </a:extLst>
              </a:tr>
            </a:tbl>
          </a:graphicData>
        </a:graphic>
      </p:graphicFrame>
    </p:spTree>
    <p:extLst>
      <p:ext uri="{BB962C8B-B14F-4D97-AF65-F5344CB8AC3E}">
        <p14:creationId xmlns:p14="http://schemas.microsoft.com/office/powerpoint/2010/main" val="4218408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B5C6A516-75E7-4506-8F09-0E185BC16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47"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D45BF4D9-52DC-4D94-8538-4918DBE18297}"/>
              </a:ext>
            </a:extLst>
          </p:cNvPr>
          <p:cNvSpPr txBox="1">
            <a:spLocks/>
          </p:cNvSpPr>
          <p:nvPr/>
        </p:nvSpPr>
        <p:spPr>
          <a:xfrm>
            <a:off x="0" y="1034270"/>
            <a:ext cx="8269996"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POPOLAMENTO DEL DATA BASE</a:t>
            </a:r>
          </a:p>
        </p:txBody>
      </p:sp>
      <p:cxnSp>
        <p:nvCxnSpPr>
          <p:cNvPr id="6" name="Connettore a gomito 5">
            <a:extLst>
              <a:ext uri="{FF2B5EF4-FFF2-40B4-BE49-F238E27FC236}">
                <a16:creationId xmlns:a16="http://schemas.microsoft.com/office/drawing/2014/main" id="{2C68D614-C314-48C2-8CE2-C317EF62F6E5}"/>
              </a:ext>
            </a:extLst>
          </p:cNvPr>
          <p:cNvCxnSpPr/>
          <p:nvPr/>
        </p:nvCxnSpPr>
        <p:spPr>
          <a:xfrm>
            <a:off x="0" y="1474110"/>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ella 6">
            <a:extLst>
              <a:ext uri="{FF2B5EF4-FFF2-40B4-BE49-F238E27FC236}">
                <a16:creationId xmlns:a16="http://schemas.microsoft.com/office/drawing/2014/main" id="{20B6C54F-ED76-4006-A5C7-F681BD562E52}"/>
              </a:ext>
            </a:extLst>
          </p:cNvPr>
          <p:cNvGraphicFramePr>
            <a:graphicFrameLocks noGrp="1"/>
          </p:cNvGraphicFramePr>
          <p:nvPr>
            <p:extLst>
              <p:ext uri="{D42A27DB-BD31-4B8C-83A1-F6EECF244321}">
                <p14:modId xmlns:p14="http://schemas.microsoft.com/office/powerpoint/2010/main" val="2948276806"/>
              </p:ext>
            </p:extLst>
          </p:nvPr>
        </p:nvGraphicFramePr>
        <p:xfrm>
          <a:off x="69363" y="2786547"/>
          <a:ext cx="11011922" cy="3459480"/>
        </p:xfrm>
        <a:graphic>
          <a:graphicData uri="http://schemas.openxmlformats.org/drawingml/2006/table">
            <a:tbl>
              <a:tblPr>
                <a:tableStyleId>{5C22544A-7EE6-4342-B048-85BDC9FD1C3A}</a:tableStyleId>
              </a:tblPr>
              <a:tblGrid>
                <a:gridCol w="11011922">
                  <a:extLst>
                    <a:ext uri="{9D8B030D-6E8A-4147-A177-3AD203B41FA5}">
                      <a16:colId xmlns:a16="http://schemas.microsoft.com/office/drawing/2014/main" val="3524276003"/>
                    </a:ext>
                  </a:extLst>
                </a:gridCol>
              </a:tblGrid>
              <a:tr h="3077915">
                <a:tc>
                  <a:txBody>
                    <a:bodyPr/>
                    <a:lstStyle/>
                    <a:p>
                      <a:pPr algn="just">
                        <a:lnSpc>
                          <a:spcPct val="100000"/>
                        </a:lnSpc>
                        <a:spcAft>
                          <a:spcPts val="1000"/>
                        </a:spcAft>
                      </a:pPr>
                      <a:r>
                        <a:rPr lang="it-IT" sz="1400" dirty="0" err="1">
                          <a:effectLst/>
                        </a:rPr>
                        <a:t>insert</a:t>
                      </a:r>
                      <a:r>
                        <a:rPr lang="it-IT" sz="1400" dirty="0">
                          <a:effectLst/>
                        </a:rPr>
                        <a:t> </a:t>
                      </a:r>
                      <a:r>
                        <a:rPr lang="it-IT" sz="1400" dirty="0" err="1">
                          <a:effectLst/>
                        </a:rPr>
                        <a:t>into</a:t>
                      </a:r>
                      <a:r>
                        <a:rPr lang="it-IT" sz="1400" dirty="0">
                          <a:effectLst/>
                        </a:rPr>
                        <a:t> CITTA </a:t>
                      </a:r>
                      <a:r>
                        <a:rPr lang="it-IT" sz="1400" dirty="0" err="1">
                          <a:effectLst/>
                        </a:rPr>
                        <a:t>values</a:t>
                      </a:r>
                      <a:r>
                        <a:rPr lang="it-IT" sz="1400" dirty="0">
                          <a:effectLst/>
                        </a:rPr>
                        <a:t> ('80147','Ponticelli');</a:t>
                      </a:r>
                    </a:p>
                    <a:p>
                      <a:pPr algn="just">
                        <a:lnSpc>
                          <a:spcPct val="100000"/>
                        </a:lnSpc>
                        <a:spcAft>
                          <a:spcPts val="1000"/>
                        </a:spcAft>
                      </a:pPr>
                      <a:r>
                        <a:rPr lang="it-IT" sz="1400" dirty="0" err="1">
                          <a:effectLst/>
                        </a:rPr>
                        <a:t>insert</a:t>
                      </a:r>
                      <a:r>
                        <a:rPr lang="it-IT" sz="1400" dirty="0">
                          <a:effectLst/>
                        </a:rPr>
                        <a:t> </a:t>
                      </a:r>
                      <a:r>
                        <a:rPr lang="it-IT" sz="1400" dirty="0" err="1">
                          <a:effectLst/>
                        </a:rPr>
                        <a:t>into</a:t>
                      </a:r>
                      <a:r>
                        <a:rPr lang="it-IT" sz="1400" dirty="0">
                          <a:effectLst/>
                        </a:rPr>
                        <a:t> CITTA </a:t>
                      </a:r>
                      <a:r>
                        <a:rPr lang="it-IT" sz="1400" dirty="0" err="1">
                          <a:effectLst/>
                        </a:rPr>
                        <a:t>values</a:t>
                      </a:r>
                      <a:r>
                        <a:rPr lang="it-IT" sz="1400" dirty="0">
                          <a:effectLst/>
                        </a:rPr>
                        <a:t> ('81023','Messercola');</a:t>
                      </a:r>
                    </a:p>
                    <a:p>
                      <a:pPr algn="just">
                        <a:lnSpc>
                          <a:spcPct val="100000"/>
                        </a:lnSpc>
                        <a:spcAft>
                          <a:spcPts val="1000"/>
                        </a:spcAft>
                      </a:pPr>
                      <a:r>
                        <a:rPr lang="it-IT" sz="1400" dirty="0" err="1">
                          <a:effectLst/>
                        </a:rPr>
                        <a:t>insert</a:t>
                      </a:r>
                      <a:r>
                        <a:rPr lang="it-IT" sz="1400" dirty="0">
                          <a:effectLst/>
                        </a:rPr>
                        <a:t> </a:t>
                      </a:r>
                      <a:r>
                        <a:rPr lang="it-IT" sz="1400" dirty="0" err="1">
                          <a:effectLst/>
                        </a:rPr>
                        <a:t>into</a:t>
                      </a:r>
                      <a:r>
                        <a:rPr lang="it-IT" sz="1400" dirty="0">
                          <a:effectLst/>
                        </a:rPr>
                        <a:t> CITTA </a:t>
                      </a:r>
                      <a:r>
                        <a:rPr lang="it-IT" sz="1400" dirty="0" err="1">
                          <a:effectLst/>
                        </a:rPr>
                        <a:t>values</a:t>
                      </a:r>
                      <a:r>
                        <a:rPr lang="it-IT" sz="1400" dirty="0">
                          <a:effectLst/>
                        </a:rPr>
                        <a:t> ('81024','Maddalonii');</a:t>
                      </a:r>
                    </a:p>
                    <a:p>
                      <a:pPr algn="just">
                        <a:lnSpc>
                          <a:spcPct val="100000"/>
                        </a:lnSpc>
                        <a:spcAft>
                          <a:spcPts val="1000"/>
                        </a:spcAft>
                      </a:pPr>
                      <a:r>
                        <a:rPr lang="it-IT" sz="1400" dirty="0" err="1">
                          <a:effectLst/>
                        </a:rPr>
                        <a:t>insert</a:t>
                      </a:r>
                      <a:r>
                        <a:rPr lang="it-IT" sz="1400" dirty="0">
                          <a:effectLst/>
                        </a:rPr>
                        <a:t> </a:t>
                      </a:r>
                      <a:r>
                        <a:rPr lang="it-IT" sz="1400" dirty="0" err="1">
                          <a:effectLst/>
                        </a:rPr>
                        <a:t>into</a:t>
                      </a:r>
                      <a:r>
                        <a:rPr lang="it-IT" sz="1400" dirty="0">
                          <a:effectLst/>
                        </a:rPr>
                        <a:t> CITTA </a:t>
                      </a:r>
                      <a:r>
                        <a:rPr lang="it-IT" sz="1400" dirty="0" err="1">
                          <a:effectLst/>
                        </a:rPr>
                        <a:t>values</a:t>
                      </a:r>
                      <a:r>
                        <a:rPr lang="it-IT" sz="1400" dirty="0">
                          <a:effectLst/>
                        </a:rPr>
                        <a:t> ('81055','Santa Maria Capua Vetere');</a:t>
                      </a:r>
                    </a:p>
                    <a:p>
                      <a:pPr algn="just">
                        <a:lnSpc>
                          <a:spcPct val="100000"/>
                        </a:lnSpc>
                        <a:spcAft>
                          <a:spcPts val="1000"/>
                        </a:spcAft>
                      </a:pPr>
                      <a:r>
                        <a:rPr lang="it-IT" sz="1400" dirty="0">
                          <a:effectLst/>
                        </a:rPr>
                        <a:t> </a:t>
                      </a:r>
                    </a:p>
                    <a:p>
                      <a:pPr algn="just">
                        <a:lnSpc>
                          <a:spcPct val="100000"/>
                        </a:lnSpc>
                        <a:spcAft>
                          <a:spcPts val="1000"/>
                        </a:spcAft>
                      </a:pPr>
                      <a:r>
                        <a:rPr lang="it-IT" sz="1400" dirty="0" err="1">
                          <a:effectLst/>
                        </a:rPr>
                        <a:t>insert</a:t>
                      </a:r>
                      <a:r>
                        <a:rPr lang="it-IT" sz="1400" dirty="0">
                          <a:effectLst/>
                        </a:rPr>
                        <a:t> </a:t>
                      </a:r>
                      <a:r>
                        <a:rPr lang="it-IT" sz="1400" dirty="0" err="1">
                          <a:effectLst/>
                        </a:rPr>
                        <a:t>into</a:t>
                      </a:r>
                      <a:r>
                        <a:rPr lang="it-IT" sz="1400" dirty="0">
                          <a:effectLst/>
                        </a:rPr>
                        <a:t> UTENTI </a:t>
                      </a:r>
                      <a:r>
                        <a:rPr lang="it-IT" sz="1400" dirty="0" err="1">
                          <a:effectLst/>
                        </a:rPr>
                        <a:t>values</a:t>
                      </a:r>
                      <a:r>
                        <a:rPr lang="it-IT" sz="1400" dirty="0">
                          <a:effectLst/>
                        </a:rPr>
                        <a:t> (1, 'SPSFNC97D10H892N', 'Esposito', 'Francesco', 3315361700, 'francesco.esposito1004@hotmail.com');</a:t>
                      </a:r>
                    </a:p>
                    <a:p>
                      <a:pPr algn="just">
                        <a:lnSpc>
                          <a:spcPct val="100000"/>
                        </a:lnSpc>
                        <a:spcAft>
                          <a:spcPts val="1000"/>
                        </a:spcAft>
                      </a:pPr>
                      <a:r>
                        <a:rPr lang="it-IT" sz="1400" dirty="0" err="1">
                          <a:effectLst/>
                        </a:rPr>
                        <a:t>insert</a:t>
                      </a:r>
                      <a:r>
                        <a:rPr lang="it-IT" sz="1400" dirty="0">
                          <a:effectLst/>
                        </a:rPr>
                        <a:t> </a:t>
                      </a:r>
                      <a:r>
                        <a:rPr lang="it-IT" sz="1400" dirty="0" err="1">
                          <a:effectLst/>
                        </a:rPr>
                        <a:t>into</a:t>
                      </a:r>
                      <a:r>
                        <a:rPr lang="it-IT" sz="1400" dirty="0">
                          <a:effectLst/>
                        </a:rPr>
                        <a:t> UTENTI </a:t>
                      </a:r>
                      <a:r>
                        <a:rPr lang="it-IT" sz="1400" dirty="0" err="1">
                          <a:effectLst/>
                        </a:rPr>
                        <a:t>values</a:t>
                      </a:r>
                      <a:r>
                        <a:rPr lang="it-IT" sz="1400" dirty="0">
                          <a:effectLst/>
                        </a:rPr>
                        <a:t> (2, 'CCINNA97H58E791C', '</a:t>
                      </a:r>
                      <a:r>
                        <a:rPr lang="it-IT" sz="1400" dirty="0" err="1">
                          <a:effectLst/>
                        </a:rPr>
                        <a:t>Cicia</a:t>
                      </a:r>
                      <a:r>
                        <a:rPr lang="it-IT" sz="1400" dirty="0">
                          <a:effectLst/>
                        </a:rPr>
                        <a:t>', 'Anna', 3312058159, 'a.cicia@studenti.unina.it');</a:t>
                      </a:r>
                    </a:p>
                    <a:p>
                      <a:pPr algn="just">
                        <a:lnSpc>
                          <a:spcPct val="100000"/>
                        </a:lnSpc>
                        <a:spcAft>
                          <a:spcPts val="1000"/>
                        </a:spcAft>
                      </a:pPr>
                      <a:r>
                        <a:rPr lang="it-IT" sz="1400" dirty="0" err="1">
                          <a:effectLst/>
                        </a:rPr>
                        <a:t>insert</a:t>
                      </a:r>
                      <a:r>
                        <a:rPr lang="it-IT" sz="1400" dirty="0">
                          <a:effectLst/>
                        </a:rPr>
                        <a:t> </a:t>
                      </a:r>
                      <a:r>
                        <a:rPr lang="it-IT" sz="1400" dirty="0" err="1">
                          <a:effectLst/>
                        </a:rPr>
                        <a:t>into</a:t>
                      </a:r>
                      <a:r>
                        <a:rPr lang="it-IT" sz="1400" dirty="0">
                          <a:effectLst/>
                        </a:rPr>
                        <a:t> UTENTI </a:t>
                      </a:r>
                      <a:r>
                        <a:rPr lang="it-IT" sz="1400" dirty="0" err="1">
                          <a:effectLst/>
                        </a:rPr>
                        <a:t>values</a:t>
                      </a:r>
                      <a:r>
                        <a:rPr lang="it-IT" sz="1400" dirty="0">
                          <a:effectLst/>
                        </a:rPr>
                        <a:t> (3, 'CMPMCR98A43G596I', 'Compagnone', 'Maria Carla', 3270274119,  'mariaca.compagnone@studenti.unina.it'); </a:t>
                      </a:r>
                    </a:p>
                    <a:p>
                      <a:pPr algn="just">
                        <a:lnSpc>
                          <a:spcPct val="100000"/>
                        </a:lnSpc>
                        <a:spcAft>
                          <a:spcPts val="1000"/>
                        </a:spcAft>
                      </a:pPr>
                      <a:r>
                        <a:rPr lang="it-IT" sz="1400" dirty="0" err="1">
                          <a:effectLst/>
                        </a:rPr>
                        <a:t>insert</a:t>
                      </a:r>
                      <a:r>
                        <a:rPr lang="it-IT" sz="1400" dirty="0">
                          <a:effectLst/>
                        </a:rPr>
                        <a:t> </a:t>
                      </a:r>
                      <a:r>
                        <a:rPr lang="it-IT" sz="1400" dirty="0" err="1">
                          <a:effectLst/>
                        </a:rPr>
                        <a:t>into</a:t>
                      </a:r>
                      <a:r>
                        <a:rPr lang="it-IT" sz="1400" dirty="0">
                          <a:effectLst/>
                        </a:rPr>
                        <a:t> UTENTI </a:t>
                      </a:r>
                      <a:r>
                        <a:rPr lang="it-IT" sz="1400" dirty="0" err="1">
                          <a:effectLst/>
                        </a:rPr>
                        <a:t>values</a:t>
                      </a:r>
                      <a:r>
                        <a:rPr lang="it-IT" sz="1400" dirty="0">
                          <a:effectLst/>
                        </a:rPr>
                        <a:t> (4, 'DLLSVT97P20E791D', 'Della Torca', 'Salvatore', 3401124142,  'salvatore.dellatorca@studenti.unina.it');</a:t>
                      </a:r>
                    </a:p>
                    <a:p>
                      <a:pPr algn="just">
                        <a:lnSpc>
                          <a:spcPct val="100000"/>
                        </a:lnSpc>
                        <a:spcAft>
                          <a:spcPts val="1000"/>
                        </a:spcAft>
                      </a:pPr>
                      <a:r>
                        <a:rPr lang="it-IT" sz="1200" dirty="0">
                          <a:effectLst/>
                        </a:rPr>
                        <a:t> </a:t>
                      </a:r>
                      <a:endParaRPr lang="it-IT" sz="300" dirty="0">
                        <a:effectLst/>
                        <a:latin typeface="Calibri" panose="020F0502020204030204" pitchFamily="34" charset="0"/>
                        <a:ea typeface="Calibri" panose="020F0502020204030204" pitchFamily="34" charset="0"/>
                        <a:cs typeface="Times New Roman" panose="02020603050405020304" pitchFamily="18" charset="0"/>
                      </a:endParaRPr>
                    </a:p>
                  </a:txBody>
                  <a:tcPr marL="12298" marR="12298" marT="0" marB="0">
                    <a:solidFill>
                      <a:schemeClr val="accent5">
                        <a:lumMod val="40000"/>
                        <a:lumOff val="60000"/>
                      </a:schemeClr>
                    </a:solidFill>
                  </a:tcPr>
                </a:tc>
                <a:extLst>
                  <a:ext uri="{0D108BD9-81ED-4DB2-BD59-A6C34878D82A}">
                    <a16:rowId xmlns:a16="http://schemas.microsoft.com/office/drawing/2014/main" val="639115793"/>
                  </a:ext>
                </a:extLst>
              </a:tr>
            </a:tbl>
          </a:graphicData>
        </a:graphic>
      </p:graphicFrame>
      <p:sp>
        <p:nvSpPr>
          <p:cNvPr id="8" name="Rectangle 1">
            <a:extLst>
              <a:ext uri="{FF2B5EF4-FFF2-40B4-BE49-F238E27FC236}">
                <a16:creationId xmlns:a16="http://schemas.microsoft.com/office/drawing/2014/main" id="{EB50F1D7-A062-47E2-B046-5658ACEC23FE}"/>
              </a:ext>
            </a:extLst>
          </p:cNvPr>
          <p:cNvSpPr>
            <a:spLocks noChangeArrowheads="1"/>
          </p:cNvSpPr>
          <p:nvPr/>
        </p:nvSpPr>
        <p:spPr bwMode="auto">
          <a:xfrm>
            <a:off x="138725" y="1997084"/>
            <a:ext cx="1191454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Di seguito vi è riportato il popolamento della base dati, ovvero l’inserimenti di alcuni valori di “esempio” utili per verificare il corretto funzionamento della base di dati.</a:t>
            </a:r>
            <a:endParaRPr kumimoji="0" lang="it-IT" altLang="it-IT" sz="1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860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4E6EAC-03D5-4474-887C-22C5CFD6A53F}"/>
              </a:ext>
            </a:extLst>
          </p:cNvPr>
          <p:cNvSpPr>
            <a:spLocks noGrp="1"/>
          </p:cNvSpPr>
          <p:nvPr>
            <p:ph type="title"/>
          </p:nvPr>
        </p:nvSpPr>
        <p:spPr>
          <a:xfrm>
            <a:off x="5378824" y="172596"/>
            <a:ext cx="4917140" cy="1293028"/>
          </a:xfrm>
        </p:spPr>
        <p:txBody>
          <a:bodyPr>
            <a:normAutofit fontScale="90000"/>
          </a:bodyPr>
          <a:lstStyle/>
          <a:p>
            <a:r>
              <a:rPr lang="it-IT" sz="49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1.INTRODUZIONE</a:t>
            </a:r>
            <a:br>
              <a:rPr lang="it-IT" dirty="0"/>
            </a:br>
            <a:endParaRPr lang="it-IT" dirty="0"/>
          </a:p>
        </p:txBody>
      </p:sp>
      <p:sp>
        <p:nvSpPr>
          <p:cNvPr id="3" name="Segnaposto contenuto 2">
            <a:extLst>
              <a:ext uri="{FF2B5EF4-FFF2-40B4-BE49-F238E27FC236}">
                <a16:creationId xmlns:a16="http://schemas.microsoft.com/office/drawing/2014/main" id="{D1B0FBE8-772F-4167-9200-8EBFEA13E18C}"/>
              </a:ext>
            </a:extLst>
          </p:cNvPr>
          <p:cNvSpPr>
            <a:spLocks noGrp="1"/>
          </p:cNvSpPr>
          <p:nvPr>
            <p:ph idx="1"/>
          </p:nvPr>
        </p:nvSpPr>
        <p:spPr>
          <a:xfrm>
            <a:off x="0" y="2345536"/>
            <a:ext cx="12192000" cy="4024125"/>
          </a:xfrm>
        </p:spPr>
        <p:txBody>
          <a:bodyPr/>
          <a:lstStyle/>
          <a:p>
            <a:pPr marL="0" indent="0" algn="just">
              <a:buNone/>
            </a:pPr>
            <a:r>
              <a:rPr lang="it-IT" sz="2400" dirty="0"/>
              <a:t>Si vuole progettare una </a:t>
            </a:r>
            <a:r>
              <a:rPr lang="it-IT" sz="2400" b="1" dirty="0"/>
              <a:t>base dati</a:t>
            </a:r>
            <a:r>
              <a:rPr lang="it-IT" sz="2400" dirty="0"/>
              <a:t> per una multinazionale informatica che contenga informazioni relative alla gestione di un servizio di </a:t>
            </a:r>
            <a:r>
              <a:rPr lang="it-IT" sz="2400" b="1" dirty="0"/>
              <a:t>car pooling </a:t>
            </a:r>
            <a:r>
              <a:rPr lang="it-IT" sz="2400" dirty="0"/>
              <a:t>in territorio nazionale, con l’obiettivo di diffondere l’uso di una mobilità flessibile e personalizzata in termini di percorsi e costi. I servizi che la multinazionale mette a disposizione sono:</a:t>
            </a:r>
          </a:p>
          <a:p>
            <a:pPr marL="0" indent="0" algn="just">
              <a:buNone/>
            </a:pPr>
            <a:r>
              <a:rPr lang="it-IT" sz="2400" b="1" dirty="0"/>
              <a:t>1)</a:t>
            </a:r>
            <a:r>
              <a:rPr lang="it-IT" sz="2400" dirty="0"/>
              <a:t> Gli utenti devono potersi registrare da un sito internet;</a:t>
            </a:r>
          </a:p>
          <a:p>
            <a:pPr marL="0" indent="0" algn="just">
              <a:buNone/>
            </a:pPr>
            <a:r>
              <a:rPr lang="it-IT" sz="2400" b="1" dirty="0"/>
              <a:t>2)</a:t>
            </a:r>
            <a:r>
              <a:rPr lang="it-IT" sz="2400" dirty="0"/>
              <a:t> Gli utenti devono avere la possibilità di consultare vari viaggi e prenotarli;</a:t>
            </a:r>
          </a:p>
          <a:p>
            <a:pPr marL="0" indent="0" algn="just">
              <a:buNone/>
            </a:pPr>
            <a:r>
              <a:rPr lang="it-IT" sz="2400" b="1" dirty="0"/>
              <a:t>3)</a:t>
            </a:r>
            <a:r>
              <a:rPr lang="it-IT" sz="2400" dirty="0"/>
              <a:t> Gli utenti, sia che essi siano autisti o passeggeri, devono poter commentare o dare un giudizio al viaggio.</a:t>
            </a:r>
          </a:p>
          <a:p>
            <a:endParaRPr lang="it-IT" dirty="0"/>
          </a:p>
        </p:txBody>
      </p:sp>
      <p:pic>
        <p:nvPicPr>
          <p:cNvPr id="4" name="Picture 2" descr="Immagine correlata">
            <a:extLst>
              <a:ext uri="{FF2B5EF4-FFF2-40B4-BE49-F238E27FC236}">
                <a16:creationId xmlns:a16="http://schemas.microsoft.com/office/drawing/2014/main" id="{FFA1356C-7B59-4D4B-8F46-E3F44A01E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52380413-8E7C-4C64-BFE0-79637A96EFA7}"/>
              </a:ext>
            </a:extLst>
          </p:cNvPr>
          <p:cNvSpPr txBox="1">
            <a:spLocks/>
          </p:cNvSpPr>
          <p:nvPr/>
        </p:nvSpPr>
        <p:spPr>
          <a:xfrm>
            <a:off x="959223" y="1524212"/>
            <a:ext cx="2474259"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SCOPO </a:t>
            </a:r>
            <a:r>
              <a:rPr lang="it-IT" dirty="0"/>
              <a:t>   </a:t>
            </a:r>
            <a:br>
              <a:rPr lang="it-IT" dirty="0"/>
            </a:br>
            <a:endParaRPr lang="it-IT" dirty="0"/>
          </a:p>
        </p:txBody>
      </p:sp>
      <p:cxnSp>
        <p:nvCxnSpPr>
          <p:cNvPr id="10" name="Connettore a gomito 9">
            <a:extLst>
              <a:ext uri="{FF2B5EF4-FFF2-40B4-BE49-F238E27FC236}">
                <a16:creationId xmlns:a16="http://schemas.microsoft.com/office/drawing/2014/main" id="{650F72B0-366D-4C08-B538-3DA10D0F6FD2}"/>
              </a:ext>
            </a:extLst>
          </p:cNvPr>
          <p:cNvCxnSpPr/>
          <p:nvPr/>
        </p:nvCxnSpPr>
        <p:spPr>
          <a:xfrm>
            <a:off x="0" y="1529116"/>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38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DC7D25B5-057B-4F41-8554-27C450C38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47"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52CD252D-B584-4166-A7A1-69C939E6EBB0}"/>
              </a:ext>
            </a:extLst>
          </p:cNvPr>
          <p:cNvSpPr>
            <a:spLocks noChangeArrowheads="1"/>
          </p:cNvSpPr>
          <p:nvPr/>
        </p:nvSpPr>
        <p:spPr bwMode="auto">
          <a:xfrm>
            <a:off x="81116" y="653870"/>
            <a:ext cx="12029768" cy="5078313"/>
          </a:xfrm>
          <a:prstGeom prst="rect">
            <a:avLst/>
          </a:prstGeom>
          <a:solidFill>
            <a:schemeClr val="accent5">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insert</a:t>
            </a:r>
            <a:r>
              <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AUTISTI (Id, Username, Password,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Numero_polizza</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Targa_auto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Modello_auto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Carburante_auto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Numero_patente</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Scadenza_patente</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Animali, Bagagli)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values</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(1,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francesco.esposito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'bicchiere1', '12345678', 'CF049ZY', 'Fiat 600', 'Benzina', '123456789', '11-AGO-2025', 0,2);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insert</a:t>
            </a:r>
            <a:r>
              <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AUTISTI (Id, Username, Password,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Numero_polizza</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Targa_auto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Modello_auto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Carburante_auto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Numero_patente</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Scadenza_patente</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Animali, Bagagli)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values</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(4,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salvatore.dellatorca</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'salvo97', '74839765', 'RE791PA', 'Chevrolet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matiz</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'Gas', '354678376', '20-SET-2026', 1,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insert</a:t>
            </a:r>
            <a:r>
              <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VIAGGI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values</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(1, '2 ore', '12-APR-18', '10:00', 4, '20 euro', 80147, 81023, 'aperto', 1);</a:t>
            </a:r>
            <a:endParaRPr kumimoji="0" lang="it-IT" altLang="it-IT"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insert</a:t>
            </a:r>
            <a:r>
              <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VIAGGI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values</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(2, '40 minuti', '03-MAR-2018', '09:30', 3, '15 euro', 81055, 81023, 'aperto', 4);</a:t>
            </a:r>
            <a:endParaRPr kumimoji="0" lang="it-IT" altLang="it-IT"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insert</a:t>
            </a:r>
            <a:r>
              <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PASSEGGERI (Id, Username,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Pssword</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values</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(2, 'anna97',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ilovebasidati</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a:t>
            </a:r>
            <a:endParaRPr kumimoji="0" lang="it-IT" altLang="it-IT"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insert</a:t>
            </a:r>
            <a:r>
              <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PASSEGGERI (Id, Username,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Pssword</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values</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(3, 'carla97', '</a:t>
            </a:r>
            <a:r>
              <a:rPr kumimoji="0" lang="it-IT" altLang="it-IT" b="0"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ciaoatutti</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a:t>
            </a:r>
            <a:endParaRPr kumimoji="0" lang="it-IT" altLang="it-IT"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insert</a:t>
            </a:r>
            <a:r>
              <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PRENOTAZIONI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values</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(1, 1, 2, 2, 'Aperto');</a:t>
            </a:r>
            <a:endParaRPr kumimoji="0" lang="it-IT" altLang="it-IT"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insert</a:t>
            </a:r>
            <a:r>
              <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PRENOTAZIONI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values</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(2, 2, 3, 'aperto');</a:t>
            </a:r>
            <a:endParaRPr kumimoji="0" lang="it-IT" altLang="it-IT" b="0" i="0" u="none" strike="noStrike" cap="none" normalizeH="0" baseline="0" dirty="0">
              <a:ln>
                <a:noFill/>
              </a:ln>
              <a:solidFill>
                <a:schemeClr val="bg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insert</a:t>
            </a:r>
            <a:r>
              <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FEEDBACK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values</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(1, 'Il viaggio è stato perfetto, la citta era molto bella e l autista ha guidato bene', 1, 2, 1);</a:t>
            </a:r>
            <a:endPar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insert</a:t>
            </a:r>
            <a:r>
              <a:rPr kumimoji="0" lang="it-IT" altLang="it-IT" b="1"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into</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FEEDBACK </a:t>
            </a:r>
            <a:r>
              <a:rPr kumimoji="0" lang="it-IT" altLang="it-IT" b="1" i="0" u="none" strike="noStrike" cap="none" normalizeH="0" baseline="0" dirty="0" err="1">
                <a:ln>
                  <a:noFill/>
                </a:ln>
                <a:solidFill>
                  <a:schemeClr val="bg1"/>
                </a:solidFill>
                <a:effectLst/>
                <a:latin typeface="+mj-lt"/>
                <a:ea typeface="Calibri" panose="020F0502020204030204" pitchFamily="34" charset="0"/>
                <a:cs typeface="Times New Roman" panose="02020603050405020304" pitchFamily="18" charset="0"/>
              </a:rPr>
              <a:t>values</a:t>
            </a:r>
            <a:r>
              <a:rPr kumimoji="0" lang="it-IT" altLang="it-IT" b="0" i="0" u="none" strike="noStrike" cap="none" normalizeH="0" baseline="0" dirty="0">
                <a:ln>
                  <a:noFill/>
                </a:ln>
                <a:solidFill>
                  <a:schemeClr val="bg1"/>
                </a:solidFill>
                <a:effectLst/>
                <a:latin typeface="+mj-lt"/>
                <a:ea typeface="Calibri" panose="020F0502020204030204" pitchFamily="34" charset="0"/>
                <a:cs typeface="Times New Roman" panose="02020603050405020304" pitchFamily="18" charset="0"/>
              </a:rPr>
              <a:t> (2, 'La città era molto brutta e il prezzo era troppo elevato, sconsigliato', 2, 3, 4);</a:t>
            </a:r>
            <a:r>
              <a:rPr kumimoji="0" lang="it-IT" altLang="it-IT" b="0" i="0" u="none" strike="noStrike" cap="none" normalizeH="0" baseline="0" dirty="0">
                <a:ln>
                  <a:noFill/>
                </a:ln>
                <a:solidFill>
                  <a:schemeClr val="bg1"/>
                </a:solidFill>
                <a:effectLst/>
                <a:latin typeface="+mj-lt"/>
              </a:rPr>
              <a:t> </a:t>
            </a:r>
          </a:p>
        </p:txBody>
      </p:sp>
    </p:spTree>
    <p:extLst>
      <p:ext uri="{BB962C8B-B14F-4D97-AF65-F5344CB8AC3E}">
        <p14:creationId xmlns:p14="http://schemas.microsoft.com/office/powerpoint/2010/main" val="2329501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66BF6FDA-8A2E-47A6-A9A9-E3CECFD7A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47"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80A81EB6-1119-4481-84F8-C542559E832D}"/>
              </a:ext>
            </a:extLst>
          </p:cNvPr>
          <p:cNvSpPr txBox="1">
            <a:spLocks/>
          </p:cNvSpPr>
          <p:nvPr/>
        </p:nvSpPr>
        <p:spPr>
          <a:xfrm>
            <a:off x="-5648632" y="1177219"/>
            <a:ext cx="8269996"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VISTE</a:t>
            </a:r>
          </a:p>
        </p:txBody>
      </p:sp>
      <p:cxnSp>
        <p:nvCxnSpPr>
          <p:cNvPr id="6" name="Connettore a gomito 5">
            <a:extLst>
              <a:ext uri="{FF2B5EF4-FFF2-40B4-BE49-F238E27FC236}">
                <a16:creationId xmlns:a16="http://schemas.microsoft.com/office/drawing/2014/main" id="{7A310FB0-DADC-4D5E-8FF2-69F551D84486}"/>
              </a:ext>
            </a:extLst>
          </p:cNvPr>
          <p:cNvCxnSpPr/>
          <p:nvPr/>
        </p:nvCxnSpPr>
        <p:spPr>
          <a:xfrm>
            <a:off x="0" y="1474110"/>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ella 6">
            <a:extLst>
              <a:ext uri="{FF2B5EF4-FFF2-40B4-BE49-F238E27FC236}">
                <a16:creationId xmlns:a16="http://schemas.microsoft.com/office/drawing/2014/main" id="{047AA027-9F6E-45F8-A959-3A079C93F71E}"/>
              </a:ext>
            </a:extLst>
          </p:cNvPr>
          <p:cNvGraphicFramePr>
            <a:graphicFrameLocks noGrp="1"/>
          </p:cNvGraphicFramePr>
          <p:nvPr>
            <p:extLst>
              <p:ext uri="{D42A27DB-BD31-4B8C-83A1-F6EECF244321}">
                <p14:modId xmlns:p14="http://schemas.microsoft.com/office/powerpoint/2010/main" val="1498408088"/>
              </p:ext>
            </p:extLst>
          </p:nvPr>
        </p:nvGraphicFramePr>
        <p:xfrm>
          <a:off x="55922" y="2445735"/>
          <a:ext cx="5555753" cy="2489200"/>
        </p:xfrm>
        <a:graphic>
          <a:graphicData uri="http://schemas.openxmlformats.org/drawingml/2006/table">
            <a:tbl>
              <a:tblPr>
                <a:tableStyleId>{5C22544A-7EE6-4342-B048-85BDC9FD1C3A}</a:tableStyleId>
              </a:tblPr>
              <a:tblGrid>
                <a:gridCol w="5555753">
                  <a:extLst>
                    <a:ext uri="{9D8B030D-6E8A-4147-A177-3AD203B41FA5}">
                      <a16:colId xmlns:a16="http://schemas.microsoft.com/office/drawing/2014/main" val="4018248748"/>
                    </a:ext>
                  </a:extLst>
                </a:gridCol>
              </a:tblGrid>
              <a:tr h="2268000">
                <a:tc>
                  <a:txBody>
                    <a:bodyPr/>
                    <a:lstStyle/>
                    <a:p>
                      <a:pPr marL="285750" indent="-285750" algn="ctr">
                        <a:lnSpc>
                          <a:spcPts val="1680"/>
                        </a:lnSpc>
                        <a:spcAft>
                          <a:spcPts val="1000"/>
                        </a:spcAft>
                        <a:buFont typeface="Wingdings" panose="05000000000000000000" pitchFamily="2" charset="2"/>
                        <a:buChar char="q"/>
                      </a:pPr>
                      <a:r>
                        <a:rPr lang="it-IT" sz="1500" b="1" dirty="0">
                          <a:effectLst/>
                        </a:rPr>
                        <a:t>Vista utile a un passeggero per verificare quante </a:t>
                      </a:r>
                    </a:p>
                    <a:p>
                      <a:pPr algn="ctr">
                        <a:lnSpc>
                          <a:spcPts val="1680"/>
                        </a:lnSpc>
                        <a:spcAft>
                          <a:spcPts val="1000"/>
                        </a:spcAft>
                      </a:pPr>
                      <a:r>
                        <a:rPr lang="it-IT" sz="1500" b="1" dirty="0">
                          <a:effectLst/>
                        </a:rPr>
                        <a:t>persone hanno prenotato il suo viaggio e le loro generalità</a:t>
                      </a:r>
                      <a:r>
                        <a:rPr lang="it-IT" sz="1400" b="1" dirty="0">
                          <a:effectLst/>
                        </a:rPr>
                        <a:t>.</a:t>
                      </a:r>
                      <a:endParaRPr lang="it-IT" sz="1100" b="1" dirty="0">
                        <a:effectLst/>
                      </a:endParaRPr>
                    </a:p>
                    <a:p>
                      <a:pPr algn="just">
                        <a:lnSpc>
                          <a:spcPts val="1680"/>
                        </a:lnSpc>
                        <a:spcAft>
                          <a:spcPts val="1000"/>
                        </a:spcAft>
                      </a:pPr>
                      <a:r>
                        <a:rPr lang="it-IT" sz="1400" dirty="0">
                          <a:effectLst/>
                        </a:rPr>
                        <a:t>create or </a:t>
                      </a:r>
                      <a:r>
                        <a:rPr lang="it-IT" sz="1400" dirty="0" err="1">
                          <a:effectLst/>
                        </a:rPr>
                        <a:t>replace</a:t>
                      </a:r>
                      <a:r>
                        <a:rPr lang="it-IT" sz="1400" dirty="0">
                          <a:effectLst/>
                        </a:rPr>
                        <a:t> </a:t>
                      </a:r>
                      <a:r>
                        <a:rPr lang="it-IT" sz="1400" dirty="0" err="1">
                          <a:effectLst/>
                        </a:rPr>
                        <a:t>view</a:t>
                      </a:r>
                      <a:r>
                        <a:rPr lang="it-IT" sz="1400" dirty="0">
                          <a:effectLst/>
                        </a:rPr>
                        <a:t> </a:t>
                      </a:r>
                      <a:r>
                        <a:rPr lang="it-IT" sz="1400" dirty="0" err="1">
                          <a:effectLst/>
                        </a:rPr>
                        <a:t>Conta_prenotazioni</a:t>
                      </a:r>
                      <a:r>
                        <a:rPr lang="it-IT" sz="1400" dirty="0">
                          <a:effectLst/>
                        </a:rPr>
                        <a:t> </a:t>
                      </a:r>
                      <a:r>
                        <a:rPr lang="it-IT" sz="1400" dirty="0" err="1">
                          <a:effectLst/>
                        </a:rPr>
                        <a:t>as</a:t>
                      </a:r>
                      <a:endParaRPr lang="it-IT" sz="1400" dirty="0">
                        <a:effectLst/>
                      </a:endParaRPr>
                    </a:p>
                    <a:p>
                      <a:pPr algn="just">
                        <a:lnSpc>
                          <a:spcPts val="1680"/>
                        </a:lnSpc>
                        <a:spcAft>
                          <a:spcPts val="1000"/>
                        </a:spcAft>
                      </a:pPr>
                      <a:r>
                        <a:rPr lang="it-IT" sz="1400" dirty="0" err="1">
                          <a:effectLst/>
                        </a:rPr>
                        <a:t>select</a:t>
                      </a:r>
                      <a:r>
                        <a:rPr lang="it-IT" sz="1400" dirty="0">
                          <a:effectLst/>
                        </a:rPr>
                        <a:t> </a:t>
                      </a:r>
                      <a:r>
                        <a:rPr lang="it-IT" sz="1400" dirty="0" err="1">
                          <a:effectLst/>
                        </a:rPr>
                        <a:t>count</a:t>
                      </a:r>
                      <a:r>
                        <a:rPr lang="it-IT" sz="1400" dirty="0">
                          <a:effectLst/>
                        </a:rPr>
                        <a:t>(</a:t>
                      </a:r>
                      <a:r>
                        <a:rPr lang="it-IT" sz="1400" dirty="0" err="1">
                          <a:effectLst/>
                        </a:rPr>
                        <a:t>Pr.codice</a:t>
                      </a:r>
                      <a:r>
                        <a:rPr lang="it-IT" sz="1400" dirty="0">
                          <a:effectLst/>
                        </a:rPr>
                        <a:t>) </a:t>
                      </a:r>
                      <a:r>
                        <a:rPr lang="it-IT" sz="1400" dirty="0" err="1">
                          <a:effectLst/>
                        </a:rPr>
                        <a:t>as</a:t>
                      </a:r>
                      <a:r>
                        <a:rPr lang="it-IT" sz="1400" dirty="0">
                          <a:effectLst/>
                        </a:rPr>
                        <a:t> </a:t>
                      </a:r>
                      <a:r>
                        <a:rPr lang="it-IT" sz="1400" dirty="0" err="1">
                          <a:effectLst/>
                        </a:rPr>
                        <a:t>Numero_Prenotazioni</a:t>
                      </a:r>
                      <a:r>
                        <a:rPr lang="it-IT" sz="1400" dirty="0">
                          <a:effectLst/>
                        </a:rPr>
                        <a:t>, </a:t>
                      </a:r>
                      <a:r>
                        <a:rPr lang="it-IT" sz="1400" dirty="0" err="1">
                          <a:effectLst/>
                        </a:rPr>
                        <a:t>U.cognome</a:t>
                      </a:r>
                      <a:r>
                        <a:rPr lang="it-IT" sz="1400" dirty="0">
                          <a:effectLst/>
                        </a:rPr>
                        <a:t>, </a:t>
                      </a:r>
                      <a:r>
                        <a:rPr lang="it-IT" sz="1400" dirty="0" err="1">
                          <a:effectLst/>
                        </a:rPr>
                        <a:t>U.nome</a:t>
                      </a:r>
                      <a:endParaRPr lang="it-IT" sz="1400" dirty="0">
                        <a:effectLst/>
                      </a:endParaRPr>
                    </a:p>
                    <a:p>
                      <a:pPr algn="just">
                        <a:lnSpc>
                          <a:spcPts val="1680"/>
                        </a:lnSpc>
                        <a:spcAft>
                          <a:spcPts val="1000"/>
                        </a:spcAft>
                      </a:pPr>
                      <a:r>
                        <a:rPr lang="it-IT" sz="1400" dirty="0">
                          <a:effectLst/>
                        </a:rPr>
                        <a:t>from Passeggeri P, Prenotazioni Pr, Utenti U</a:t>
                      </a:r>
                    </a:p>
                    <a:p>
                      <a:pPr algn="just">
                        <a:lnSpc>
                          <a:spcPts val="1680"/>
                        </a:lnSpc>
                        <a:spcAft>
                          <a:spcPts val="1000"/>
                        </a:spcAft>
                      </a:pPr>
                      <a:r>
                        <a:rPr lang="it-IT" sz="1400" dirty="0" err="1">
                          <a:effectLst/>
                        </a:rPr>
                        <a:t>where</a:t>
                      </a:r>
                      <a:r>
                        <a:rPr lang="it-IT" sz="1400" dirty="0">
                          <a:effectLst/>
                        </a:rPr>
                        <a:t> </a:t>
                      </a:r>
                      <a:r>
                        <a:rPr lang="it-IT" sz="1400" dirty="0" err="1">
                          <a:effectLst/>
                        </a:rPr>
                        <a:t>Pr.Passeggero</a:t>
                      </a:r>
                      <a:r>
                        <a:rPr lang="it-IT" sz="1400" dirty="0">
                          <a:effectLst/>
                        </a:rPr>
                        <a:t>=</a:t>
                      </a:r>
                      <a:r>
                        <a:rPr lang="it-IT" sz="1400" dirty="0" err="1">
                          <a:effectLst/>
                        </a:rPr>
                        <a:t>P.Id</a:t>
                      </a:r>
                      <a:r>
                        <a:rPr lang="it-IT" sz="1400" dirty="0">
                          <a:effectLst/>
                        </a:rPr>
                        <a:t> and </a:t>
                      </a:r>
                      <a:r>
                        <a:rPr lang="it-IT" sz="1400" dirty="0" err="1">
                          <a:effectLst/>
                        </a:rPr>
                        <a:t>U.Id</a:t>
                      </a:r>
                      <a:r>
                        <a:rPr lang="it-IT" sz="1400" dirty="0">
                          <a:effectLst/>
                        </a:rPr>
                        <a:t>=</a:t>
                      </a:r>
                      <a:r>
                        <a:rPr lang="it-IT" sz="1400" dirty="0" err="1">
                          <a:effectLst/>
                        </a:rPr>
                        <a:t>P.Id</a:t>
                      </a:r>
                      <a:endParaRPr lang="it-IT" sz="1400" dirty="0">
                        <a:effectLst/>
                      </a:endParaRPr>
                    </a:p>
                    <a:p>
                      <a:pPr algn="just">
                        <a:lnSpc>
                          <a:spcPts val="1680"/>
                        </a:lnSpc>
                        <a:spcAft>
                          <a:spcPts val="1000"/>
                        </a:spcAft>
                      </a:pPr>
                      <a:r>
                        <a:rPr lang="it-IT" sz="1400" dirty="0">
                          <a:effectLst/>
                        </a:rPr>
                        <a:t>group by </a:t>
                      </a:r>
                      <a:r>
                        <a:rPr lang="it-IT" sz="1400" dirty="0" err="1">
                          <a:effectLst/>
                        </a:rPr>
                        <a:t>U.cognome</a:t>
                      </a:r>
                      <a:r>
                        <a:rPr lang="it-IT" sz="1400" dirty="0">
                          <a:effectLst/>
                        </a:rPr>
                        <a:t>, </a:t>
                      </a:r>
                      <a:r>
                        <a:rPr lang="it-IT" sz="1400" dirty="0" err="1">
                          <a:effectLst/>
                        </a:rPr>
                        <a:t>U.nome</a:t>
                      </a:r>
                      <a:r>
                        <a:rPr lang="it-IT" sz="1400" dirty="0">
                          <a:effectLst/>
                        </a:rPr>
                        <a:t>;</a:t>
                      </a:r>
                    </a:p>
                  </a:txBody>
                  <a:tcPr marL="20124" marR="20124" marT="0" marB="0">
                    <a:solidFill>
                      <a:schemeClr val="accent5">
                        <a:lumMod val="40000"/>
                        <a:lumOff val="60000"/>
                      </a:schemeClr>
                    </a:solidFill>
                  </a:tcPr>
                </a:tc>
                <a:extLst>
                  <a:ext uri="{0D108BD9-81ED-4DB2-BD59-A6C34878D82A}">
                    <a16:rowId xmlns:a16="http://schemas.microsoft.com/office/drawing/2014/main" val="1226144028"/>
                  </a:ext>
                </a:extLst>
              </a:tr>
            </a:tbl>
          </a:graphicData>
        </a:graphic>
      </p:graphicFrame>
      <p:sp>
        <p:nvSpPr>
          <p:cNvPr id="8" name="Rectangle 1">
            <a:extLst>
              <a:ext uri="{FF2B5EF4-FFF2-40B4-BE49-F238E27FC236}">
                <a16:creationId xmlns:a16="http://schemas.microsoft.com/office/drawing/2014/main" id="{F8E2C601-FB13-4665-A598-376AA93C9702}"/>
              </a:ext>
            </a:extLst>
          </p:cNvPr>
          <p:cNvSpPr>
            <a:spLocks noChangeArrowheads="1"/>
          </p:cNvSpPr>
          <p:nvPr/>
        </p:nvSpPr>
        <p:spPr bwMode="auto">
          <a:xfrm>
            <a:off x="2833799" y="689280"/>
            <a:ext cx="93582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Una vista è una relazione virtuale, nel senso che le sue </a:t>
            </a:r>
            <a:r>
              <a:rPr kumimoji="0" lang="it-IT" altLang="it-IT" sz="1600" b="0" i="0" u="none" strike="noStrike" cap="none" normalizeH="0" baseline="0" dirty="0" err="1">
                <a:ln>
                  <a:noFill/>
                </a:ln>
                <a:solidFill>
                  <a:schemeClr val="tx1"/>
                </a:solidFill>
                <a:effectLst/>
                <a:latin typeface="+mj-lt"/>
                <a:ea typeface="Calibri" panose="020F0502020204030204" pitchFamily="34" charset="0"/>
                <a:cs typeface="Times New Roman" panose="02020603050405020304" pitchFamily="18" charset="0"/>
              </a:rPr>
              <a:t>tuple</a:t>
            </a: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non sono effettivamente memorizzate nella base di dati, quanto piuttosto ricavabili attraverso interrogazioni, date da altre </a:t>
            </a:r>
            <a:r>
              <a:rPr kumimoji="0" lang="it-IT" altLang="it-IT" sz="1600" b="0" i="0" u="none" strike="noStrike" cap="none" normalizeH="0" baseline="0" dirty="0" err="1">
                <a:ln>
                  <a:noFill/>
                </a:ln>
                <a:solidFill>
                  <a:schemeClr val="tx1"/>
                </a:solidFill>
                <a:effectLst/>
                <a:latin typeface="+mj-lt"/>
                <a:ea typeface="Calibri" panose="020F0502020204030204" pitchFamily="34" charset="0"/>
                <a:cs typeface="Times New Roman" panose="02020603050405020304" pitchFamily="18" charset="0"/>
              </a:rPr>
              <a:t>tuple</a:t>
            </a:r>
            <a:r>
              <a:rPr kumimoji="0" lang="it-IT" altLang="it-IT" sz="16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 presenti nella base di dati. Una vista costituisce dunque una interfaccia da mettere a disposizione di utenti o applicazioni per le interrogazioni: si tratta di dati usati di frequente che possono anche non esistere fisicamente. Abbiamo dunque creato delle viste per rendere più rapito l’accesso ad alcune informazioni a cui si accede sovente.</a:t>
            </a:r>
            <a:endParaRPr kumimoji="0" lang="it-IT" altLang="it-IT" sz="1800" b="0" i="0" u="none" strike="noStrike" cap="none" normalizeH="0" baseline="0" dirty="0">
              <a:ln>
                <a:noFill/>
              </a:ln>
              <a:solidFill>
                <a:schemeClr val="tx1"/>
              </a:solidFill>
              <a:effectLst/>
              <a:latin typeface="+mj-lt"/>
            </a:endParaRPr>
          </a:p>
        </p:txBody>
      </p:sp>
      <p:sp>
        <p:nvSpPr>
          <p:cNvPr id="9" name="Rettangolo 8">
            <a:extLst>
              <a:ext uri="{FF2B5EF4-FFF2-40B4-BE49-F238E27FC236}">
                <a16:creationId xmlns:a16="http://schemas.microsoft.com/office/drawing/2014/main" id="{2186832F-CDF7-4DB8-9E4D-3D68F6D31C37}"/>
              </a:ext>
            </a:extLst>
          </p:cNvPr>
          <p:cNvSpPr/>
          <p:nvPr/>
        </p:nvSpPr>
        <p:spPr>
          <a:xfrm>
            <a:off x="5829300" y="2312166"/>
            <a:ext cx="6123348" cy="2622769"/>
          </a:xfrm>
          <a:prstGeom prst="rect">
            <a:avLst/>
          </a:prstGeom>
          <a:solidFill>
            <a:schemeClr val="accent5">
              <a:lumMod val="40000"/>
              <a:lumOff val="60000"/>
            </a:schemeClr>
          </a:solidFill>
        </p:spPr>
        <p:txBody>
          <a:bodyPr wrap="square">
            <a:spAutoFit/>
          </a:bodyPr>
          <a:lstStyle/>
          <a:p>
            <a:pPr marL="285750" indent="-285750" algn="just">
              <a:lnSpc>
                <a:spcPct val="115000"/>
              </a:lnSpc>
              <a:spcAft>
                <a:spcPts val="1000"/>
              </a:spcAft>
              <a:buFont typeface="Wingdings" panose="05000000000000000000" pitchFamily="2" charset="2"/>
              <a:buChar char="q"/>
            </a:pPr>
            <a:r>
              <a:rPr lang="it-IT" sz="1500" b="1" dirty="0">
                <a:solidFill>
                  <a:schemeClr val="bg1"/>
                </a:solidFill>
              </a:rPr>
              <a:t>Vista utile per lo più ai passeggeri per vedere le recensioni dei vari viaggi e l’autista che li ha messi a disposizione.</a:t>
            </a:r>
          </a:p>
          <a:p>
            <a:pPr algn="just">
              <a:lnSpc>
                <a:spcPct val="115000"/>
              </a:lnSpc>
              <a:spcAft>
                <a:spcPts val="1000"/>
              </a:spcAft>
            </a:pPr>
            <a:r>
              <a:rPr lang="it-IT" sz="1400" dirty="0">
                <a:solidFill>
                  <a:schemeClr val="bg1"/>
                </a:solidFill>
              </a:rPr>
              <a:t>create or </a:t>
            </a:r>
            <a:r>
              <a:rPr lang="it-IT" sz="1400" dirty="0" err="1">
                <a:solidFill>
                  <a:schemeClr val="bg1"/>
                </a:solidFill>
              </a:rPr>
              <a:t>replace</a:t>
            </a:r>
            <a:r>
              <a:rPr lang="it-IT" sz="1400" dirty="0">
                <a:solidFill>
                  <a:schemeClr val="bg1"/>
                </a:solidFill>
              </a:rPr>
              <a:t> </a:t>
            </a:r>
            <a:r>
              <a:rPr lang="it-IT" sz="1400" dirty="0" err="1">
                <a:solidFill>
                  <a:schemeClr val="bg1"/>
                </a:solidFill>
              </a:rPr>
              <a:t>view</a:t>
            </a:r>
            <a:r>
              <a:rPr lang="it-IT" sz="1400" dirty="0">
                <a:solidFill>
                  <a:schemeClr val="bg1"/>
                </a:solidFill>
              </a:rPr>
              <a:t> </a:t>
            </a:r>
            <a:r>
              <a:rPr lang="it-IT" sz="1400" dirty="0" err="1">
                <a:solidFill>
                  <a:schemeClr val="bg1"/>
                </a:solidFill>
              </a:rPr>
              <a:t>Recensione_Viaggi</a:t>
            </a:r>
            <a:r>
              <a:rPr lang="it-IT" sz="1400" dirty="0">
                <a:solidFill>
                  <a:schemeClr val="bg1"/>
                </a:solidFill>
              </a:rPr>
              <a:t> </a:t>
            </a:r>
            <a:r>
              <a:rPr lang="it-IT" sz="1400" dirty="0" err="1">
                <a:solidFill>
                  <a:schemeClr val="bg1"/>
                </a:solidFill>
              </a:rPr>
              <a:t>as</a:t>
            </a:r>
            <a:endParaRPr lang="it-IT" sz="1400" dirty="0">
              <a:solidFill>
                <a:schemeClr val="bg1"/>
              </a:solidFill>
            </a:endParaRPr>
          </a:p>
          <a:p>
            <a:pPr algn="just">
              <a:lnSpc>
                <a:spcPct val="115000"/>
              </a:lnSpc>
              <a:spcAft>
                <a:spcPts val="1000"/>
              </a:spcAft>
            </a:pPr>
            <a:r>
              <a:rPr lang="it-IT" sz="1400" dirty="0" err="1">
                <a:solidFill>
                  <a:schemeClr val="bg1"/>
                </a:solidFill>
              </a:rPr>
              <a:t>select</a:t>
            </a:r>
            <a:r>
              <a:rPr lang="it-IT" sz="1400" dirty="0">
                <a:solidFill>
                  <a:schemeClr val="bg1"/>
                </a:solidFill>
              </a:rPr>
              <a:t> </a:t>
            </a:r>
            <a:r>
              <a:rPr lang="it-IT" sz="1400" dirty="0" err="1">
                <a:solidFill>
                  <a:schemeClr val="bg1"/>
                </a:solidFill>
              </a:rPr>
              <a:t>U.nome</a:t>
            </a:r>
            <a:r>
              <a:rPr lang="it-IT" sz="1400" dirty="0">
                <a:solidFill>
                  <a:schemeClr val="bg1"/>
                </a:solidFill>
              </a:rPr>
              <a:t> </a:t>
            </a:r>
            <a:r>
              <a:rPr lang="it-IT" sz="1400" dirty="0" err="1">
                <a:solidFill>
                  <a:schemeClr val="bg1"/>
                </a:solidFill>
              </a:rPr>
              <a:t>as</a:t>
            </a:r>
            <a:r>
              <a:rPr lang="it-IT" sz="1400" dirty="0">
                <a:solidFill>
                  <a:schemeClr val="bg1"/>
                </a:solidFill>
              </a:rPr>
              <a:t> </a:t>
            </a:r>
            <a:r>
              <a:rPr lang="it-IT" sz="1400" dirty="0" err="1">
                <a:solidFill>
                  <a:schemeClr val="bg1"/>
                </a:solidFill>
              </a:rPr>
              <a:t>Nome_Autista</a:t>
            </a:r>
            <a:r>
              <a:rPr lang="it-IT" sz="1400" dirty="0">
                <a:solidFill>
                  <a:schemeClr val="bg1"/>
                </a:solidFill>
              </a:rPr>
              <a:t>, </a:t>
            </a:r>
            <a:r>
              <a:rPr lang="it-IT" sz="1400" dirty="0" err="1">
                <a:solidFill>
                  <a:schemeClr val="bg1"/>
                </a:solidFill>
              </a:rPr>
              <a:t>U.cognome</a:t>
            </a:r>
            <a:r>
              <a:rPr lang="it-IT" sz="1400" dirty="0">
                <a:solidFill>
                  <a:schemeClr val="bg1"/>
                </a:solidFill>
              </a:rPr>
              <a:t> </a:t>
            </a:r>
            <a:r>
              <a:rPr lang="it-IT" sz="1400" dirty="0" err="1">
                <a:solidFill>
                  <a:schemeClr val="bg1"/>
                </a:solidFill>
              </a:rPr>
              <a:t>as</a:t>
            </a:r>
            <a:r>
              <a:rPr lang="it-IT" sz="1400" dirty="0">
                <a:solidFill>
                  <a:schemeClr val="bg1"/>
                </a:solidFill>
              </a:rPr>
              <a:t> </a:t>
            </a:r>
            <a:r>
              <a:rPr lang="it-IT" sz="1400" dirty="0" err="1">
                <a:solidFill>
                  <a:schemeClr val="bg1"/>
                </a:solidFill>
              </a:rPr>
              <a:t>Cognome_Autista</a:t>
            </a:r>
            <a:r>
              <a:rPr lang="it-IT" sz="1400" dirty="0">
                <a:solidFill>
                  <a:schemeClr val="bg1"/>
                </a:solidFill>
              </a:rPr>
              <a:t>, </a:t>
            </a:r>
            <a:r>
              <a:rPr lang="it-IT" sz="1400" dirty="0" err="1">
                <a:solidFill>
                  <a:schemeClr val="bg1"/>
                </a:solidFill>
              </a:rPr>
              <a:t>C.Nome</a:t>
            </a:r>
            <a:r>
              <a:rPr lang="it-IT" sz="1400" dirty="0">
                <a:solidFill>
                  <a:schemeClr val="bg1"/>
                </a:solidFill>
              </a:rPr>
              <a:t> </a:t>
            </a:r>
            <a:r>
              <a:rPr lang="it-IT" sz="1400" dirty="0" err="1">
                <a:solidFill>
                  <a:schemeClr val="bg1"/>
                </a:solidFill>
              </a:rPr>
              <a:t>as</a:t>
            </a:r>
            <a:r>
              <a:rPr lang="it-IT" sz="1400" dirty="0">
                <a:solidFill>
                  <a:schemeClr val="bg1"/>
                </a:solidFill>
              </a:rPr>
              <a:t> </a:t>
            </a:r>
            <a:r>
              <a:rPr lang="it-IT" sz="1400" dirty="0" err="1">
                <a:solidFill>
                  <a:schemeClr val="bg1"/>
                </a:solidFill>
              </a:rPr>
              <a:t>Nome_citta</a:t>
            </a:r>
            <a:r>
              <a:rPr lang="it-IT" sz="1400" dirty="0">
                <a:solidFill>
                  <a:schemeClr val="bg1"/>
                </a:solidFill>
              </a:rPr>
              <a:t>, </a:t>
            </a:r>
            <a:r>
              <a:rPr lang="it-IT" sz="1400" dirty="0" err="1">
                <a:solidFill>
                  <a:schemeClr val="bg1"/>
                </a:solidFill>
              </a:rPr>
              <a:t>F.Recensione</a:t>
            </a:r>
            <a:endParaRPr lang="it-IT" sz="1400" dirty="0">
              <a:solidFill>
                <a:schemeClr val="bg1"/>
              </a:solidFill>
            </a:endParaRPr>
          </a:p>
          <a:p>
            <a:pPr algn="just">
              <a:lnSpc>
                <a:spcPct val="115000"/>
              </a:lnSpc>
              <a:spcAft>
                <a:spcPts val="1000"/>
              </a:spcAft>
            </a:pPr>
            <a:r>
              <a:rPr lang="it-IT" sz="1400" dirty="0">
                <a:solidFill>
                  <a:schemeClr val="bg1"/>
                </a:solidFill>
              </a:rPr>
              <a:t>from Feedback F, Viaggi V, Utenti U, Citta C</a:t>
            </a:r>
          </a:p>
          <a:p>
            <a:pPr algn="just">
              <a:lnSpc>
                <a:spcPct val="115000"/>
              </a:lnSpc>
              <a:spcAft>
                <a:spcPts val="1000"/>
              </a:spcAft>
            </a:pPr>
            <a:r>
              <a:rPr lang="it-IT" sz="1400" dirty="0" err="1">
                <a:solidFill>
                  <a:schemeClr val="bg1"/>
                </a:solidFill>
              </a:rPr>
              <a:t>where</a:t>
            </a:r>
            <a:r>
              <a:rPr lang="it-IT" sz="1400" dirty="0">
                <a:solidFill>
                  <a:schemeClr val="bg1"/>
                </a:solidFill>
              </a:rPr>
              <a:t> </a:t>
            </a:r>
            <a:r>
              <a:rPr lang="it-IT" sz="1400" dirty="0" err="1">
                <a:solidFill>
                  <a:schemeClr val="bg1"/>
                </a:solidFill>
              </a:rPr>
              <a:t>F.Cod_viaggio</a:t>
            </a:r>
            <a:r>
              <a:rPr lang="it-IT" sz="1400" dirty="0">
                <a:solidFill>
                  <a:schemeClr val="bg1"/>
                </a:solidFill>
              </a:rPr>
              <a:t>=</a:t>
            </a:r>
            <a:r>
              <a:rPr lang="it-IT" sz="1400" dirty="0" err="1">
                <a:solidFill>
                  <a:schemeClr val="bg1"/>
                </a:solidFill>
              </a:rPr>
              <a:t>V.Codice</a:t>
            </a:r>
            <a:r>
              <a:rPr lang="it-IT" sz="1400" dirty="0">
                <a:solidFill>
                  <a:schemeClr val="bg1"/>
                </a:solidFill>
              </a:rPr>
              <a:t> and </a:t>
            </a:r>
            <a:r>
              <a:rPr lang="it-IT" sz="1400" dirty="0" err="1">
                <a:solidFill>
                  <a:schemeClr val="bg1"/>
                </a:solidFill>
              </a:rPr>
              <a:t>F.destinatario</a:t>
            </a:r>
            <a:r>
              <a:rPr lang="it-IT" sz="1400" dirty="0">
                <a:solidFill>
                  <a:schemeClr val="bg1"/>
                </a:solidFill>
              </a:rPr>
              <a:t>=</a:t>
            </a:r>
            <a:r>
              <a:rPr lang="it-IT" sz="1400" dirty="0" err="1">
                <a:solidFill>
                  <a:schemeClr val="bg1"/>
                </a:solidFill>
              </a:rPr>
              <a:t>U.Id</a:t>
            </a:r>
            <a:r>
              <a:rPr lang="it-IT" sz="1400" dirty="0">
                <a:solidFill>
                  <a:schemeClr val="bg1"/>
                </a:solidFill>
              </a:rPr>
              <a:t> and C.CAP=</a:t>
            </a:r>
            <a:r>
              <a:rPr lang="it-IT" sz="1400" dirty="0" err="1">
                <a:solidFill>
                  <a:schemeClr val="bg1"/>
                </a:solidFill>
              </a:rPr>
              <a:t>V.Andata</a:t>
            </a:r>
            <a:r>
              <a:rPr lang="it-IT" sz="1400" dirty="0">
                <a:solidFill>
                  <a:schemeClr val="bg1"/>
                </a:solidFill>
              </a:rPr>
              <a:t>;</a:t>
            </a:r>
          </a:p>
        </p:txBody>
      </p:sp>
      <p:sp>
        <p:nvSpPr>
          <p:cNvPr id="10" name="Rettangolo 9">
            <a:extLst>
              <a:ext uri="{FF2B5EF4-FFF2-40B4-BE49-F238E27FC236}">
                <a16:creationId xmlns:a16="http://schemas.microsoft.com/office/drawing/2014/main" id="{0403DC9F-4210-4281-8D27-7212FB8CD887}"/>
              </a:ext>
            </a:extLst>
          </p:cNvPr>
          <p:cNvSpPr/>
          <p:nvPr/>
        </p:nvSpPr>
        <p:spPr>
          <a:xfrm>
            <a:off x="685800" y="5086313"/>
            <a:ext cx="10287000" cy="1733551"/>
          </a:xfrm>
          <a:prstGeom prst="rect">
            <a:avLst/>
          </a:prstGeom>
          <a:solidFill>
            <a:schemeClr val="accent5">
              <a:lumMod val="40000"/>
              <a:lumOff val="60000"/>
            </a:schemeClr>
          </a:solidFill>
        </p:spPr>
        <p:txBody>
          <a:bodyPr wrap="square">
            <a:spAutoFit/>
          </a:bodyPr>
          <a:lstStyle/>
          <a:p>
            <a:pPr marL="285750" indent="-285750" algn="ctr">
              <a:lnSpc>
                <a:spcPct val="115000"/>
              </a:lnSpc>
              <a:spcAft>
                <a:spcPts val="1000"/>
              </a:spcAft>
              <a:buFont typeface="Wingdings" panose="05000000000000000000" pitchFamily="2" charset="2"/>
              <a:buChar char="q"/>
            </a:pPr>
            <a:r>
              <a:rPr lang="it-IT" sz="1500" b="1" dirty="0">
                <a:solidFill>
                  <a:schemeClr val="bg1"/>
                </a:solidFill>
              </a:rPr>
              <a:t>Vista utile ai passeggeri per vedere i dati relativi ai viaggi disponibili, come il costo o la destinazione.</a:t>
            </a:r>
          </a:p>
          <a:p>
            <a:pPr algn="just">
              <a:lnSpc>
                <a:spcPct val="115000"/>
              </a:lnSpc>
              <a:spcAft>
                <a:spcPts val="1000"/>
              </a:spcAft>
            </a:pPr>
            <a:r>
              <a:rPr lang="it-IT" sz="1400" dirty="0">
                <a:solidFill>
                  <a:schemeClr val="bg1"/>
                </a:solidFill>
              </a:rPr>
              <a:t>create or </a:t>
            </a:r>
            <a:r>
              <a:rPr lang="it-IT" sz="1400" dirty="0" err="1">
                <a:solidFill>
                  <a:schemeClr val="bg1"/>
                </a:solidFill>
              </a:rPr>
              <a:t>replace</a:t>
            </a:r>
            <a:r>
              <a:rPr lang="it-IT" sz="1400" dirty="0">
                <a:solidFill>
                  <a:schemeClr val="bg1"/>
                </a:solidFill>
              </a:rPr>
              <a:t> </a:t>
            </a:r>
            <a:r>
              <a:rPr lang="it-IT" sz="1400" dirty="0" err="1">
                <a:solidFill>
                  <a:schemeClr val="bg1"/>
                </a:solidFill>
              </a:rPr>
              <a:t>view</a:t>
            </a:r>
            <a:r>
              <a:rPr lang="it-IT" sz="1400" dirty="0">
                <a:solidFill>
                  <a:schemeClr val="bg1"/>
                </a:solidFill>
              </a:rPr>
              <a:t> </a:t>
            </a:r>
            <a:r>
              <a:rPr lang="it-IT" sz="1400" dirty="0" err="1">
                <a:solidFill>
                  <a:schemeClr val="bg1"/>
                </a:solidFill>
              </a:rPr>
              <a:t>Viaggi_disponibili</a:t>
            </a:r>
            <a:r>
              <a:rPr lang="it-IT" sz="1400" dirty="0">
                <a:solidFill>
                  <a:schemeClr val="bg1"/>
                </a:solidFill>
              </a:rPr>
              <a:t> </a:t>
            </a:r>
            <a:r>
              <a:rPr lang="it-IT" sz="1400" dirty="0" err="1">
                <a:solidFill>
                  <a:schemeClr val="bg1"/>
                </a:solidFill>
              </a:rPr>
              <a:t>as</a:t>
            </a:r>
            <a:endParaRPr lang="it-IT" sz="1400" dirty="0">
              <a:solidFill>
                <a:schemeClr val="bg1"/>
              </a:solidFill>
            </a:endParaRPr>
          </a:p>
          <a:p>
            <a:pPr algn="just">
              <a:lnSpc>
                <a:spcPct val="115000"/>
              </a:lnSpc>
              <a:spcAft>
                <a:spcPts val="1000"/>
              </a:spcAft>
            </a:pPr>
            <a:r>
              <a:rPr lang="it-IT" sz="1400" dirty="0" err="1">
                <a:solidFill>
                  <a:schemeClr val="bg1"/>
                </a:solidFill>
              </a:rPr>
              <a:t>select</a:t>
            </a:r>
            <a:r>
              <a:rPr lang="it-IT" sz="1400" dirty="0">
                <a:solidFill>
                  <a:schemeClr val="bg1"/>
                </a:solidFill>
              </a:rPr>
              <a:t> </a:t>
            </a:r>
            <a:r>
              <a:rPr lang="it-IT" sz="1400" dirty="0" err="1">
                <a:solidFill>
                  <a:schemeClr val="bg1"/>
                </a:solidFill>
              </a:rPr>
              <a:t>V.Codice</a:t>
            </a:r>
            <a:r>
              <a:rPr lang="it-IT" sz="1400" dirty="0">
                <a:solidFill>
                  <a:schemeClr val="bg1"/>
                </a:solidFill>
              </a:rPr>
              <a:t> </a:t>
            </a:r>
            <a:r>
              <a:rPr lang="it-IT" sz="1400" dirty="0" err="1">
                <a:solidFill>
                  <a:schemeClr val="bg1"/>
                </a:solidFill>
              </a:rPr>
              <a:t>as</a:t>
            </a:r>
            <a:r>
              <a:rPr lang="it-IT" sz="1400" dirty="0">
                <a:solidFill>
                  <a:schemeClr val="bg1"/>
                </a:solidFill>
              </a:rPr>
              <a:t> </a:t>
            </a:r>
            <a:r>
              <a:rPr lang="it-IT" sz="1400" dirty="0" err="1">
                <a:solidFill>
                  <a:schemeClr val="bg1"/>
                </a:solidFill>
              </a:rPr>
              <a:t>Codice_viaggi_disponibili</a:t>
            </a:r>
            <a:r>
              <a:rPr lang="it-IT" sz="1400" dirty="0">
                <a:solidFill>
                  <a:schemeClr val="bg1"/>
                </a:solidFill>
              </a:rPr>
              <a:t>, </a:t>
            </a:r>
            <a:r>
              <a:rPr lang="it-IT" sz="1400" dirty="0" err="1">
                <a:solidFill>
                  <a:schemeClr val="bg1"/>
                </a:solidFill>
              </a:rPr>
              <a:t>C.Nome</a:t>
            </a:r>
            <a:r>
              <a:rPr lang="it-IT" sz="1400" dirty="0">
                <a:solidFill>
                  <a:schemeClr val="bg1"/>
                </a:solidFill>
              </a:rPr>
              <a:t> </a:t>
            </a:r>
            <a:r>
              <a:rPr lang="it-IT" sz="1400" dirty="0" err="1">
                <a:solidFill>
                  <a:schemeClr val="bg1"/>
                </a:solidFill>
              </a:rPr>
              <a:t>as</a:t>
            </a:r>
            <a:r>
              <a:rPr lang="it-IT" sz="1400" dirty="0">
                <a:solidFill>
                  <a:schemeClr val="bg1"/>
                </a:solidFill>
              </a:rPr>
              <a:t> Destinazione, </a:t>
            </a:r>
            <a:r>
              <a:rPr lang="it-IT" sz="1400" dirty="0" err="1">
                <a:solidFill>
                  <a:schemeClr val="bg1"/>
                </a:solidFill>
              </a:rPr>
              <a:t>V.data_partenza</a:t>
            </a:r>
            <a:r>
              <a:rPr lang="it-IT" sz="1400" dirty="0">
                <a:solidFill>
                  <a:schemeClr val="bg1"/>
                </a:solidFill>
              </a:rPr>
              <a:t>, </a:t>
            </a:r>
            <a:r>
              <a:rPr lang="it-IT" sz="1400" dirty="0" err="1">
                <a:solidFill>
                  <a:schemeClr val="bg1"/>
                </a:solidFill>
              </a:rPr>
              <a:t>V.ora_partenza</a:t>
            </a:r>
            <a:r>
              <a:rPr lang="it-IT" sz="1400" dirty="0">
                <a:solidFill>
                  <a:schemeClr val="bg1"/>
                </a:solidFill>
              </a:rPr>
              <a:t>, </a:t>
            </a:r>
            <a:r>
              <a:rPr lang="it-IT" sz="1400" dirty="0" err="1">
                <a:solidFill>
                  <a:schemeClr val="bg1"/>
                </a:solidFill>
              </a:rPr>
              <a:t>V.contributo_economico</a:t>
            </a:r>
            <a:endParaRPr lang="it-IT" sz="1400" dirty="0">
              <a:solidFill>
                <a:schemeClr val="bg1"/>
              </a:solidFill>
            </a:endParaRPr>
          </a:p>
          <a:p>
            <a:pPr algn="just">
              <a:lnSpc>
                <a:spcPct val="115000"/>
              </a:lnSpc>
              <a:spcAft>
                <a:spcPts val="1000"/>
              </a:spcAft>
            </a:pPr>
            <a:r>
              <a:rPr lang="it-IT" sz="1400" dirty="0">
                <a:solidFill>
                  <a:schemeClr val="bg1"/>
                </a:solidFill>
              </a:rPr>
              <a:t>from Viaggi V, Citta C </a:t>
            </a:r>
            <a:r>
              <a:rPr lang="it-IT" sz="1400" dirty="0" err="1">
                <a:solidFill>
                  <a:schemeClr val="bg1"/>
                </a:solidFill>
              </a:rPr>
              <a:t>where</a:t>
            </a:r>
            <a:r>
              <a:rPr lang="it-IT" sz="1400" dirty="0">
                <a:solidFill>
                  <a:schemeClr val="bg1"/>
                </a:solidFill>
              </a:rPr>
              <a:t> </a:t>
            </a:r>
            <a:r>
              <a:rPr lang="it-IT" sz="1400" dirty="0" err="1">
                <a:solidFill>
                  <a:schemeClr val="bg1"/>
                </a:solidFill>
              </a:rPr>
              <a:t>V.andata</a:t>
            </a:r>
            <a:r>
              <a:rPr lang="it-IT" sz="1400" dirty="0">
                <a:solidFill>
                  <a:schemeClr val="bg1"/>
                </a:solidFill>
              </a:rPr>
              <a:t>=</a:t>
            </a:r>
            <a:r>
              <a:rPr lang="it-IT" sz="1400" dirty="0" err="1">
                <a:solidFill>
                  <a:schemeClr val="bg1"/>
                </a:solidFill>
              </a:rPr>
              <a:t>C.cap</a:t>
            </a:r>
            <a:r>
              <a:rPr lang="it-IT" sz="1400" dirty="0">
                <a:solidFill>
                  <a:schemeClr val="bg1"/>
                </a:solidFill>
              </a:rPr>
              <a:t> and </a:t>
            </a:r>
            <a:r>
              <a:rPr lang="it-IT" sz="1400" dirty="0" err="1">
                <a:solidFill>
                  <a:schemeClr val="bg1"/>
                </a:solidFill>
              </a:rPr>
              <a:t>V.stato</a:t>
            </a:r>
            <a:r>
              <a:rPr lang="it-IT" sz="1400" dirty="0">
                <a:solidFill>
                  <a:schemeClr val="bg1"/>
                </a:solidFill>
              </a:rPr>
              <a:t>='aperto';</a:t>
            </a:r>
            <a:endParaRPr lang="it-IT" sz="1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7043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9E3AF42C-33AD-4C8D-B39E-E9302D415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47"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6CEA73E8-391A-4461-ABC2-8FE4A8592CE3}"/>
              </a:ext>
            </a:extLst>
          </p:cNvPr>
          <p:cNvSpPr txBox="1">
            <a:spLocks/>
          </p:cNvSpPr>
          <p:nvPr/>
        </p:nvSpPr>
        <p:spPr>
          <a:xfrm>
            <a:off x="-4830485" y="1177219"/>
            <a:ext cx="8269996"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TRIGGER</a:t>
            </a:r>
          </a:p>
        </p:txBody>
      </p:sp>
      <p:sp>
        <p:nvSpPr>
          <p:cNvPr id="6" name="Rettangolo 5">
            <a:extLst>
              <a:ext uri="{FF2B5EF4-FFF2-40B4-BE49-F238E27FC236}">
                <a16:creationId xmlns:a16="http://schemas.microsoft.com/office/drawing/2014/main" id="{9F331CF1-EC37-4695-B7DD-C17411A79AAA}"/>
              </a:ext>
            </a:extLst>
          </p:cNvPr>
          <p:cNvSpPr/>
          <p:nvPr/>
        </p:nvSpPr>
        <p:spPr>
          <a:xfrm>
            <a:off x="0" y="2053335"/>
            <a:ext cx="12192000" cy="4645759"/>
          </a:xfrm>
          <a:prstGeom prst="rect">
            <a:avLst/>
          </a:prstGeom>
        </p:spPr>
        <p:txBody>
          <a:bodyPr wrap="square">
            <a:spAutoFit/>
          </a:bodyPr>
          <a:lstStyle/>
          <a:p>
            <a:pPr algn="just">
              <a:lnSpc>
                <a:spcPct val="115000"/>
              </a:lnSpc>
              <a:spcAft>
                <a:spcPts val="1000"/>
              </a:spcAft>
            </a:pPr>
            <a:r>
              <a:rPr lang="it-IT" sz="1600" dirty="0">
                <a:ea typeface="Calibri" panose="020F0502020204030204" pitchFamily="34" charset="0"/>
                <a:cs typeface="Times New Roman" panose="02020603050405020304" pitchFamily="18" charset="0"/>
              </a:rPr>
              <a:t>Un trigger è una </a:t>
            </a:r>
            <a:r>
              <a:rPr lang="it-IT" sz="1600" dirty="0" err="1">
                <a:ea typeface="Calibri" panose="020F0502020204030204" pitchFamily="34" charset="0"/>
                <a:cs typeface="Times New Roman" panose="02020603050405020304" pitchFamily="18" charset="0"/>
              </a:rPr>
              <a:t>stored</a:t>
            </a:r>
            <a:r>
              <a:rPr lang="it-IT" sz="1600" dirty="0">
                <a:ea typeface="Calibri" panose="020F0502020204030204" pitchFamily="34" charset="0"/>
                <a:cs typeface="Times New Roman" panose="02020603050405020304" pitchFamily="18" charset="0"/>
              </a:rPr>
              <a:t> procedure che viene attivata in automatico quando si verifica un particolare evento; per cui rendono un database attivo, e solitamente vengono utilizzati per implementare regole di business, per fare dei controlli sui dati oppure per la reazioni ai vincoli di integrità. Essi si basano sul paradigma di comunicazione ECA, per cui bisogna specificare l’evento che li scatena, una particolare condizione(se c’è) per la quale deve attivarsi, e le azioni che deve eseguire.</a:t>
            </a:r>
          </a:p>
          <a:p>
            <a:pPr algn="just">
              <a:lnSpc>
                <a:spcPct val="115000"/>
              </a:lnSpc>
              <a:spcAft>
                <a:spcPts val="1000"/>
              </a:spcAft>
            </a:pPr>
            <a:r>
              <a:rPr lang="it-IT" sz="1600" dirty="0">
                <a:ea typeface="Calibri" panose="020F0502020204030204" pitchFamily="34" charset="0"/>
                <a:cs typeface="Times New Roman" panose="02020603050405020304" pitchFamily="18" charset="0"/>
              </a:rPr>
              <a:t>Sulla base dell’evento, i trigger si classificano come:</a:t>
            </a:r>
          </a:p>
          <a:p>
            <a:pPr algn="just">
              <a:lnSpc>
                <a:spcPct val="115000"/>
              </a:lnSpc>
              <a:spcAft>
                <a:spcPts val="1000"/>
              </a:spcAft>
            </a:pPr>
            <a:r>
              <a:rPr lang="it-IT" sz="1600" dirty="0">
                <a:ea typeface="Calibri" panose="020F0502020204030204" pitchFamily="34" charset="0"/>
                <a:cs typeface="Times New Roman" panose="02020603050405020304" pitchFamily="18" charset="0"/>
              </a:rPr>
              <a:t>-</a:t>
            </a:r>
            <a:r>
              <a:rPr lang="it-IT" sz="1600" u="sng" dirty="0">
                <a:ea typeface="Calibri" panose="020F0502020204030204" pitchFamily="34" charset="0"/>
                <a:cs typeface="Times New Roman" panose="02020603050405020304" pitchFamily="18" charset="0"/>
              </a:rPr>
              <a:t>Trigger DML</a:t>
            </a:r>
            <a:r>
              <a:rPr lang="it-IT" sz="1600" dirty="0">
                <a:ea typeface="Calibri" panose="020F0502020204030204" pitchFamily="34" charset="0"/>
                <a:cs typeface="Times New Roman" panose="02020603050405020304" pitchFamily="18" charset="0"/>
              </a:rPr>
              <a:t>; che si attivano a valle di un’operazione DML sulla tabella target(cioè </a:t>
            </a:r>
            <a:r>
              <a:rPr lang="it-IT" sz="1600" dirty="0" err="1">
                <a:ea typeface="Calibri" panose="020F0502020204030204" pitchFamily="34" charset="0"/>
                <a:cs typeface="Times New Roman" panose="02020603050405020304" pitchFamily="18" charset="0"/>
              </a:rPr>
              <a:t>insert</a:t>
            </a:r>
            <a:r>
              <a:rPr lang="it-IT" sz="1600" dirty="0">
                <a:ea typeface="Calibri" panose="020F0502020204030204" pitchFamily="34" charset="0"/>
                <a:cs typeface="Times New Roman" panose="02020603050405020304" pitchFamily="18" charset="0"/>
              </a:rPr>
              <a:t>, delete e update);</a:t>
            </a:r>
          </a:p>
          <a:p>
            <a:pPr algn="just">
              <a:lnSpc>
                <a:spcPct val="115000"/>
              </a:lnSpc>
              <a:spcAft>
                <a:spcPts val="1000"/>
              </a:spcAft>
            </a:pPr>
            <a:r>
              <a:rPr lang="it-IT" sz="1600" dirty="0">
                <a:ea typeface="Calibri" panose="020F0502020204030204" pitchFamily="34" charset="0"/>
                <a:cs typeface="Times New Roman" panose="02020603050405020304" pitchFamily="18" charset="0"/>
              </a:rPr>
              <a:t>-</a:t>
            </a:r>
            <a:r>
              <a:rPr lang="it-IT" sz="1600" u="sng" dirty="0">
                <a:ea typeface="Calibri" panose="020F0502020204030204" pitchFamily="34" charset="0"/>
                <a:cs typeface="Times New Roman" panose="02020603050405020304" pitchFamily="18" charset="0"/>
              </a:rPr>
              <a:t>Trigger DDL</a:t>
            </a:r>
            <a:r>
              <a:rPr lang="it-IT" sz="1600" dirty="0">
                <a:ea typeface="Calibri" panose="020F0502020204030204" pitchFamily="34" charset="0"/>
                <a:cs typeface="Times New Roman" panose="02020603050405020304" pitchFamily="18" charset="0"/>
              </a:rPr>
              <a:t>; che si attivano a valle di </a:t>
            </a:r>
            <a:r>
              <a:rPr lang="it-IT" sz="1600" dirty="0" err="1">
                <a:ea typeface="Calibri" panose="020F0502020204030204" pitchFamily="34" charset="0"/>
                <a:cs typeface="Times New Roman" panose="02020603050405020304" pitchFamily="18" charset="0"/>
              </a:rPr>
              <a:t>poerazioni</a:t>
            </a:r>
            <a:r>
              <a:rPr lang="it-IT" sz="1600" dirty="0">
                <a:ea typeface="Calibri" panose="020F0502020204030204" pitchFamily="34" charset="0"/>
                <a:cs typeface="Times New Roman" panose="02020603050405020304" pitchFamily="18" charset="0"/>
              </a:rPr>
              <a:t> DDL, come create </a:t>
            </a:r>
            <a:r>
              <a:rPr lang="it-IT" sz="1600" dirty="0" err="1">
                <a:ea typeface="Calibri" panose="020F0502020204030204" pitchFamily="34" charset="0"/>
                <a:cs typeface="Times New Roman" panose="02020603050405020304" pitchFamily="18" charset="0"/>
              </a:rPr>
              <a:t>table</a:t>
            </a:r>
            <a:r>
              <a:rPr lang="it-IT" sz="1600" dirty="0">
                <a:ea typeface="Calibri" panose="020F0502020204030204" pitchFamily="34" charset="0"/>
                <a:cs typeface="Times New Roman" panose="02020603050405020304" pitchFamily="18" charset="0"/>
              </a:rPr>
              <a:t> o drop </a:t>
            </a:r>
            <a:r>
              <a:rPr lang="it-IT" sz="1600" dirty="0" err="1">
                <a:ea typeface="Calibri" panose="020F0502020204030204" pitchFamily="34" charset="0"/>
                <a:cs typeface="Times New Roman" panose="02020603050405020304" pitchFamily="18" charset="0"/>
              </a:rPr>
              <a:t>table</a:t>
            </a:r>
            <a:r>
              <a:rPr lang="it-IT" sz="1600" dirty="0">
                <a:ea typeface="Calibri" panose="020F0502020204030204" pitchFamily="34" charset="0"/>
                <a:cs typeface="Times New Roman" panose="02020603050405020304" pitchFamily="18" charset="0"/>
              </a:rPr>
              <a:t>;</a:t>
            </a:r>
          </a:p>
          <a:p>
            <a:pPr algn="just">
              <a:lnSpc>
                <a:spcPct val="115000"/>
              </a:lnSpc>
              <a:spcAft>
                <a:spcPts val="1000"/>
              </a:spcAft>
            </a:pPr>
            <a:r>
              <a:rPr lang="it-IT" sz="1600" dirty="0">
                <a:ea typeface="Calibri" panose="020F0502020204030204" pitchFamily="34" charset="0"/>
                <a:cs typeface="Times New Roman" panose="02020603050405020304" pitchFamily="18" charset="0"/>
              </a:rPr>
              <a:t>-</a:t>
            </a:r>
            <a:r>
              <a:rPr lang="it-IT" sz="1600" u="sng" dirty="0">
                <a:ea typeface="Calibri" panose="020F0502020204030204" pitchFamily="34" charset="0"/>
                <a:cs typeface="Times New Roman" panose="02020603050405020304" pitchFamily="18" charset="0"/>
              </a:rPr>
              <a:t>Trigger di sistema</a:t>
            </a:r>
            <a:r>
              <a:rPr lang="it-IT" sz="1600" dirty="0">
                <a:ea typeface="Calibri" panose="020F0502020204030204" pitchFamily="34" charset="0"/>
                <a:cs typeface="Times New Roman" panose="02020603050405020304" pitchFamily="18" charset="0"/>
              </a:rPr>
              <a:t>; che vengono utilizzate per lo più per il backup e si attivano a valle di operazioni come apertura o chiusura del database.</a:t>
            </a:r>
          </a:p>
          <a:p>
            <a:pPr algn="just">
              <a:lnSpc>
                <a:spcPct val="115000"/>
              </a:lnSpc>
              <a:spcAft>
                <a:spcPts val="1000"/>
              </a:spcAft>
            </a:pPr>
            <a:r>
              <a:rPr lang="it-IT" sz="1600" dirty="0">
                <a:ea typeface="Calibri" panose="020F0502020204030204" pitchFamily="34" charset="0"/>
                <a:cs typeface="Times New Roman" panose="02020603050405020304" pitchFamily="18" charset="0"/>
              </a:rPr>
              <a:t>Sulla base della modalità di esecuzione, i trigger si dividono in:</a:t>
            </a:r>
          </a:p>
          <a:p>
            <a:pPr algn="just">
              <a:lnSpc>
                <a:spcPct val="115000"/>
              </a:lnSpc>
              <a:spcAft>
                <a:spcPts val="1000"/>
              </a:spcAft>
            </a:pPr>
            <a:r>
              <a:rPr lang="it-IT" sz="1600" dirty="0">
                <a:ea typeface="Calibri" panose="020F0502020204030204" pitchFamily="34" charset="0"/>
                <a:cs typeface="Times New Roman" panose="02020603050405020304" pitchFamily="18" charset="0"/>
              </a:rPr>
              <a:t>-</a:t>
            </a:r>
            <a:r>
              <a:rPr lang="it-IT" sz="1600" u="sng" dirty="0">
                <a:ea typeface="Calibri" panose="020F0502020204030204" pitchFamily="34" charset="0"/>
                <a:cs typeface="Times New Roman" panose="02020603050405020304" pitchFamily="18" charset="0"/>
              </a:rPr>
              <a:t>Immediati</a:t>
            </a:r>
            <a:r>
              <a:rPr lang="it-IT" sz="1600" dirty="0">
                <a:ea typeface="Calibri" panose="020F0502020204030204" pitchFamily="34" charset="0"/>
                <a:cs typeface="Times New Roman" panose="02020603050405020304" pitchFamily="18" charset="0"/>
              </a:rPr>
              <a:t>; che si attivano immediatamente prima o dopo </a:t>
            </a:r>
            <a:r>
              <a:rPr lang="it-IT" sz="1600" dirty="0" err="1">
                <a:ea typeface="Calibri" panose="020F0502020204030204" pitchFamily="34" charset="0"/>
                <a:cs typeface="Times New Roman" panose="02020603050405020304" pitchFamily="18" charset="0"/>
              </a:rPr>
              <a:t>un’evento</a:t>
            </a:r>
            <a:r>
              <a:rPr lang="it-IT" sz="1600" dirty="0">
                <a:ea typeface="Calibri" panose="020F0502020204030204" pitchFamily="34" charset="0"/>
                <a:cs typeface="Times New Roman" panose="02020603050405020304" pitchFamily="18" charset="0"/>
              </a:rPr>
              <a:t>;</a:t>
            </a:r>
          </a:p>
          <a:p>
            <a:pPr algn="just">
              <a:lnSpc>
                <a:spcPct val="115000"/>
              </a:lnSpc>
              <a:spcAft>
                <a:spcPts val="1000"/>
              </a:spcAft>
            </a:pPr>
            <a:r>
              <a:rPr lang="it-IT" sz="1600" dirty="0">
                <a:ea typeface="Calibri" panose="020F0502020204030204" pitchFamily="34" charset="0"/>
                <a:cs typeface="Times New Roman" panose="02020603050405020304" pitchFamily="18" charset="0"/>
              </a:rPr>
              <a:t>-</a:t>
            </a:r>
            <a:r>
              <a:rPr lang="it-IT" sz="1600" u="sng" dirty="0">
                <a:ea typeface="Calibri" panose="020F0502020204030204" pitchFamily="34" charset="0"/>
                <a:cs typeface="Times New Roman" panose="02020603050405020304" pitchFamily="18" charset="0"/>
              </a:rPr>
              <a:t>Differiti</a:t>
            </a:r>
            <a:r>
              <a:rPr lang="it-IT" sz="1600" dirty="0">
                <a:ea typeface="Calibri" panose="020F0502020204030204" pitchFamily="34" charset="0"/>
                <a:cs typeface="Times New Roman" panose="02020603050405020304" pitchFamily="18" charset="0"/>
              </a:rPr>
              <a:t>; che si attivano per un altro evento.</a:t>
            </a:r>
            <a:endParaRPr lang="it-IT" sz="1600" dirty="0">
              <a:effectLst/>
              <a:ea typeface="Calibri" panose="020F0502020204030204" pitchFamily="34" charset="0"/>
              <a:cs typeface="Times New Roman" panose="02020603050405020304" pitchFamily="18" charset="0"/>
            </a:endParaRPr>
          </a:p>
        </p:txBody>
      </p:sp>
      <p:cxnSp>
        <p:nvCxnSpPr>
          <p:cNvPr id="7" name="Connettore a gomito 6">
            <a:extLst>
              <a:ext uri="{FF2B5EF4-FFF2-40B4-BE49-F238E27FC236}">
                <a16:creationId xmlns:a16="http://schemas.microsoft.com/office/drawing/2014/main" id="{59134A01-BA0D-40CD-9C90-E091FEE0469D}"/>
              </a:ext>
            </a:extLst>
          </p:cNvPr>
          <p:cNvCxnSpPr/>
          <p:nvPr/>
        </p:nvCxnSpPr>
        <p:spPr>
          <a:xfrm>
            <a:off x="0" y="1474110"/>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145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C93E7625-DA97-4BAE-BE6E-CB025C72E71D}"/>
              </a:ext>
            </a:extLst>
          </p:cNvPr>
          <p:cNvSpPr/>
          <p:nvPr/>
        </p:nvSpPr>
        <p:spPr>
          <a:xfrm>
            <a:off x="51655" y="172555"/>
            <a:ext cx="4325939" cy="3170099"/>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p:spPr>
        <p:txBody>
          <a:bodyPr wrap="square">
            <a:spAutoFit/>
          </a:bodyPr>
          <a:lstStyle/>
          <a:p>
            <a:pPr marL="285750" indent="-285750" algn="just">
              <a:buFont typeface="Wingdings" panose="05000000000000000000" pitchFamily="2" charset="2"/>
              <a:buChar char="ü"/>
            </a:pPr>
            <a:r>
              <a:rPr lang="it-IT" b="1" i="1" dirty="0">
                <a:solidFill>
                  <a:schemeClr val="bg1"/>
                </a:solidFill>
              </a:rPr>
              <a:t>Trigger che calcola i posti disponibili n un viaggio dopo che ne è stata fatta una prenotazione.</a:t>
            </a:r>
          </a:p>
          <a:p>
            <a:pPr marL="285750" indent="-285750" algn="just">
              <a:buFont typeface="Wingdings" panose="05000000000000000000" pitchFamily="2" charset="2"/>
              <a:buChar char="ü"/>
            </a:pPr>
            <a:endParaRPr lang="it-IT" b="1" dirty="0"/>
          </a:p>
          <a:p>
            <a:pPr algn="ctr"/>
            <a:r>
              <a:rPr lang="it-IT" sz="1600" b="1" dirty="0"/>
              <a:t>create or </a:t>
            </a:r>
            <a:r>
              <a:rPr lang="it-IT" sz="1600" b="1" dirty="0" err="1"/>
              <a:t>replace</a:t>
            </a:r>
            <a:r>
              <a:rPr lang="it-IT" sz="1600" b="1" dirty="0"/>
              <a:t> trigger</a:t>
            </a:r>
            <a:r>
              <a:rPr lang="it-IT" sz="1600" dirty="0"/>
              <a:t> </a:t>
            </a:r>
            <a:r>
              <a:rPr lang="it-IT" sz="1600" dirty="0" err="1"/>
              <a:t>Calcola_Posti</a:t>
            </a:r>
            <a:endParaRPr lang="it-IT" sz="1600" dirty="0"/>
          </a:p>
          <a:p>
            <a:pPr algn="ctr"/>
            <a:r>
              <a:rPr lang="it-IT" sz="1600" b="1" dirty="0" err="1"/>
              <a:t>after</a:t>
            </a:r>
            <a:r>
              <a:rPr lang="it-IT" sz="1600" b="1" dirty="0"/>
              <a:t> </a:t>
            </a:r>
            <a:r>
              <a:rPr lang="it-IT" sz="1600" b="1" dirty="0" err="1"/>
              <a:t>insert</a:t>
            </a:r>
            <a:r>
              <a:rPr lang="it-IT" sz="1600" b="1" dirty="0"/>
              <a:t> on</a:t>
            </a:r>
            <a:r>
              <a:rPr lang="it-IT" sz="1600" dirty="0"/>
              <a:t> PRENOTAZIONI</a:t>
            </a:r>
          </a:p>
          <a:p>
            <a:pPr algn="ctr"/>
            <a:r>
              <a:rPr lang="it-IT" sz="1600" b="1" dirty="0"/>
              <a:t>for </a:t>
            </a:r>
            <a:r>
              <a:rPr lang="it-IT" sz="1600" b="1" dirty="0" err="1"/>
              <a:t>each</a:t>
            </a:r>
            <a:r>
              <a:rPr lang="it-IT" sz="1600" b="1" dirty="0"/>
              <a:t> </a:t>
            </a:r>
            <a:r>
              <a:rPr lang="it-IT" sz="1600" b="1" dirty="0" err="1"/>
              <a:t>row</a:t>
            </a:r>
            <a:endParaRPr lang="it-IT" sz="1600" dirty="0"/>
          </a:p>
          <a:p>
            <a:pPr algn="ctr"/>
            <a:r>
              <a:rPr lang="it-IT" sz="1600" b="1" dirty="0" err="1"/>
              <a:t>begin</a:t>
            </a:r>
            <a:endParaRPr lang="it-IT" sz="1600" dirty="0"/>
          </a:p>
          <a:p>
            <a:pPr algn="ctr"/>
            <a:r>
              <a:rPr lang="it-IT" sz="1600" b="1" dirty="0"/>
              <a:t>update</a:t>
            </a:r>
            <a:r>
              <a:rPr lang="it-IT" sz="1600" dirty="0"/>
              <a:t> VIAGGI </a:t>
            </a:r>
            <a:r>
              <a:rPr lang="it-IT" sz="1600" b="1" dirty="0"/>
              <a:t>set</a:t>
            </a:r>
            <a:r>
              <a:rPr lang="it-IT" sz="1600" dirty="0"/>
              <a:t> </a:t>
            </a:r>
            <a:r>
              <a:rPr lang="it-IT" sz="1600" dirty="0" err="1"/>
              <a:t>Posti_disponibili</a:t>
            </a:r>
            <a:r>
              <a:rPr lang="it-IT" sz="1600" dirty="0"/>
              <a:t>=Posti_disponibili-1 </a:t>
            </a:r>
            <a:r>
              <a:rPr lang="it-IT" sz="1600" b="1" dirty="0" err="1"/>
              <a:t>where</a:t>
            </a:r>
            <a:r>
              <a:rPr lang="it-IT" sz="1600" dirty="0"/>
              <a:t> Codice=:</a:t>
            </a:r>
            <a:r>
              <a:rPr lang="it-IT" sz="1600" dirty="0" err="1"/>
              <a:t>new.Viaggio</a:t>
            </a:r>
            <a:r>
              <a:rPr lang="it-IT" sz="1600" dirty="0"/>
              <a:t>;</a:t>
            </a:r>
          </a:p>
          <a:p>
            <a:pPr algn="ctr"/>
            <a:r>
              <a:rPr lang="it-IT" sz="1600" b="1" dirty="0"/>
              <a:t>end</a:t>
            </a:r>
            <a:r>
              <a:rPr lang="it-IT" sz="1600" dirty="0"/>
              <a:t>;</a:t>
            </a:r>
          </a:p>
        </p:txBody>
      </p:sp>
      <p:sp>
        <p:nvSpPr>
          <p:cNvPr id="8" name="Rettangolo 7">
            <a:extLst>
              <a:ext uri="{FF2B5EF4-FFF2-40B4-BE49-F238E27FC236}">
                <a16:creationId xmlns:a16="http://schemas.microsoft.com/office/drawing/2014/main" id="{DCF9C0AB-BD48-4C75-9E08-488B8C46FCA0}"/>
              </a:ext>
            </a:extLst>
          </p:cNvPr>
          <p:cNvSpPr/>
          <p:nvPr/>
        </p:nvSpPr>
        <p:spPr>
          <a:xfrm>
            <a:off x="51655" y="3853901"/>
            <a:ext cx="4325937" cy="2646878"/>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p:spPr>
        <p:txBody>
          <a:bodyPr wrap="square">
            <a:spAutoFit/>
          </a:bodyPr>
          <a:lstStyle/>
          <a:p>
            <a:pPr marL="285750" indent="-285750" algn="just">
              <a:buFont typeface="Wingdings" panose="05000000000000000000" pitchFamily="2" charset="2"/>
              <a:buChar char="ü"/>
            </a:pPr>
            <a:r>
              <a:rPr lang="it-IT" b="1" i="1" dirty="0">
                <a:solidFill>
                  <a:schemeClr val="bg1"/>
                </a:solidFill>
              </a:rPr>
              <a:t>Trigger che setta lo stato di un viaggio a “chiuso” se i posti disponibili sono finiti.</a:t>
            </a:r>
            <a:endParaRPr lang="it-IT" b="1" dirty="0">
              <a:solidFill>
                <a:schemeClr val="bg1"/>
              </a:solidFill>
            </a:endParaRPr>
          </a:p>
          <a:p>
            <a:pPr algn="ctr"/>
            <a:r>
              <a:rPr lang="it-IT" sz="1600" b="1" dirty="0"/>
              <a:t>create or </a:t>
            </a:r>
            <a:r>
              <a:rPr lang="it-IT" sz="1600" b="1" dirty="0" err="1"/>
              <a:t>replace</a:t>
            </a:r>
            <a:r>
              <a:rPr lang="it-IT" sz="1600" b="1" dirty="0"/>
              <a:t> trigger</a:t>
            </a:r>
            <a:r>
              <a:rPr lang="it-IT" sz="1600" dirty="0"/>
              <a:t> </a:t>
            </a:r>
            <a:r>
              <a:rPr lang="it-IT" sz="1600" dirty="0" err="1"/>
              <a:t>Chiudi_Viaggio</a:t>
            </a:r>
            <a:endParaRPr lang="it-IT" sz="1600" dirty="0"/>
          </a:p>
          <a:p>
            <a:pPr algn="ctr"/>
            <a:r>
              <a:rPr lang="it-IT" sz="1600" b="1" dirty="0" err="1"/>
              <a:t>after</a:t>
            </a:r>
            <a:r>
              <a:rPr lang="it-IT" sz="1600" b="1" dirty="0"/>
              <a:t> update on</a:t>
            </a:r>
            <a:r>
              <a:rPr lang="it-IT" sz="1600" dirty="0"/>
              <a:t> VIAGGI</a:t>
            </a:r>
          </a:p>
          <a:p>
            <a:pPr algn="ctr"/>
            <a:r>
              <a:rPr lang="it-IT" sz="1600" b="1" dirty="0"/>
              <a:t>for </a:t>
            </a:r>
            <a:r>
              <a:rPr lang="it-IT" sz="1600" b="1" dirty="0" err="1"/>
              <a:t>each</a:t>
            </a:r>
            <a:r>
              <a:rPr lang="it-IT" sz="1600" b="1" dirty="0"/>
              <a:t> </a:t>
            </a:r>
            <a:r>
              <a:rPr lang="it-IT" sz="1600" b="1" dirty="0" err="1"/>
              <a:t>row</a:t>
            </a:r>
            <a:endParaRPr lang="it-IT" sz="1600" dirty="0"/>
          </a:p>
          <a:p>
            <a:pPr algn="ctr"/>
            <a:r>
              <a:rPr lang="it-IT" sz="1600" b="1" dirty="0" err="1"/>
              <a:t>begin</a:t>
            </a:r>
            <a:endParaRPr lang="it-IT" sz="1600" dirty="0"/>
          </a:p>
          <a:p>
            <a:pPr algn="ctr"/>
            <a:r>
              <a:rPr lang="it-IT" sz="1600" b="1" dirty="0"/>
              <a:t>update</a:t>
            </a:r>
            <a:r>
              <a:rPr lang="it-IT" sz="1600" dirty="0"/>
              <a:t> VIAGGI </a:t>
            </a:r>
            <a:r>
              <a:rPr lang="it-IT" sz="1600" b="1" dirty="0"/>
              <a:t>set</a:t>
            </a:r>
            <a:r>
              <a:rPr lang="it-IT" sz="1600" dirty="0"/>
              <a:t> Stato='chiuso' </a:t>
            </a:r>
            <a:r>
              <a:rPr lang="it-IT" sz="1600" b="1" dirty="0" err="1"/>
              <a:t>where</a:t>
            </a:r>
            <a:r>
              <a:rPr lang="it-IT" sz="1600" dirty="0"/>
              <a:t> </a:t>
            </a:r>
            <a:r>
              <a:rPr lang="it-IT" sz="1600" dirty="0" err="1"/>
              <a:t>Posti_disponibili</a:t>
            </a:r>
            <a:r>
              <a:rPr lang="it-IT" sz="1600" dirty="0"/>
              <a:t>=0;</a:t>
            </a:r>
          </a:p>
          <a:p>
            <a:pPr algn="ctr"/>
            <a:r>
              <a:rPr lang="it-IT" sz="1600" b="1" dirty="0"/>
              <a:t>end</a:t>
            </a:r>
            <a:r>
              <a:rPr lang="it-IT" sz="1600" dirty="0"/>
              <a:t>;</a:t>
            </a:r>
          </a:p>
        </p:txBody>
      </p:sp>
      <p:sp>
        <p:nvSpPr>
          <p:cNvPr id="9" name="Rettangolo 8">
            <a:extLst>
              <a:ext uri="{FF2B5EF4-FFF2-40B4-BE49-F238E27FC236}">
                <a16:creationId xmlns:a16="http://schemas.microsoft.com/office/drawing/2014/main" id="{3CACC273-CF11-4C2D-BEBE-3B04B07D10D2}"/>
              </a:ext>
            </a:extLst>
          </p:cNvPr>
          <p:cNvSpPr/>
          <p:nvPr/>
        </p:nvSpPr>
        <p:spPr>
          <a:xfrm>
            <a:off x="8161904" y="49444"/>
            <a:ext cx="3978441" cy="3416320"/>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p:spPr>
        <p:txBody>
          <a:bodyPr wrap="square">
            <a:spAutoFit/>
          </a:bodyPr>
          <a:lstStyle/>
          <a:p>
            <a:pPr marL="285750" indent="-285750">
              <a:buFont typeface="Wingdings" panose="05000000000000000000" pitchFamily="2" charset="2"/>
              <a:buChar char="ü"/>
            </a:pPr>
            <a:r>
              <a:rPr lang="it-IT" b="1" i="1" dirty="0">
                <a:solidFill>
                  <a:schemeClr val="bg1"/>
                </a:solidFill>
              </a:rPr>
              <a:t>Trigger che cambia lo stato di una prenotazione da “aperto” a “chiuso” o viceversa in relazione allo stato del viaggio.</a:t>
            </a:r>
            <a:endParaRPr lang="it-IT" b="1" dirty="0">
              <a:solidFill>
                <a:schemeClr val="bg1"/>
              </a:solidFill>
            </a:endParaRPr>
          </a:p>
          <a:p>
            <a:pPr algn="ctr"/>
            <a:r>
              <a:rPr lang="it-IT" sz="1600" b="1" dirty="0">
                <a:solidFill>
                  <a:schemeClr val="bg1"/>
                </a:solidFill>
              </a:rPr>
              <a:t>create or </a:t>
            </a:r>
            <a:r>
              <a:rPr lang="it-IT" sz="1600" b="1" dirty="0" err="1">
                <a:solidFill>
                  <a:schemeClr val="bg1"/>
                </a:solidFill>
              </a:rPr>
              <a:t>replace</a:t>
            </a:r>
            <a:r>
              <a:rPr lang="it-IT" sz="1600" b="1" dirty="0">
                <a:solidFill>
                  <a:schemeClr val="bg1"/>
                </a:solidFill>
              </a:rPr>
              <a:t> trigger</a:t>
            </a:r>
            <a:r>
              <a:rPr lang="it-IT" sz="1600" dirty="0">
                <a:solidFill>
                  <a:schemeClr val="bg1"/>
                </a:solidFill>
              </a:rPr>
              <a:t> </a:t>
            </a:r>
            <a:r>
              <a:rPr lang="it-IT" sz="1600" dirty="0" err="1"/>
              <a:t>Cambia_stato_Prenotazioni</a:t>
            </a:r>
            <a:endParaRPr lang="it-IT" sz="1600" dirty="0"/>
          </a:p>
          <a:p>
            <a:pPr algn="ctr"/>
            <a:r>
              <a:rPr lang="it-IT" sz="1600" b="1" dirty="0" err="1"/>
              <a:t>after</a:t>
            </a:r>
            <a:r>
              <a:rPr lang="it-IT" sz="1600" b="1" dirty="0"/>
              <a:t> update on</a:t>
            </a:r>
            <a:r>
              <a:rPr lang="it-IT" sz="1600" dirty="0"/>
              <a:t> VIAGGI</a:t>
            </a:r>
          </a:p>
          <a:p>
            <a:pPr algn="ctr"/>
            <a:r>
              <a:rPr lang="it-IT" sz="1600" b="1" dirty="0"/>
              <a:t>for </a:t>
            </a:r>
            <a:r>
              <a:rPr lang="it-IT" sz="1600" b="1" dirty="0" err="1"/>
              <a:t>each</a:t>
            </a:r>
            <a:r>
              <a:rPr lang="it-IT" sz="1600" b="1" dirty="0"/>
              <a:t> </a:t>
            </a:r>
            <a:r>
              <a:rPr lang="it-IT" sz="1600" b="1" dirty="0" err="1"/>
              <a:t>row</a:t>
            </a:r>
            <a:endParaRPr lang="it-IT" sz="1600" dirty="0"/>
          </a:p>
          <a:p>
            <a:pPr algn="ctr"/>
            <a:r>
              <a:rPr lang="it-IT" sz="1600" b="1" dirty="0" err="1"/>
              <a:t>begin</a:t>
            </a:r>
            <a:endParaRPr lang="it-IT" sz="1600" dirty="0"/>
          </a:p>
          <a:p>
            <a:pPr algn="ctr"/>
            <a:r>
              <a:rPr lang="it-IT" sz="1600" b="1" dirty="0"/>
              <a:t>update</a:t>
            </a:r>
            <a:r>
              <a:rPr lang="it-IT" sz="1600" dirty="0"/>
              <a:t> PRENOTAZIONI </a:t>
            </a:r>
            <a:r>
              <a:rPr lang="it-IT" sz="1600" b="1" dirty="0"/>
              <a:t>set</a:t>
            </a:r>
            <a:r>
              <a:rPr lang="it-IT" sz="1600" dirty="0"/>
              <a:t> Stato=:</a:t>
            </a:r>
            <a:r>
              <a:rPr lang="it-IT" sz="1600" dirty="0" err="1"/>
              <a:t>new.stato</a:t>
            </a:r>
            <a:r>
              <a:rPr lang="it-IT" sz="1600" dirty="0"/>
              <a:t> </a:t>
            </a:r>
            <a:r>
              <a:rPr lang="it-IT" sz="1600" b="1" dirty="0" err="1"/>
              <a:t>where</a:t>
            </a:r>
            <a:r>
              <a:rPr lang="it-IT" sz="1600" dirty="0"/>
              <a:t> Viaggio=:</a:t>
            </a:r>
            <a:r>
              <a:rPr lang="it-IT" sz="1600" dirty="0" err="1"/>
              <a:t>new.Codice</a:t>
            </a:r>
            <a:r>
              <a:rPr lang="it-IT" sz="1600" dirty="0"/>
              <a:t>;</a:t>
            </a:r>
          </a:p>
          <a:p>
            <a:pPr algn="ctr"/>
            <a:r>
              <a:rPr lang="it-IT" sz="1600" b="1" dirty="0"/>
              <a:t>end</a:t>
            </a:r>
            <a:r>
              <a:rPr lang="it-IT" sz="1600" dirty="0"/>
              <a:t>;</a:t>
            </a:r>
          </a:p>
        </p:txBody>
      </p:sp>
      <p:sp>
        <p:nvSpPr>
          <p:cNvPr id="11" name="Rettangolo 10">
            <a:extLst>
              <a:ext uri="{FF2B5EF4-FFF2-40B4-BE49-F238E27FC236}">
                <a16:creationId xmlns:a16="http://schemas.microsoft.com/office/drawing/2014/main" id="{55B625D3-6C58-487E-A33A-2C5213AB5CC2}"/>
              </a:ext>
            </a:extLst>
          </p:cNvPr>
          <p:cNvSpPr/>
          <p:nvPr/>
        </p:nvSpPr>
        <p:spPr>
          <a:xfrm>
            <a:off x="8161903" y="3546124"/>
            <a:ext cx="3978441" cy="3262432"/>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p:spPr>
        <p:txBody>
          <a:bodyPr wrap="square">
            <a:spAutoFit/>
          </a:bodyPr>
          <a:lstStyle/>
          <a:p>
            <a:pPr marL="285750" indent="-285750">
              <a:buFont typeface="Wingdings" panose="05000000000000000000" pitchFamily="2" charset="2"/>
              <a:buChar char="ü"/>
            </a:pPr>
            <a:r>
              <a:rPr lang="it-IT" b="1" i="1" dirty="0">
                <a:solidFill>
                  <a:schemeClr val="bg1"/>
                </a:solidFill>
              </a:rPr>
              <a:t>Trigger che elimina la prenotazione di un passeggero che si è eliminato dalla propria tabella di appartenenza.</a:t>
            </a:r>
            <a:endParaRPr lang="it-IT" b="1" dirty="0">
              <a:solidFill>
                <a:schemeClr val="bg1"/>
              </a:solidFill>
            </a:endParaRPr>
          </a:p>
          <a:p>
            <a:pPr algn="ctr"/>
            <a:r>
              <a:rPr lang="it-IT" sz="1600" b="1" dirty="0"/>
              <a:t>create or </a:t>
            </a:r>
            <a:r>
              <a:rPr lang="it-IT" sz="1600" b="1" dirty="0" err="1"/>
              <a:t>replace</a:t>
            </a:r>
            <a:r>
              <a:rPr lang="it-IT" sz="1600" b="1" dirty="0"/>
              <a:t> trigger</a:t>
            </a:r>
            <a:r>
              <a:rPr lang="it-IT" sz="1600" dirty="0"/>
              <a:t> </a:t>
            </a:r>
            <a:r>
              <a:rPr lang="it-IT" sz="1600" dirty="0" err="1"/>
              <a:t>Elimina_prenotazione</a:t>
            </a:r>
            <a:endParaRPr lang="it-IT" sz="1600" dirty="0"/>
          </a:p>
          <a:p>
            <a:pPr algn="ctr"/>
            <a:r>
              <a:rPr lang="it-IT" sz="1600" b="1" dirty="0" err="1"/>
              <a:t>after</a:t>
            </a:r>
            <a:r>
              <a:rPr lang="it-IT" sz="1600" b="1" dirty="0"/>
              <a:t> delete on</a:t>
            </a:r>
            <a:r>
              <a:rPr lang="it-IT" sz="1600" dirty="0"/>
              <a:t> PASSEGGERI</a:t>
            </a:r>
          </a:p>
          <a:p>
            <a:pPr algn="ctr"/>
            <a:r>
              <a:rPr lang="it-IT" sz="1600" b="1" dirty="0"/>
              <a:t>for </a:t>
            </a:r>
            <a:r>
              <a:rPr lang="it-IT" sz="1600" b="1" dirty="0" err="1"/>
              <a:t>each</a:t>
            </a:r>
            <a:r>
              <a:rPr lang="it-IT" sz="1600" b="1" dirty="0"/>
              <a:t> </a:t>
            </a:r>
            <a:r>
              <a:rPr lang="it-IT" sz="1600" b="1" dirty="0" err="1"/>
              <a:t>row</a:t>
            </a:r>
            <a:endParaRPr lang="it-IT" sz="1600" dirty="0"/>
          </a:p>
          <a:p>
            <a:pPr algn="ctr"/>
            <a:r>
              <a:rPr lang="it-IT" sz="1600" b="1" dirty="0" err="1"/>
              <a:t>begin</a:t>
            </a:r>
            <a:endParaRPr lang="it-IT" sz="1600" dirty="0"/>
          </a:p>
          <a:p>
            <a:pPr algn="ctr"/>
            <a:r>
              <a:rPr lang="it-IT" sz="1600" b="1" dirty="0"/>
              <a:t>delete from</a:t>
            </a:r>
            <a:r>
              <a:rPr lang="it-IT" sz="1600" dirty="0"/>
              <a:t> PRENOTAZIONI </a:t>
            </a:r>
            <a:r>
              <a:rPr lang="it-IT" sz="1600" b="1" dirty="0" err="1"/>
              <a:t>where</a:t>
            </a:r>
            <a:r>
              <a:rPr lang="it-IT" sz="1600" dirty="0"/>
              <a:t> Passeggero=:</a:t>
            </a:r>
            <a:r>
              <a:rPr lang="it-IT" sz="1600" dirty="0" err="1"/>
              <a:t>old.Id</a:t>
            </a:r>
            <a:r>
              <a:rPr lang="it-IT" sz="1600" dirty="0"/>
              <a:t>;</a:t>
            </a:r>
          </a:p>
          <a:p>
            <a:pPr algn="ctr"/>
            <a:r>
              <a:rPr lang="it-IT" sz="1600" b="1" dirty="0"/>
              <a:t>end</a:t>
            </a:r>
            <a:r>
              <a:rPr lang="it-IT" sz="1600" dirty="0"/>
              <a:t>;</a:t>
            </a:r>
          </a:p>
        </p:txBody>
      </p:sp>
      <p:sp>
        <p:nvSpPr>
          <p:cNvPr id="12" name="Rettangolo 11">
            <a:extLst>
              <a:ext uri="{FF2B5EF4-FFF2-40B4-BE49-F238E27FC236}">
                <a16:creationId xmlns:a16="http://schemas.microsoft.com/office/drawing/2014/main" id="{0F2CEEDF-086B-480A-A1FC-4AC778BDF675}"/>
              </a:ext>
            </a:extLst>
          </p:cNvPr>
          <p:cNvSpPr/>
          <p:nvPr/>
        </p:nvSpPr>
        <p:spPr>
          <a:xfrm>
            <a:off x="4521159" y="1757604"/>
            <a:ext cx="3497180" cy="4216539"/>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path path="circle">
              <a:fillToRect l="50000" t="50000" r="50000" b="50000"/>
            </a:path>
            <a:tileRect/>
          </a:gradFill>
        </p:spPr>
        <p:txBody>
          <a:bodyPr wrap="square">
            <a:spAutoFit/>
          </a:bodyPr>
          <a:lstStyle/>
          <a:p>
            <a:pPr marL="285750" indent="-285750">
              <a:buFont typeface="Wingdings" panose="05000000000000000000" pitchFamily="2" charset="2"/>
              <a:buChar char="ü"/>
            </a:pPr>
            <a:r>
              <a:rPr lang="it-IT" b="1" i="1" dirty="0">
                <a:solidFill>
                  <a:schemeClr val="bg1"/>
                </a:solidFill>
              </a:rPr>
              <a:t>Trigger che riapre lo stato di un viaggio aggiungendo un posto disponibile nel caso in cui una prenotazione per quel viaggio è eliminata.</a:t>
            </a:r>
            <a:endParaRPr lang="it-IT" b="1" dirty="0">
              <a:solidFill>
                <a:schemeClr val="bg1"/>
              </a:solidFill>
            </a:endParaRPr>
          </a:p>
          <a:p>
            <a:pPr algn="ctr"/>
            <a:r>
              <a:rPr lang="it-IT" sz="1600" b="1" dirty="0"/>
              <a:t>create or </a:t>
            </a:r>
            <a:r>
              <a:rPr lang="it-IT" sz="1600" b="1" dirty="0" err="1"/>
              <a:t>replace</a:t>
            </a:r>
            <a:r>
              <a:rPr lang="it-IT" sz="1600" b="1" dirty="0"/>
              <a:t> trigger</a:t>
            </a:r>
            <a:r>
              <a:rPr lang="it-IT" sz="1600" dirty="0"/>
              <a:t> </a:t>
            </a:r>
            <a:r>
              <a:rPr lang="it-IT" sz="1600" dirty="0" err="1"/>
              <a:t>Riapri_Viaggio</a:t>
            </a:r>
            <a:endParaRPr lang="it-IT" sz="1600" dirty="0"/>
          </a:p>
          <a:p>
            <a:pPr algn="ctr"/>
            <a:r>
              <a:rPr lang="it-IT" sz="1600" b="1" dirty="0" err="1"/>
              <a:t>after</a:t>
            </a:r>
            <a:r>
              <a:rPr lang="it-IT" sz="1600" b="1" dirty="0"/>
              <a:t> delete on</a:t>
            </a:r>
            <a:r>
              <a:rPr lang="it-IT" sz="1600" dirty="0"/>
              <a:t> PRENOTAZIONI</a:t>
            </a:r>
          </a:p>
          <a:p>
            <a:pPr algn="ctr"/>
            <a:r>
              <a:rPr lang="it-IT" sz="1600" b="1" dirty="0"/>
              <a:t>for </a:t>
            </a:r>
            <a:r>
              <a:rPr lang="it-IT" sz="1600" b="1" dirty="0" err="1"/>
              <a:t>each</a:t>
            </a:r>
            <a:r>
              <a:rPr lang="it-IT" sz="1600" b="1" dirty="0"/>
              <a:t> </a:t>
            </a:r>
            <a:r>
              <a:rPr lang="it-IT" sz="1600" b="1" dirty="0" err="1"/>
              <a:t>row</a:t>
            </a:r>
            <a:endParaRPr lang="it-IT" sz="1600" dirty="0"/>
          </a:p>
          <a:p>
            <a:pPr algn="ctr"/>
            <a:r>
              <a:rPr lang="it-IT" sz="1600" b="1" dirty="0" err="1"/>
              <a:t>begin</a:t>
            </a:r>
            <a:endParaRPr lang="it-IT" sz="1600" dirty="0"/>
          </a:p>
          <a:p>
            <a:pPr algn="ctr"/>
            <a:r>
              <a:rPr lang="it-IT" sz="1600" b="1" dirty="0"/>
              <a:t>update</a:t>
            </a:r>
            <a:r>
              <a:rPr lang="it-IT" sz="1600" dirty="0"/>
              <a:t> VIAGGI </a:t>
            </a:r>
            <a:r>
              <a:rPr lang="it-IT" sz="1600" b="1" dirty="0"/>
              <a:t>set</a:t>
            </a:r>
            <a:r>
              <a:rPr lang="it-IT" sz="1600" dirty="0"/>
              <a:t> </a:t>
            </a:r>
            <a:r>
              <a:rPr lang="it-IT" sz="1600" dirty="0" err="1"/>
              <a:t>Posti_disponibili</a:t>
            </a:r>
            <a:r>
              <a:rPr lang="it-IT" sz="1600" dirty="0"/>
              <a:t>=Posti_disponibili+1, Stato='aperto' </a:t>
            </a:r>
            <a:r>
              <a:rPr lang="it-IT" sz="1600" b="1" dirty="0" err="1"/>
              <a:t>where</a:t>
            </a:r>
            <a:r>
              <a:rPr lang="it-IT" sz="1600" dirty="0"/>
              <a:t> Codice=:</a:t>
            </a:r>
            <a:r>
              <a:rPr lang="it-IT" sz="1600" dirty="0" err="1"/>
              <a:t>old.Viaggio</a:t>
            </a:r>
            <a:r>
              <a:rPr lang="it-IT" sz="1600" dirty="0"/>
              <a:t>;</a:t>
            </a:r>
          </a:p>
          <a:p>
            <a:pPr algn="ctr"/>
            <a:r>
              <a:rPr lang="it-IT" sz="1600" b="1" dirty="0"/>
              <a:t>end</a:t>
            </a:r>
            <a:r>
              <a:rPr lang="it-IT" sz="1600" dirty="0"/>
              <a:t>;</a:t>
            </a:r>
          </a:p>
        </p:txBody>
      </p:sp>
      <p:sp>
        <p:nvSpPr>
          <p:cNvPr id="13" name="CasellaDiTesto 12">
            <a:extLst>
              <a:ext uri="{FF2B5EF4-FFF2-40B4-BE49-F238E27FC236}">
                <a16:creationId xmlns:a16="http://schemas.microsoft.com/office/drawing/2014/main" id="{3E98A2D4-98F3-43E7-B0E0-DC4EBEFCC82A}"/>
              </a:ext>
            </a:extLst>
          </p:cNvPr>
          <p:cNvSpPr txBox="1"/>
          <p:nvPr/>
        </p:nvSpPr>
        <p:spPr>
          <a:xfrm>
            <a:off x="5026486" y="-70251"/>
            <a:ext cx="2486526" cy="1908215"/>
          </a:xfrm>
          <a:prstGeom prst="rect">
            <a:avLst/>
          </a:prstGeom>
          <a:noFill/>
        </p:spPr>
        <p:txBody>
          <a:bodyPr wrap="square" rtlCol="0">
            <a:spAutoFit/>
          </a:bodyPr>
          <a:lstStyle/>
          <a:p>
            <a:pPr algn="ctr"/>
            <a:r>
              <a:rPr lang="it-IT" sz="2000" b="1" dirty="0"/>
              <a:t> </a:t>
            </a:r>
          </a:p>
          <a:p>
            <a:pPr algn="ctr"/>
            <a:r>
              <a:rPr lang="it-IT" sz="2000" b="1" dirty="0"/>
              <a:t>Riportiamo in seguito il codice di trigger DML che abbiamo creato:</a:t>
            </a:r>
          </a:p>
          <a:p>
            <a:endParaRPr lang="it-IT" dirty="0"/>
          </a:p>
        </p:txBody>
      </p:sp>
    </p:spTree>
    <p:extLst>
      <p:ext uri="{BB962C8B-B14F-4D97-AF65-F5344CB8AC3E}">
        <p14:creationId xmlns:p14="http://schemas.microsoft.com/office/powerpoint/2010/main" val="659262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46F10A14-C510-4D7D-A5DE-6CC009C39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47"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28A100CE-56EB-46D5-929B-90970A533ED8}"/>
              </a:ext>
            </a:extLst>
          </p:cNvPr>
          <p:cNvSpPr txBox="1">
            <a:spLocks/>
          </p:cNvSpPr>
          <p:nvPr/>
        </p:nvSpPr>
        <p:spPr>
          <a:xfrm>
            <a:off x="-884127" y="1353682"/>
            <a:ext cx="10477306" cy="1293028"/>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ESEMPI DI INTERROGAZIONI IN SQL</a:t>
            </a:r>
          </a:p>
          <a:p>
            <a:endParaRPr lang="it-IT" sz="36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cxnSp>
        <p:nvCxnSpPr>
          <p:cNvPr id="6" name="Connettore a gomito 5">
            <a:extLst>
              <a:ext uri="{FF2B5EF4-FFF2-40B4-BE49-F238E27FC236}">
                <a16:creationId xmlns:a16="http://schemas.microsoft.com/office/drawing/2014/main" id="{9913A720-3D7F-4F83-B4B1-72BC182F30B1}"/>
              </a:ext>
            </a:extLst>
          </p:cNvPr>
          <p:cNvCxnSpPr/>
          <p:nvPr/>
        </p:nvCxnSpPr>
        <p:spPr>
          <a:xfrm>
            <a:off x="0" y="1474110"/>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ttangolo 6">
            <a:extLst>
              <a:ext uri="{FF2B5EF4-FFF2-40B4-BE49-F238E27FC236}">
                <a16:creationId xmlns:a16="http://schemas.microsoft.com/office/drawing/2014/main" id="{CE6CBA49-B115-4799-B58F-90F42F43B619}"/>
              </a:ext>
            </a:extLst>
          </p:cNvPr>
          <p:cNvSpPr/>
          <p:nvPr/>
        </p:nvSpPr>
        <p:spPr>
          <a:xfrm>
            <a:off x="275084" y="2427187"/>
            <a:ext cx="11641832" cy="4095993"/>
          </a:xfrm>
          <a:prstGeom prst="rect">
            <a:avLst/>
          </a:prstGeom>
        </p:spPr>
        <p:txBody>
          <a:bodyPr wrap="square">
            <a:spAutoFit/>
          </a:bodyPr>
          <a:lstStyle/>
          <a:p>
            <a:pPr algn="just">
              <a:lnSpc>
                <a:spcPct val="115000"/>
              </a:lnSpc>
              <a:spcAft>
                <a:spcPts val="1000"/>
              </a:spcAft>
            </a:pPr>
            <a:r>
              <a:rPr lang="it-IT" sz="2000" dirty="0">
                <a:ea typeface="Calibri" panose="020F0502020204030204" pitchFamily="34" charset="0"/>
                <a:cs typeface="Times New Roman" panose="02020603050405020304" pitchFamily="18" charset="0"/>
              </a:rPr>
              <a:t>Nel database le informazioni sono organizzate in una struttura logica che permette di accedere con facilità ad ogni dato. Il modo per accedere a questi dati è la </a:t>
            </a:r>
            <a:r>
              <a:rPr lang="it-IT" sz="2000" dirty="0" err="1">
                <a:ea typeface="Calibri" panose="020F0502020204030204" pitchFamily="34" charset="0"/>
                <a:cs typeface="Times New Roman" panose="02020603050405020304" pitchFamily="18" charset="0"/>
              </a:rPr>
              <a:t>query</a:t>
            </a:r>
            <a:r>
              <a:rPr lang="it-IT" sz="2000" dirty="0">
                <a:ea typeface="Calibri" panose="020F0502020204030204" pitchFamily="34" charset="0"/>
                <a:cs typeface="Times New Roman" panose="02020603050405020304" pitchFamily="18" charset="0"/>
              </a:rPr>
              <a:t>. La </a:t>
            </a:r>
            <a:r>
              <a:rPr lang="it-IT" sz="2000" dirty="0" err="1">
                <a:ea typeface="Calibri" panose="020F0502020204030204" pitchFamily="34" charset="0"/>
                <a:cs typeface="Times New Roman" panose="02020603050405020304" pitchFamily="18" charset="0"/>
              </a:rPr>
              <a:t>query</a:t>
            </a:r>
            <a:r>
              <a:rPr lang="it-IT" sz="2000" dirty="0">
                <a:ea typeface="Calibri" panose="020F0502020204030204" pitchFamily="34" charset="0"/>
                <a:cs typeface="Times New Roman" panose="02020603050405020304" pitchFamily="18" charset="0"/>
              </a:rPr>
              <a:t> viene scritta in un linguaggio di interrogazione. Ne esistono decine ed il più famoso prende il nome di SQL. Come tutti i linguaggi, l’SQL ha una sintassi e delle regole. Tramite queste regole è possibile ricercare fra i dati, applicando dei filtri ed ordinando i dati a piacimento. </a:t>
            </a:r>
          </a:p>
          <a:p>
            <a:pPr algn="just">
              <a:lnSpc>
                <a:spcPct val="115000"/>
              </a:lnSpc>
              <a:spcAft>
                <a:spcPts val="1000"/>
              </a:spcAft>
            </a:pPr>
            <a:endParaRPr lang="it-IT" dirty="0">
              <a:ea typeface="Calibri" panose="020F0502020204030204" pitchFamily="34" charset="0"/>
              <a:cs typeface="Times New Roman" panose="02020603050405020304" pitchFamily="18" charset="0"/>
            </a:endParaRPr>
          </a:p>
          <a:p>
            <a:pPr algn="just">
              <a:lnSpc>
                <a:spcPct val="115000"/>
              </a:lnSpc>
              <a:spcAft>
                <a:spcPts val="1000"/>
              </a:spcAft>
            </a:pPr>
            <a:endParaRPr lang="it-IT" dirty="0">
              <a:ea typeface="Calibri" panose="020F0502020204030204" pitchFamily="34" charset="0"/>
              <a:cs typeface="Times New Roman" panose="02020603050405020304" pitchFamily="18" charset="0"/>
            </a:endParaRPr>
          </a:p>
          <a:p>
            <a:pPr algn="just">
              <a:lnSpc>
                <a:spcPct val="115000"/>
              </a:lnSpc>
              <a:spcAft>
                <a:spcPts val="1000"/>
              </a:spcAft>
            </a:pPr>
            <a:r>
              <a:rPr lang="it-IT" dirty="0">
                <a:ea typeface="Calibri" panose="020F0502020204030204" pitchFamily="34" charset="0"/>
                <a:cs typeface="Times New Roman" panose="02020603050405020304" pitchFamily="18" charset="0"/>
              </a:rPr>
              <a:t>					</a:t>
            </a:r>
          </a:p>
          <a:p>
            <a:pPr algn="just">
              <a:lnSpc>
                <a:spcPct val="115000"/>
              </a:lnSpc>
              <a:spcAft>
                <a:spcPts val="1000"/>
              </a:spcAft>
            </a:pPr>
            <a:endParaRPr lang="it-IT" dirty="0">
              <a:ea typeface="Calibri" panose="020F0502020204030204" pitchFamily="34" charset="0"/>
              <a:cs typeface="Times New Roman" panose="02020603050405020304" pitchFamily="18" charset="0"/>
            </a:endParaRPr>
          </a:p>
          <a:p>
            <a:pPr algn="just">
              <a:lnSpc>
                <a:spcPct val="115000"/>
              </a:lnSpc>
              <a:spcAft>
                <a:spcPts val="1000"/>
              </a:spcAft>
            </a:pPr>
            <a:r>
              <a:rPr lang="it-IT" dirty="0">
                <a:ea typeface="Calibri" panose="020F0502020204030204" pitchFamily="34" charset="0"/>
                <a:cs typeface="Times New Roman" panose="02020603050405020304" pitchFamily="18" charset="0"/>
              </a:rPr>
              <a:t>					Di seguito sono riportati degli esempi di interrogazione in SQL:</a:t>
            </a:r>
            <a:endParaRPr lang="it-IT"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3643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BD8ABC9B-986B-4AE6-AA89-DF819929C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3368" y="5675178"/>
            <a:ext cx="1134253" cy="978294"/>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a:extLst>
              <a:ext uri="{FF2B5EF4-FFF2-40B4-BE49-F238E27FC236}">
                <a16:creationId xmlns:a16="http://schemas.microsoft.com/office/drawing/2014/main" id="{0DFCBF08-50BF-4F93-986E-1BEC76BD2C31}"/>
              </a:ext>
            </a:extLst>
          </p:cNvPr>
          <p:cNvSpPr/>
          <p:nvPr/>
        </p:nvSpPr>
        <p:spPr>
          <a:xfrm>
            <a:off x="6450310" y="1413063"/>
            <a:ext cx="4700337" cy="4031873"/>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p:spPr>
        <p:txBody>
          <a:bodyPr wrap="square">
            <a:spAutoFit/>
          </a:bodyPr>
          <a:lstStyle/>
          <a:p>
            <a:pPr marL="285750" indent="-285750">
              <a:buFont typeface="Wingdings" panose="05000000000000000000" pitchFamily="2" charset="2"/>
              <a:buChar char="§"/>
            </a:pPr>
            <a:r>
              <a:rPr lang="it-IT" sz="2000" b="1" i="1" dirty="0">
                <a:solidFill>
                  <a:schemeClr val="bg1"/>
                </a:solidFill>
              </a:rPr>
              <a:t>Selezionare il nome di tutte le città in cui non porta Francesco.</a:t>
            </a:r>
            <a:endParaRPr lang="it-IT" sz="2000" b="1" dirty="0">
              <a:solidFill>
                <a:schemeClr val="bg1"/>
              </a:solidFill>
            </a:endParaRPr>
          </a:p>
          <a:p>
            <a:pPr algn="ctr"/>
            <a:r>
              <a:rPr lang="it-IT" b="1" dirty="0" err="1"/>
              <a:t>select</a:t>
            </a:r>
            <a:r>
              <a:rPr lang="it-IT" dirty="0"/>
              <a:t> C1.Nome </a:t>
            </a:r>
            <a:r>
              <a:rPr lang="it-IT" b="1" dirty="0" err="1"/>
              <a:t>as</a:t>
            </a:r>
            <a:r>
              <a:rPr lang="it-IT" dirty="0"/>
              <a:t> </a:t>
            </a:r>
            <a:r>
              <a:rPr lang="it-IT" dirty="0" err="1"/>
              <a:t>Dove_non_porta_Francesco</a:t>
            </a:r>
            <a:endParaRPr lang="it-IT" dirty="0"/>
          </a:p>
          <a:p>
            <a:pPr algn="ctr"/>
            <a:r>
              <a:rPr lang="it-IT" b="1" dirty="0"/>
              <a:t>from</a:t>
            </a:r>
            <a:r>
              <a:rPr lang="it-IT" dirty="0"/>
              <a:t> Citta C1</a:t>
            </a:r>
          </a:p>
          <a:p>
            <a:pPr algn="ctr"/>
            <a:r>
              <a:rPr lang="it-IT" b="1" dirty="0"/>
              <a:t>group</a:t>
            </a:r>
            <a:r>
              <a:rPr lang="it-IT" dirty="0"/>
              <a:t> by C1.nome</a:t>
            </a:r>
          </a:p>
          <a:p>
            <a:pPr algn="ctr"/>
            <a:r>
              <a:rPr lang="it-IT" b="1" dirty="0" err="1"/>
              <a:t>having</a:t>
            </a:r>
            <a:r>
              <a:rPr lang="it-IT" dirty="0"/>
              <a:t> C1.nome </a:t>
            </a:r>
            <a:r>
              <a:rPr lang="it-IT" b="1" dirty="0" err="1"/>
              <a:t>not</a:t>
            </a:r>
            <a:r>
              <a:rPr lang="it-IT" b="1" dirty="0"/>
              <a:t> in</a:t>
            </a:r>
            <a:r>
              <a:rPr lang="it-IT" dirty="0"/>
              <a:t>(</a:t>
            </a:r>
          </a:p>
          <a:p>
            <a:pPr algn="ctr"/>
            <a:r>
              <a:rPr lang="it-IT" b="1" dirty="0" err="1"/>
              <a:t>select</a:t>
            </a:r>
            <a:r>
              <a:rPr lang="it-IT" dirty="0"/>
              <a:t> </a:t>
            </a:r>
            <a:r>
              <a:rPr lang="it-IT" dirty="0" err="1"/>
              <a:t>C.nome</a:t>
            </a:r>
            <a:endParaRPr lang="it-IT" dirty="0"/>
          </a:p>
          <a:p>
            <a:pPr algn="ctr"/>
            <a:r>
              <a:rPr lang="it-IT" b="1" dirty="0"/>
              <a:t>from</a:t>
            </a:r>
            <a:r>
              <a:rPr lang="it-IT" dirty="0"/>
              <a:t> Autisti A, Viaggi V, Citta C, Utenti U</a:t>
            </a:r>
          </a:p>
          <a:p>
            <a:pPr algn="ctr"/>
            <a:r>
              <a:rPr lang="it-IT" b="1" dirty="0" err="1"/>
              <a:t>where</a:t>
            </a:r>
            <a:r>
              <a:rPr lang="it-IT" dirty="0"/>
              <a:t> </a:t>
            </a:r>
            <a:r>
              <a:rPr lang="it-IT" dirty="0" err="1"/>
              <a:t>V.autista</a:t>
            </a:r>
            <a:r>
              <a:rPr lang="it-IT" dirty="0"/>
              <a:t>=</a:t>
            </a:r>
            <a:r>
              <a:rPr lang="it-IT" dirty="0" err="1"/>
              <a:t>A.Id</a:t>
            </a:r>
            <a:r>
              <a:rPr lang="it-IT" dirty="0"/>
              <a:t> </a:t>
            </a:r>
            <a:r>
              <a:rPr lang="it-IT" b="1" dirty="0"/>
              <a:t>and</a:t>
            </a:r>
            <a:r>
              <a:rPr lang="it-IT" dirty="0"/>
              <a:t> C.CAP=</a:t>
            </a:r>
            <a:r>
              <a:rPr lang="it-IT" dirty="0" err="1"/>
              <a:t>V.Andata</a:t>
            </a:r>
            <a:r>
              <a:rPr lang="it-IT" dirty="0"/>
              <a:t> </a:t>
            </a:r>
            <a:r>
              <a:rPr lang="it-IT" b="1" dirty="0"/>
              <a:t>and</a:t>
            </a:r>
            <a:r>
              <a:rPr lang="it-IT" dirty="0"/>
              <a:t> </a:t>
            </a:r>
            <a:r>
              <a:rPr lang="it-IT" dirty="0" err="1"/>
              <a:t>A.Id</a:t>
            </a:r>
            <a:r>
              <a:rPr lang="it-IT" dirty="0"/>
              <a:t>=</a:t>
            </a:r>
            <a:r>
              <a:rPr lang="it-IT" dirty="0" err="1"/>
              <a:t>U.Id</a:t>
            </a:r>
            <a:r>
              <a:rPr lang="it-IT" dirty="0"/>
              <a:t> </a:t>
            </a:r>
            <a:r>
              <a:rPr lang="it-IT" b="1" dirty="0"/>
              <a:t>and</a:t>
            </a:r>
            <a:r>
              <a:rPr lang="it-IT" dirty="0"/>
              <a:t> </a:t>
            </a:r>
            <a:r>
              <a:rPr lang="it-IT" dirty="0" err="1"/>
              <a:t>U.nome</a:t>
            </a:r>
            <a:r>
              <a:rPr lang="it-IT" dirty="0"/>
              <a:t>='Francesco'</a:t>
            </a:r>
          </a:p>
          <a:p>
            <a:pPr algn="ctr"/>
            <a:r>
              <a:rPr lang="it-IT" b="1" dirty="0"/>
              <a:t>group by</a:t>
            </a:r>
            <a:r>
              <a:rPr lang="it-IT" dirty="0"/>
              <a:t> </a:t>
            </a:r>
            <a:r>
              <a:rPr lang="it-IT" dirty="0" err="1"/>
              <a:t>C.Nome</a:t>
            </a:r>
            <a:r>
              <a:rPr lang="it-IT" dirty="0"/>
              <a:t>);</a:t>
            </a:r>
          </a:p>
          <a:p>
            <a:r>
              <a:rPr lang="it-IT" dirty="0"/>
              <a:t> </a:t>
            </a:r>
          </a:p>
        </p:txBody>
      </p:sp>
      <p:sp>
        <p:nvSpPr>
          <p:cNvPr id="6" name="Rettangolo 5">
            <a:extLst>
              <a:ext uri="{FF2B5EF4-FFF2-40B4-BE49-F238E27FC236}">
                <a16:creationId xmlns:a16="http://schemas.microsoft.com/office/drawing/2014/main" id="{972E9518-C325-4B33-AF84-F9FDD95C0533}"/>
              </a:ext>
            </a:extLst>
          </p:cNvPr>
          <p:cNvSpPr/>
          <p:nvPr/>
        </p:nvSpPr>
        <p:spPr>
          <a:xfrm>
            <a:off x="144379" y="661555"/>
            <a:ext cx="6096000" cy="2459135"/>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p:spPr>
        <p:txBody>
          <a:bodyPr>
            <a:spAutoFit/>
          </a:bodyPr>
          <a:lstStyle/>
          <a:p>
            <a:pPr marL="342900" indent="-342900" algn="just">
              <a:lnSpc>
                <a:spcPct val="115000"/>
              </a:lnSpc>
              <a:spcAft>
                <a:spcPts val="1000"/>
              </a:spcAft>
              <a:buFont typeface="Wingdings" panose="05000000000000000000" pitchFamily="2" charset="2"/>
              <a:buChar char="§"/>
            </a:pPr>
            <a:r>
              <a:rPr lang="it-IT" sz="2000" b="1" i="1" dirty="0">
                <a:solidFill>
                  <a:schemeClr val="bg1"/>
                </a:solidFill>
                <a:ea typeface="Calibri" panose="020F0502020204030204" pitchFamily="34" charset="0"/>
                <a:cs typeface="Calibri" panose="020F0502020204030204" pitchFamily="34" charset="0"/>
              </a:rPr>
              <a:t>Selezionare il nome delle città in cui porta Francesco.</a:t>
            </a:r>
            <a:endParaRPr lang="it-IT" sz="2000" b="1" dirty="0">
              <a:solidFill>
                <a:schemeClr val="bg1"/>
              </a:solidFill>
              <a:ea typeface="Calibri" panose="020F0502020204030204" pitchFamily="34" charset="0"/>
              <a:cs typeface="Times New Roman" panose="02020603050405020304" pitchFamily="18" charset="0"/>
            </a:endParaRPr>
          </a:p>
          <a:p>
            <a:pPr algn="ctr">
              <a:lnSpc>
                <a:spcPct val="115000"/>
              </a:lnSpc>
              <a:spcAft>
                <a:spcPts val="1000"/>
              </a:spcAft>
            </a:pPr>
            <a:r>
              <a:rPr lang="it-IT" b="1" dirty="0" err="1">
                <a:ea typeface="Calibri" panose="020F0502020204030204" pitchFamily="34" charset="0"/>
                <a:cs typeface="Calibri" panose="020F0502020204030204" pitchFamily="34" charset="0"/>
              </a:rPr>
              <a:t>select</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C.nome</a:t>
            </a:r>
            <a:r>
              <a:rPr lang="it-IT" dirty="0">
                <a:ea typeface="Calibri" panose="020F0502020204030204" pitchFamily="34" charset="0"/>
                <a:cs typeface="Calibri" panose="020F0502020204030204" pitchFamily="34" charset="0"/>
              </a:rPr>
              <a:t> </a:t>
            </a:r>
            <a:r>
              <a:rPr lang="it-IT" b="1" dirty="0" err="1">
                <a:ea typeface="Calibri" panose="020F0502020204030204" pitchFamily="34" charset="0"/>
                <a:cs typeface="Calibri" panose="020F0502020204030204" pitchFamily="34" charset="0"/>
              </a:rPr>
              <a:t>as</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Citta_in_cui_porta_Francesco</a:t>
            </a:r>
            <a:endParaRPr lang="it-IT" dirty="0">
              <a:ea typeface="Calibri" panose="020F0502020204030204" pitchFamily="34" charset="0"/>
              <a:cs typeface="Times New Roman" panose="02020603050405020304" pitchFamily="18" charset="0"/>
            </a:endParaRPr>
          </a:p>
          <a:p>
            <a:pPr algn="ctr">
              <a:lnSpc>
                <a:spcPct val="115000"/>
              </a:lnSpc>
              <a:spcAft>
                <a:spcPts val="1000"/>
              </a:spcAft>
            </a:pPr>
            <a:r>
              <a:rPr lang="it-IT" b="1" dirty="0">
                <a:ea typeface="Calibri" panose="020F0502020204030204" pitchFamily="34" charset="0"/>
                <a:cs typeface="Calibri" panose="020F0502020204030204" pitchFamily="34" charset="0"/>
              </a:rPr>
              <a:t>from</a:t>
            </a:r>
            <a:r>
              <a:rPr lang="it-IT" dirty="0">
                <a:ea typeface="Calibri" panose="020F0502020204030204" pitchFamily="34" charset="0"/>
                <a:cs typeface="Calibri" panose="020F0502020204030204" pitchFamily="34" charset="0"/>
              </a:rPr>
              <a:t> Autisti A, Viaggi V, Citta C, Utenti U</a:t>
            </a:r>
            <a:endParaRPr lang="it-IT" dirty="0">
              <a:ea typeface="Calibri" panose="020F0502020204030204" pitchFamily="34" charset="0"/>
              <a:cs typeface="Times New Roman" panose="02020603050405020304" pitchFamily="18" charset="0"/>
            </a:endParaRPr>
          </a:p>
          <a:p>
            <a:pPr algn="ctr">
              <a:lnSpc>
                <a:spcPct val="115000"/>
              </a:lnSpc>
              <a:spcAft>
                <a:spcPts val="1000"/>
              </a:spcAft>
            </a:pPr>
            <a:r>
              <a:rPr lang="it-IT" b="1" dirty="0" err="1">
                <a:ea typeface="Calibri" panose="020F0502020204030204" pitchFamily="34" charset="0"/>
                <a:cs typeface="Calibri" panose="020F0502020204030204" pitchFamily="34" charset="0"/>
              </a:rPr>
              <a:t>where</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V.autista</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A.Id</a:t>
            </a:r>
            <a:r>
              <a:rPr lang="it-IT" dirty="0">
                <a:ea typeface="Calibri" panose="020F0502020204030204" pitchFamily="34" charset="0"/>
                <a:cs typeface="Calibri" panose="020F0502020204030204" pitchFamily="34" charset="0"/>
              </a:rPr>
              <a:t> </a:t>
            </a:r>
            <a:r>
              <a:rPr lang="it-IT" b="1" dirty="0">
                <a:ea typeface="Calibri" panose="020F0502020204030204" pitchFamily="34" charset="0"/>
                <a:cs typeface="Calibri" panose="020F0502020204030204" pitchFamily="34" charset="0"/>
              </a:rPr>
              <a:t>and</a:t>
            </a:r>
            <a:r>
              <a:rPr lang="it-IT" dirty="0">
                <a:ea typeface="Calibri" panose="020F0502020204030204" pitchFamily="34" charset="0"/>
                <a:cs typeface="Calibri" panose="020F0502020204030204" pitchFamily="34" charset="0"/>
              </a:rPr>
              <a:t> C.CAP=</a:t>
            </a:r>
            <a:r>
              <a:rPr lang="it-IT" dirty="0" err="1">
                <a:ea typeface="Calibri" panose="020F0502020204030204" pitchFamily="34" charset="0"/>
                <a:cs typeface="Calibri" panose="020F0502020204030204" pitchFamily="34" charset="0"/>
              </a:rPr>
              <a:t>V.Andata</a:t>
            </a:r>
            <a:r>
              <a:rPr lang="it-IT" dirty="0">
                <a:ea typeface="Calibri" panose="020F0502020204030204" pitchFamily="34" charset="0"/>
                <a:cs typeface="Calibri" panose="020F0502020204030204" pitchFamily="34" charset="0"/>
              </a:rPr>
              <a:t> </a:t>
            </a:r>
            <a:r>
              <a:rPr lang="it-IT" b="1" dirty="0">
                <a:ea typeface="Calibri" panose="020F0502020204030204" pitchFamily="34" charset="0"/>
                <a:cs typeface="Calibri" panose="020F0502020204030204" pitchFamily="34" charset="0"/>
              </a:rPr>
              <a:t>and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A.Id</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U.Id</a:t>
            </a:r>
            <a:r>
              <a:rPr lang="it-IT" dirty="0">
                <a:ea typeface="Calibri" panose="020F0502020204030204" pitchFamily="34" charset="0"/>
                <a:cs typeface="Calibri" panose="020F0502020204030204" pitchFamily="34" charset="0"/>
              </a:rPr>
              <a:t> </a:t>
            </a:r>
            <a:r>
              <a:rPr lang="it-IT" b="1" dirty="0">
                <a:ea typeface="Calibri" panose="020F0502020204030204" pitchFamily="34" charset="0"/>
                <a:cs typeface="Calibri" panose="020F0502020204030204" pitchFamily="34" charset="0"/>
              </a:rPr>
              <a:t>and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U.nome</a:t>
            </a:r>
            <a:r>
              <a:rPr lang="it-IT" dirty="0">
                <a:ea typeface="Calibri" panose="020F0502020204030204" pitchFamily="34" charset="0"/>
                <a:cs typeface="Calibri" panose="020F0502020204030204" pitchFamily="34" charset="0"/>
              </a:rPr>
              <a:t>='Francesco';</a:t>
            </a:r>
            <a:endParaRPr lang="it-IT" dirty="0">
              <a:effectLst/>
              <a:ea typeface="Calibri" panose="020F0502020204030204" pitchFamily="34" charset="0"/>
              <a:cs typeface="Times New Roman" panose="02020603050405020304" pitchFamily="18" charset="0"/>
            </a:endParaRPr>
          </a:p>
        </p:txBody>
      </p:sp>
      <p:sp>
        <p:nvSpPr>
          <p:cNvPr id="7" name="Rettangolo 6">
            <a:extLst>
              <a:ext uri="{FF2B5EF4-FFF2-40B4-BE49-F238E27FC236}">
                <a16:creationId xmlns:a16="http://schemas.microsoft.com/office/drawing/2014/main" id="{6C80084A-0380-4DB1-9393-ECD3C16ADC4D}"/>
              </a:ext>
            </a:extLst>
          </p:cNvPr>
          <p:cNvSpPr/>
          <p:nvPr/>
        </p:nvSpPr>
        <p:spPr>
          <a:xfrm>
            <a:off x="144379" y="3429000"/>
            <a:ext cx="6096000" cy="3224472"/>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p:spPr>
        <p:txBody>
          <a:bodyPr>
            <a:spAutoFit/>
          </a:bodyPr>
          <a:lstStyle/>
          <a:p>
            <a:pPr marL="285750" indent="-285750" algn="just">
              <a:lnSpc>
                <a:spcPct val="115000"/>
              </a:lnSpc>
              <a:spcAft>
                <a:spcPts val="1000"/>
              </a:spcAft>
              <a:buFont typeface="Wingdings" panose="05000000000000000000" pitchFamily="2" charset="2"/>
              <a:buChar char="§"/>
            </a:pPr>
            <a:r>
              <a:rPr lang="it-IT" sz="2000" b="1" i="1" dirty="0">
                <a:solidFill>
                  <a:schemeClr val="bg1"/>
                </a:solidFill>
                <a:ea typeface="Calibri" panose="020F0502020204030204" pitchFamily="34" charset="0"/>
                <a:cs typeface="Calibri" panose="020F0502020204030204" pitchFamily="34" charset="0"/>
              </a:rPr>
              <a:t>Selezionare il nome del passeggero che ha partecipato al viaggio 1 e la sua recensione.</a:t>
            </a:r>
            <a:endParaRPr lang="it-IT" sz="2000" b="1" dirty="0">
              <a:solidFill>
                <a:schemeClr val="bg1"/>
              </a:solidFill>
              <a:ea typeface="Calibri" panose="020F0502020204030204" pitchFamily="34" charset="0"/>
              <a:cs typeface="Times New Roman" panose="02020603050405020304" pitchFamily="18" charset="0"/>
            </a:endParaRPr>
          </a:p>
          <a:p>
            <a:pPr algn="ctr">
              <a:lnSpc>
                <a:spcPct val="115000"/>
              </a:lnSpc>
              <a:spcAft>
                <a:spcPts val="1000"/>
              </a:spcAft>
            </a:pPr>
            <a:r>
              <a:rPr lang="it-IT" b="1" dirty="0" err="1">
                <a:ea typeface="Calibri" panose="020F0502020204030204" pitchFamily="34" charset="0"/>
                <a:cs typeface="Calibri" panose="020F0502020204030204" pitchFamily="34" charset="0"/>
              </a:rPr>
              <a:t>select</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U.nome</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F.Recensione</a:t>
            </a:r>
            <a:endParaRPr lang="it-IT" dirty="0">
              <a:ea typeface="Calibri" panose="020F0502020204030204" pitchFamily="34" charset="0"/>
              <a:cs typeface="Times New Roman" panose="02020603050405020304" pitchFamily="18" charset="0"/>
            </a:endParaRPr>
          </a:p>
          <a:p>
            <a:pPr algn="ctr">
              <a:lnSpc>
                <a:spcPct val="115000"/>
              </a:lnSpc>
              <a:spcAft>
                <a:spcPts val="1000"/>
              </a:spcAft>
            </a:pPr>
            <a:r>
              <a:rPr lang="it-IT" b="1" dirty="0">
                <a:ea typeface="Calibri" panose="020F0502020204030204" pitchFamily="34" charset="0"/>
                <a:cs typeface="Calibri" panose="020F0502020204030204" pitchFamily="34" charset="0"/>
              </a:rPr>
              <a:t>from</a:t>
            </a:r>
            <a:r>
              <a:rPr lang="it-IT" dirty="0">
                <a:ea typeface="Calibri" panose="020F0502020204030204" pitchFamily="34" charset="0"/>
                <a:cs typeface="Calibri" panose="020F0502020204030204" pitchFamily="34" charset="0"/>
              </a:rPr>
              <a:t> Prenotazioni P, Viaggi V, Feedback F, Utenti U</a:t>
            </a:r>
            <a:endParaRPr lang="it-IT" dirty="0">
              <a:ea typeface="Calibri" panose="020F0502020204030204" pitchFamily="34" charset="0"/>
              <a:cs typeface="Times New Roman" panose="02020603050405020304" pitchFamily="18" charset="0"/>
            </a:endParaRPr>
          </a:p>
          <a:p>
            <a:pPr algn="ctr">
              <a:lnSpc>
                <a:spcPct val="115000"/>
              </a:lnSpc>
              <a:spcAft>
                <a:spcPts val="1000"/>
              </a:spcAft>
            </a:pPr>
            <a:r>
              <a:rPr lang="it-IT" b="1" dirty="0" err="1">
                <a:ea typeface="Calibri" panose="020F0502020204030204" pitchFamily="34" charset="0"/>
                <a:cs typeface="Calibri" panose="020F0502020204030204" pitchFamily="34" charset="0"/>
              </a:rPr>
              <a:t>where</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P.viaggio</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V.codice</a:t>
            </a:r>
            <a:r>
              <a:rPr lang="it-IT" dirty="0">
                <a:ea typeface="Calibri" panose="020F0502020204030204" pitchFamily="34" charset="0"/>
                <a:cs typeface="Calibri" panose="020F0502020204030204" pitchFamily="34" charset="0"/>
              </a:rPr>
              <a:t> </a:t>
            </a:r>
            <a:r>
              <a:rPr lang="it-IT" b="1" dirty="0">
                <a:ea typeface="Calibri" panose="020F0502020204030204" pitchFamily="34" charset="0"/>
                <a:cs typeface="Calibri" panose="020F0502020204030204" pitchFamily="34" charset="0"/>
              </a:rPr>
              <a:t>and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F.Cod_viaggio</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V.codice</a:t>
            </a:r>
            <a:r>
              <a:rPr lang="it-IT" dirty="0">
                <a:ea typeface="Calibri" panose="020F0502020204030204" pitchFamily="34" charset="0"/>
                <a:cs typeface="Calibri" panose="020F0502020204030204" pitchFamily="34" charset="0"/>
              </a:rPr>
              <a:t> </a:t>
            </a:r>
            <a:r>
              <a:rPr lang="it-IT" b="1" dirty="0">
                <a:ea typeface="Calibri" panose="020F0502020204030204" pitchFamily="34" charset="0"/>
                <a:cs typeface="Calibri" panose="020F0502020204030204" pitchFamily="34" charset="0"/>
              </a:rPr>
              <a:t>and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U.Id</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P.passeggero</a:t>
            </a:r>
            <a:r>
              <a:rPr lang="it-IT" dirty="0">
                <a:ea typeface="Calibri" panose="020F0502020204030204" pitchFamily="34" charset="0"/>
                <a:cs typeface="Calibri" panose="020F0502020204030204" pitchFamily="34" charset="0"/>
              </a:rPr>
              <a:t> </a:t>
            </a:r>
            <a:r>
              <a:rPr lang="it-IT" b="1" dirty="0">
                <a:ea typeface="Calibri" panose="020F0502020204030204" pitchFamily="34" charset="0"/>
                <a:cs typeface="Calibri" panose="020F0502020204030204" pitchFamily="34" charset="0"/>
              </a:rPr>
              <a:t>and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V.codice</a:t>
            </a:r>
            <a:r>
              <a:rPr lang="it-IT" dirty="0">
                <a:ea typeface="Calibri" panose="020F0502020204030204" pitchFamily="34" charset="0"/>
                <a:cs typeface="Calibri" panose="020F0502020204030204" pitchFamily="34" charset="0"/>
              </a:rPr>
              <a:t>=1;</a:t>
            </a:r>
            <a:endParaRPr lang="it-IT" dirty="0">
              <a:ea typeface="Calibri" panose="020F0502020204030204" pitchFamily="34" charset="0"/>
              <a:cs typeface="Times New Roman" panose="02020603050405020304" pitchFamily="18" charset="0"/>
            </a:endParaRPr>
          </a:p>
          <a:p>
            <a:pPr algn="just">
              <a:lnSpc>
                <a:spcPct val="115000"/>
              </a:lnSpc>
              <a:spcAft>
                <a:spcPts val="1000"/>
              </a:spcAft>
            </a:pPr>
            <a:r>
              <a:rPr lang="it-IT" dirty="0">
                <a:ea typeface="Calibri" panose="020F0502020204030204" pitchFamily="34" charset="0"/>
                <a:cs typeface="Calibri" panose="020F0502020204030204" pitchFamily="34" charset="0"/>
              </a:rPr>
              <a:t> </a:t>
            </a:r>
            <a:endParaRPr lang="it-IT"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288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BA12383B-C3D0-40CE-9C3F-AB353FD6EDF2}"/>
              </a:ext>
            </a:extLst>
          </p:cNvPr>
          <p:cNvSpPr/>
          <p:nvPr/>
        </p:nvSpPr>
        <p:spPr>
          <a:xfrm>
            <a:off x="0" y="96181"/>
            <a:ext cx="6096000" cy="3253198"/>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p:spPr>
        <p:txBody>
          <a:bodyPr>
            <a:spAutoFit/>
          </a:bodyPr>
          <a:lstStyle/>
          <a:p>
            <a:pPr marL="342900" indent="-342900" algn="just">
              <a:lnSpc>
                <a:spcPts val="2200"/>
              </a:lnSpc>
              <a:spcAft>
                <a:spcPts val="1000"/>
              </a:spcAft>
              <a:buFont typeface="Wingdings" panose="05000000000000000000" pitchFamily="2" charset="2"/>
              <a:buChar char="§"/>
            </a:pPr>
            <a:r>
              <a:rPr lang="it-IT" sz="2000" b="1" i="1" dirty="0">
                <a:solidFill>
                  <a:schemeClr val="bg1"/>
                </a:solidFill>
                <a:ea typeface="Calibri" panose="020F0502020204030204" pitchFamily="34" charset="0"/>
                <a:cs typeface="Calibri" panose="020F0502020204030204" pitchFamily="34" charset="0"/>
              </a:rPr>
              <a:t>Selezionare, per ogni utente il cui Id è 3, il nome, il cognome e il numero di prenotazioni.</a:t>
            </a:r>
            <a:endParaRPr lang="it-IT" sz="2000" b="1" dirty="0">
              <a:solidFill>
                <a:schemeClr val="bg1"/>
              </a:solidFill>
              <a:ea typeface="Calibri" panose="020F0502020204030204" pitchFamily="34" charset="0"/>
              <a:cs typeface="Times New Roman" panose="02020603050405020304" pitchFamily="18" charset="0"/>
            </a:endParaRPr>
          </a:p>
          <a:p>
            <a:pPr algn="ctr">
              <a:lnSpc>
                <a:spcPts val="2200"/>
              </a:lnSpc>
              <a:spcAft>
                <a:spcPts val="1000"/>
              </a:spcAft>
            </a:pPr>
            <a:r>
              <a:rPr lang="it-IT" b="1" dirty="0" err="1">
                <a:ea typeface="Calibri" panose="020F0502020204030204" pitchFamily="34" charset="0"/>
                <a:cs typeface="Calibri" panose="020F0502020204030204" pitchFamily="34" charset="0"/>
              </a:rPr>
              <a:t>select</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U.Id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U.nome</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U.cognome</a:t>
            </a:r>
            <a:r>
              <a:rPr lang="it-IT" dirty="0">
                <a:ea typeface="Calibri" panose="020F0502020204030204" pitchFamily="34" charset="0"/>
                <a:cs typeface="Calibri" panose="020F0502020204030204" pitchFamily="34" charset="0"/>
              </a:rPr>
              <a:t>, </a:t>
            </a:r>
            <a:r>
              <a:rPr lang="it-IT" b="1" dirty="0" err="1">
                <a:ea typeface="Calibri" panose="020F0502020204030204" pitchFamily="34" charset="0"/>
                <a:cs typeface="Calibri" panose="020F0502020204030204" pitchFamily="34" charset="0"/>
              </a:rPr>
              <a:t>count</a:t>
            </a:r>
            <a:r>
              <a:rPr lang="it-IT" b="1" dirty="0">
                <a:ea typeface="Calibri" panose="020F0502020204030204" pitchFamily="34" charset="0"/>
                <a:cs typeface="Calibri" panose="020F0502020204030204" pitchFamily="34" charset="0"/>
              </a:rPr>
              <a:t>(*) </a:t>
            </a:r>
            <a:r>
              <a:rPr lang="it-IT" b="1" dirty="0" err="1">
                <a:ea typeface="Calibri" panose="020F0502020204030204" pitchFamily="34" charset="0"/>
                <a:cs typeface="Calibri" panose="020F0502020204030204" pitchFamily="34" charset="0"/>
              </a:rPr>
              <a:t>as</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Prenotazioni_di_Carla</a:t>
            </a:r>
            <a:endParaRPr lang="it-IT"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a:ea typeface="Calibri" panose="020F0502020204030204" pitchFamily="34" charset="0"/>
                <a:cs typeface="Calibri" panose="020F0502020204030204" pitchFamily="34" charset="0"/>
              </a:rPr>
              <a:t>from</a:t>
            </a:r>
            <a:r>
              <a:rPr lang="it-IT" dirty="0">
                <a:ea typeface="Calibri" panose="020F0502020204030204" pitchFamily="34" charset="0"/>
                <a:cs typeface="Calibri" panose="020F0502020204030204" pitchFamily="34" charset="0"/>
              </a:rPr>
              <a:t> Prenotazioni P, Utenti U, Passeggeri </a:t>
            </a:r>
            <a:r>
              <a:rPr lang="it-IT" dirty="0" err="1">
                <a:ea typeface="Calibri" panose="020F0502020204030204" pitchFamily="34" charset="0"/>
                <a:cs typeface="Calibri" panose="020F0502020204030204" pitchFamily="34" charset="0"/>
              </a:rPr>
              <a:t>Pa</a:t>
            </a:r>
            <a:endParaRPr lang="it-IT"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err="1">
                <a:ea typeface="Calibri" panose="020F0502020204030204" pitchFamily="34" charset="0"/>
                <a:cs typeface="Calibri" panose="020F0502020204030204" pitchFamily="34" charset="0"/>
              </a:rPr>
              <a:t>where</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P.passeggero</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Pa.Id</a:t>
            </a:r>
            <a:r>
              <a:rPr lang="it-IT" dirty="0">
                <a:ea typeface="Calibri" panose="020F0502020204030204" pitchFamily="34" charset="0"/>
                <a:cs typeface="Calibri" panose="020F0502020204030204" pitchFamily="34" charset="0"/>
              </a:rPr>
              <a:t> </a:t>
            </a:r>
            <a:r>
              <a:rPr lang="it-IT" b="1" dirty="0">
                <a:ea typeface="Calibri" panose="020F0502020204030204" pitchFamily="34" charset="0"/>
                <a:cs typeface="Calibri" panose="020F0502020204030204" pitchFamily="34" charset="0"/>
              </a:rPr>
              <a:t>and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U.Id</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Pa.Id</a:t>
            </a:r>
            <a:endParaRPr lang="it-IT"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a:ea typeface="Calibri" panose="020F0502020204030204" pitchFamily="34" charset="0"/>
                <a:cs typeface="Calibri" panose="020F0502020204030204" pitchFamily="34" charset="0"/>
              </a:rPr>
              <a:t>group by</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U.Id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U.nome</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U.cognome</a:t>
            </a:r>
            <a:endParaRPr lang="it-IT"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err="1">
                <a:ea typeface="Calibri" panose="020F0502020204030204" pitchFamily="34" charset="0"/>
                <a:cs typeface="Calibri" panose="020F0502020204030204" pitchFamily="34" charset="0"/>
              </a:rPr>
              <a:t>having</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U.Id</a:t>
            </a:r>
            <a:r>
              <a:rPr lang="it-IT" dirty="0">
                <a:ea typeface="Calibri" panose="020F0502020204030204" pitchFamily="34" charset="0"/>
                <a:cs typeface="Calibri" panose="020F0502020204030204" pitchFamily="34" charset="0"/>
              </a:rPr>
              <a:t>=3;</a:t>
            </a:r>
            <a:endParaRPr lang="it-IT" dirty="0">
              <a:effectLst/>
              <a:ea typeface="Calibri" panose="020F0502020204030204" pitchFamily="34" charset="0"/>
              <a:cs typeface="Times New Roman" panose="02020603050405020304" pitchFamily="18" charset="0"/>
            </a:endParaRPr>
          </a:p>
        </p:txBody>
      </p:sp>
      <p:sp>
        <p:nvSpPr>
          <p:cNvPr id="5" name="Rettangolo 4">
            <a:extLst>
              <a:ext uri="{FF2B5EF4-FFF2-40B4-BE49-F238E27FC236}">
                <a16:creationId xmlns:a16="http://schemas.microsoft.com/office/drawing/2014/main" id="{F53D18F7-CC5D-4355-B19E-6DDD83AEECD1}"/>
              </a:ext>
            </a:extLst>
          </p:cNvPr>
          <p:cNvSpPr/>
          <p:nvPr/>
        </p:nvSpPr>
        <p:spPr>
          <a:xfrm>
            <a:off x="0" y="3508621"/>
            <a:ext cx="6096000" cy="3124958"/>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p:spPr>
        <p:txBody>
          <a:bodyPr wrap="square">
            <a:spAutoFit/>
          </a:bodyPr>
          <a:lstStyle/>
          <a:p>
            <a:pPr marL="342900" indent="-342900" algn="just">
              <a:lnSpc>
                <a:spcPts val="2200"/>
              </a:lnSpc>
              <a:spcAft>
                <a:spcPts val="1000"/>
              </a:spcAft>
              <a:buFont typeface="Wingdings" panose="05000000000000000000" pitchFamily="2" charset="2"/>
              <a:buChar char="§"/>
            </a:pPr>
            <a:r>
              <a:rPr lang="it-IT" sz="2000" b="1" i="1" dirty="0">
                <a:solidFill>
                  <a:schemeClr val="bg1"/>
                </a:solidFill>
                <a:ea typeface="Calibri" panose="020F0502020204030204" pitchFamily="34" charset="0"/>
                <a:cs typeface="Calibri" panose="020F0502020204030204" pitchFamily="34" charset="0"/>
              </a:rPr>
              <a:t>Selezionare per ogni passeggero il nome e il numero di prenotazioni effettuate al viaggio numero 4.</a:t>
            </a:r>
            <a:endParaRPr lang="it-IT" sz="2000" b="1" dirty="0">
              <a:solidFill>
                <a:schemeClr val="bg1"/>
              </a:solidFill>
              <a:ea typeface="Calibri" panose="020F0502020204030204" pitchFamily="34" charset="0"/>
              <a:cs typeface="Times New Roman" panose="02020603050405020304" pitchFamily="18" charset="0"/>
            </a:endParaRPr>
          </a:p>
          <a:p>
            <a:pPr algn="ctr">
              <a:lnSpc>
                <a:spcPts val="2200"/>
              </a:lnSpc>
              <a:spcAft>
                <a:spcPts val="1000"/>
              </a:spcAft>
            </a:pPr>
            <a:r>
              <a:rPr lang="it-IT" b="1" dirty="0" err="1">
                <a:ea typeface="Calibri" panose="020F0502020204030204" pitchFamily="34" charset="0"/>
                <a:cs typeface="Calibri" panose="020F0502020204030204" pitchFamily="34" charset="0"/>
              </a:rPr>
              <a:t>select</a:t>
            </a:r>
            <a:r>
              <a:rPr lang="it-IT" b="1" dirty="0">
                <a:ea typeface="Calibri" panose="020F0502020204030204" pitchFamily="34" charset="0"/>
                <a:cs typeface="Calibri" panose="020F0502020204030204" pitchFamily="34" charset="0"/>
              </a:rPr>
              <a:t> </a:t>
            </a:r>
            <a:r>
              <a:rPr lang="it-IT" b="1" dirty="0" err="1">
                <a:ea typeface="Calibri" panose="020F0502020204030204" pitchFamily="34" charset="0"/>
                <a:cs typeface="Calibri" panose="020F0502020204030204" pitchFamily="34" charset="0"/>
              </a:rPr>
              <a:t>count</a:t>
            </a:r>
            <a:r>
              <a:rPr lang="it-IT" b="1"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P.passeggero</a:t>
            </a:r>
            <a:r>
              <a:rPr lang="it-IT" b="1" dirty="0">
                <a:ea typeface="Calibri" panose="020F0502020204030204" pitchFamily="34" charset="0"/>
                <a:cs typeface="Calibri" panose="020F0502020204030204" pitchFamily="34" charset="0"/>
              </a:rPr>
              <a:t>)</a:t>
            </a:r>
            <a:r>
              <a:rPr lang="it-IT" b="1" dirty="0" err="1">
                <a:ea typeface="Calibri" panose="020F0502020204030204" pitchFamily="34" charset="0"/>
                <a:cs typeface="Calibri" panose="020F0502020204030204" pitchFamily="34" charset="0"/>
              </a:rPr>
              <a:t>as</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Prenotazioni_viaggio_di_salvo</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U.nome</a:t>
            </a:r>
            <a:endParaRPr lang="it-IT" sz="1200"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a:ea typeface="Calibri" panose="020F0502020204030204" pitchFamily="34" charset="0"/>
                <a:cs typeface="Calibri" panose="020F0502020204030204" pitchFamily="34" charset="0"/>
              </a:rPr>
              <a:t>from</a:t>
            </a:r>
            <a:r>
              <a:rPr lang="it-IT" dirty="0">
                <a:ea typeface="Calibri" panose="020F0502020204030204" pitchFamily="34" charset="0"/>
                <a:cs typeface="Calibri" panose="020F0502020204030204" pitchFamily="34" charset="0"/>
              </a:rPr>
              <a:t> Viaggi V, Prenotazioni P, Passeggeri </a:t>
            </a:r>
            <a:r>
              <a:rPr lang="it-IT" dirty="0" err="1">
                <a:ea typeface="Calibri" panose="020F0502020204030204" pitchFamily="34" charset="0"/>
                <a:cs typeface="Calibri" panose="020F0502020204030204" pitchFamily="34" charset="0"/>
              </a:rPr>
              <a:t>Pa</a:t>
            </a:r>
            <a:r>
              <a:rPr lang="it-IT" dirty="0">
                <a:ea typeface="Calibri" panose="020F0502020204030204" pitchFamily="34" charset="0"/>
                <a:cs typeface="Calibri" panose="020F0502020204030204" pitchFamily="34" charset="0"/>
              </a:rPr>
              <a:t>, Utenti U</a:t>
            </a:r>
            <a:endParaRPr lang="it-IT" sz="1200"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err="1">
                <a:ea typeface="Calibri" panose="020F0502020204030204" pitchFamily="34" charset="0"/>
                <a:cs typeface="Calibri" panose="020F0502020204030204" pitchFamily="34" charset="0"/>
              </a:rPr>
              <a:t>where</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V.Autista</a:t>
            </a:r>
            <a:r>
              <a:rPr lang="it-IT" dirty="0">
                <a:ea typeface="Calibri" panose="020F0502020204030204" pitchFamily="34" charset="0"/>
                <a:cs typeface="Calibri" panose="020F0502020204030204" pitchFamily="34" charset="0"/>
              </a:rPr>
              <a:t>=4 </a:t>
            </a:r>
            <a:r>
              <a:rPr lang="it-IT" b="1" dirty="0">
                <a:ea typeface="Calibri" panose="020F0502020204030204" pitchFamily="34" charset="0"/>
                <a:cs typeface="Calibri" panose="020F0502020204030204" pitchFamily="34" charset="0"/>
              </a:rPr>
              <a:t>and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P.viaggio</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V.codice</a:t>
            </a:r>
            <a:r>
              <a:rPr lang="it-IT" dirty="0">
                <a:ea typeface="Calibri" panose="020F0502020204030204" pitchFamily="34" charset="0"/>
                <a:cs typeface="Calibri" panose="020F0502020204030204" pitchFamily="34" charset="0"/>
              </a:rPr>
              <a:t> </a:t>
            </a:r>
            <a:r>
              <a:rPr lang="it-IT" b="1" dirty="0">
                <a:ea typeface="Calibri" panose="020F0502020204030204" pitchFamily="34" charset="0"/>
                <a:cs typeface="Calibri" panose="020F0502020204030204" pitchFamily="34" charset="0"/>
              </a:rPr>
              <a:t>and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P.passeggero</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Pa.Id</a:t>
            </a:r>
            <a:r>
              <a:rPr lang="it-IT" dirty="0">
                <a:ea typeface="Calibri" panose="020F0502020204030204" pitchFamily="34" charset="0"/>
                <a:cs typeface="Calibri" panose="020F0502020204030204" pitchFamily="34" charset="0"/>
              </a:rPr>
              <a:t> </a:t>
            </a:r>
            <a:r>
              <a:rPr lang="it-IT" b="1" dirty="0">
                <a:ea typeface="Calibri" panose="020F0502020204030204" pitchFamily="34" charset="0"/>
                <a:cs typeface="Calibri" panose="020F0502020204030204" pitchFamily="34" charset="0"/>
              </a:rPr>
              <a:t>and</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Pa.Id</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U.Id</a:t>
            </a:r>
            <a:endParaRPr lang="it-IT" sz="1200" dirty="0">
              <a:ea typeface="Calibri" panose="020F0502020204030204" pitchFamily="34" charset="0"/>
              <a:cs typeface="Times New Roman" panose="02020603050405020304" pitchFamily="18" charset="0"/>
            </a:endParaRPr>
          </a:p>
          <a:p>
            <a:pPr algn="ctr">
              <a:lnSpc>
                <a:spcPts val="2200"/>
              </a:lnSpc>
            </a:pPr>
            <a:r>
              <a:rPr lang="it-IT" b="1" dirty="0">
                <a:ea typeface="Calibri" panose="020F0502020204030204" pitchFamily="34" charset="0"/>
              </a:rPr>
              <a:t>group by</a:t>
            </a:r>
            <a:r>
              <a:rPr lang="it-IT" dirty="0">
                <a:ea typeface="Calibri" panose="020F0502020204030204" pitchFamily="34" charset="0"/>
              </a:rPr>
              <a:t> </a:t>
            </a:r>
            <a:r>
              <a:rPr lang="it-IT" dirty="0" err="1">
                <a:ea typeface="Calibri" panose="020F0502020204030204" pitchFamily="34" charset="0"/>
              </a:rPr>
              <a:t>U.nome</a:t>
            </a:r>
            <a:r>
              <a:rPr lang="it-IT" dirty="0">
                <a:ea typeface="Calibri" panose="020F0502020204030204" pitchFamily="34" charset="0"/>
              </a:rPr>
              <a:t>;</a:t>
            </a:r>
            <a:endParaRPr lang="it-IT" dirty="0"/>
          </a:p>
        </p:txBody>
      </p:sp>
      <p:sp>
        <p:nvSpPr>
          <p:cNvPr id="6" name="Rettangolo 5">
            <a:extLst>
              <a:ext uri="{FF2B5EF4-FFF2-40B4-BE49-F238E27FC236}">
                <a16:creationId xmlns:a16="http://schemas.microsoft.com/office/drawing/2014/main" id="{9ED987C6-6BB2-48C2-A7C9-CCF1338A046D}"/>
              </a:ext>
            </a:extLst>
          </p:cNvPr>
          <p:cNvSpPr/>
          <p:nvPr/>
        </p:nvSpPr>
        <p:spPr>
          <a:xfrm>
            <a:off x="6234726" y="685791"/>
            <a:ext cx="5245768" cy="4766433"/>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50000" t="50000" r="50000" b="50000"/>
            </a:path>
            <a:tileRect/>
          </a:gradFill>
        </p:spPr>
        <p:txBody>
          <a:bodyPr wrap="square">
            <a:spAutoFit/>
          </a:bodyPr>
          <a:lstStyle/>
          <a:p>
            <a:pPr marL="342900" indent="-342900" algn="just">
              <a:lnSpc>
                <a:spcPts val="2200"/>
              </a:lnSpc>
              <a:spcAft>
                <a:spcPts val="1000"/>
              </a:spcAft>
              <a:buFont typeface="Wingdings" panose="05000000000000000000" pitchFamily="2" charset="2"/>
              <a:buChar char="§"/>
            </a:pPr>
            <a:r>
              <a:rPr lang="it-IT" sz="2000" b="1" i="1" dirty="0">
                <a:solidFill>
                  <a:schemeClr val="bg1"/>
                </a:solidFill>
                <a:ea typeface="Calibri" panose="020F0502020204030204" pitchFamily="34" charset="0"/>
                <a:cs typeface="Calibri" panose="020F0502020204030204" pitchFamily="34" charset="0"/>
              </a:rPr>
              <a:t>Selezionare la città  di destinazione verso la quale il viaggio è il più costoso.</a:t>
            </a:r>
            <a:endParaRPr lang="it-IT" sz="2000" b="1" dirty="0">
              <a:solidFill>
                <a:schemeClr val="bg1"/>
              </a:solidFill>
              <a:ea typeface="Calibri" panose="020F0502020204030204" pitchFamily="34" charset="0"/>
              <a:cs typeface="Times New Roman" panose="02020603050405020304" pitchFamily="18" charset="0"/>
            </a:endParaRPr>
          </a:p>
          <a:p>
            <a:pPr algn="ctr">
              <a:lnSpc>
                <a:spcPts val="2200"/>
              </a:lnSpc>
              <a:spcAft>
                <a:spcPts val="1000"/>
              </a:spcAft>
            </a:pPr>
            <a:r>
              <a:rPr lang="it-IT" b="1" dirty="0" err="1">
                <a:ea typeface="Calibri" panose="020F0502020204030204" pitchFamily="34" charset="0"/>
                <a:cs typeface="Calibri" panose="020F0502020204030204" pitchFamily="34" charset="0"/>
              </a:rPr>
              <a:t>select</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C.nome</a:t>
            </a:r>
            <a:r>
              <a:rPr lang="it-IT" dirty="0">
                <a:ea typeface="Calibri" panose="020F0502020204030204" pitchFamily="34" charset="0"/>
                <a:cs typeface="Calibri" panose="020F0502020204030204" pitchFamily="34" charset="0"/>
              </a:rPr>
              <a:t> </a:t>
            </a:r>
            <a:r>
              <a:rPr lang="it-IT" b="1" dirty="0" err="1">
                <a:ea typeface="Calibri" panose="020F0502020204030204" pitchFamily="34" charset="0"/>
                <a:cs typeface="Calibri" panose="020F0502020204030204" pitchFamily="34" charset="0"/>
              </a:rPr>
              <a:t>as</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Citta_con_viaggio_più_costoso</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V.contributo_economico</a:t>
            </a:r>
            <a:endParaRPr lang="it-IT" sz="1200"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a:ea typeface="Calibri" panose="020F0502020204030204" pitchFamily="34" charset="0"/>
                <a:cs typeface="Calibri" panose="020F0502020204030204" pitchFamily="34" charset="0"/>
              </a:rPr>
              <a:t>from</a:t>
            </a:r>
            <a:r>
              <a:rPr lang="it-IT" dirty="0">
                <a:ea typeface="Calibri" panose="020F0502020204030204" pitchFamily="34" charset="0"/>
                <a:cs typeface="Calibri" panose="020F0502020204030204" pitchFamily="34" charset="0"/>
              </a:rPr>
              <a:t> Viaggi V, Citta C</a:t>
            </a:r>
            <a:endParaRPr lang="it-IT" sz="1200"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err="1">
                <a:ea typeface="Calibri" panose="020F0502020204030204" pitchFamily="34" charset="0"/>
                <a:cs typeface="Calibri" panose="020F0502020204030204" pitchFamily="34" charset="0"/>
              </a:rPr>
              <a:t>where</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V.andata</a:t>
            </a:r>
            <a:r>
              <a:rPr lang="it-IT" dirty="0">
                <a:ea typeface="Calibri" panose="020F0502020204030204" pitchFamily="34" charset="0"/>
                <a:cs typeface="Calibri" panose="020F0502020204030204" pitchFamily="34" charset="0"/>
              </a:rPr>
              <a:t>=</a:t>
            </a:r>
            <a:r>
              <a:rPr lang="it-IT" dirty="0" err="1">
                <a:ea typeface="Calibri" panose="020F0502020204030204" pitchFamily="34" charset="0"/>
                <a:cs typeface="Calibri" panose="020F0502020204030204" pitchFamily="34" charset="0"/>
              </a:rPr>
              <a:t>C.Cap</a:t>
            </a:r>
            <a:endParaRPr lang="it-IT" sz="1200"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a:ea typeface="Calibri" panose="020F0502020204030204" pitchFamily="34" charset="0"/>
                <a:cs typeface="Calibri" panose="020F0502020204030204" pitchFamily="34" charset="0"/>
              </a:rPr>
              <a:t>group by</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C.Nome</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V.contributo_economico</a:t>
            </a:r>
            <a:endParaRPr lang="it-IT" sz="1200"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err="1">
                <a:ea typeface="Calibri" panose="020F0502020204030204" pitchFamily="34" charset="0"/>
                <a:cs typeface="Calibri" panose="020F0502020204030204" pitchFamily="34" charset="0"/>
              </a:rPr>
              <a:t>having</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V.contributo_economico</a:t>
            </a:r>
            <a:r>
              <a:rPr lang="it-IT" dirty="0">
                <a:ea typeface="Calibri" panose="020F0502020204030204" pitchFamily="34" charset="0"/>
                <a:cs typeface="Calibri" panose="020F0502020204030204" pitchFamily="34" charset="0"/>
              </a:rPr>
              <a:t> </a:t>
            </a:r>
            <a:r>
              <a:rPr lang="it-IT" b="1" dirty="0">
                <a:ea typeface="Calibri" panose="020F0502020204030204" pitchFamily="34" charset="0"/>
                <a:cs typeface="Calibri" panose="020F0502020204030204" pitchFamily="34" charset="0"/>
              </a:rPr>
              <a:t>&gt;= </a:t>
            </a:r>
            <a:r>
              <a:rPr lang="it-IT" b="1" dirty="0" err="1">
                <a:ea typeface="Calibri" panose="020F0502020204030204" pitchFamily="34" charset="0"/>
                <a:cs typeface="Calibri" panose="020F0502020204030204" pitchFamily="34" charset="0"/>
              </a:rPr>
              <a:t>all</a:t>
            </a:r>
            <a:r>
              <a:rPr lang="it-IT" dirty="0">
                <a:ea typeface="Calibri" panose="020F0502020204030204" pitchFamily="34" charset="0"/>
                <a:cs typeface="Calibri" panose="020F0502020204030204" pitchFamily="34" charset="0"/>
              </a:rPr>
              <a:t>(</a:t>
            </a:r>
            <a:endParaRPr lang="it-IT" sz="1200"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err="1">
                <a:ea typeface="Calibri" panose="020F0502020204030204" pitchFamily="34" charset="0"/>
                <a:cs typeface="Calibri" panose="020F0502020204030204" pitchFamily="34" charset="0"/>
              </a:rPr>
              <a:t>select</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contributo_economico</a:t>
            </a:r>
            <a:endParaRPr lang="it-IT" sz="1200"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a:ea typeface="Calibri" panose="020F0502020204030204" pitchFamily="34" charset="0"/>
                <a:cs typeface="Calibri" panose="020F0502020204030204" pitchFamily="34" charset="0"/>
              </a:rPr>
              <a:t>from</a:t>
            </a:r>
            <a:r>
              <a:rPr lang="it-IT" dirty="0">
                <a:ea typeface="Calibri" panose="020F0502020204030204" pitchFamily="34" charset="0"/>
                <a:cs typeface="Calibri" panose="020F0502020204030204" pitchFamily="34" charset="0"/>
              </a:rPr>
              <a:t> Viaggi</a:t>
            </a:r>
            <a:endParaRPr lang="it-IT" sz="1200" dirty="0">
              <a:ea typeface="Calibri" panose="020F0502020204030204" pitchFamily="34" charset="0"/>
              <a:cs typeface="Times New Roman" panose="02020603050405020304" pitchFamily="18" charset="0"/>
            </a:endParaRPr>
          </a:p>
          <a:p>
            <a:pPr algn="ctr">
              <a:lnSpc>
                <a:spcPts val="2200"/>
              </a:lnSpc>
              <a:spcAft>
                <a:spcPts val="1000"/>
              </a:spcAft>
            </a:pPr>
            <a:r>
              <a:rPr lang="it-IT" b="1" dirty="0">
                <a:ea typeface="Calibri" panose="020F0502020204030204" pitchFamily="34" charset="0"/>
                <a:cs typeface="Calibri" panose="020F0502020204030204" pitchFamily="34" charset="0"/>
              </a:rPr>
              <a:t>group by</a:t>
            </a:r>
            <a:r>
              <a:rPr lang="it-IT" dirty="0">
                <a:ea typeface="Calibri" panose="020F0502020204030204" pitchFamily="34" charset="0"/>
                <a:cs typeface="Calibri" panose="020F0502020204030204" pitchFamily="34" charset="0"/>
              </a:rPr>
              <a:t> </a:t>
            </a:r>
            <a:r>
              <a:rPr lang="it-IT" dirty="0" err="1">
                <a:ea typeface="Calibri" panose="020F0502020204030204" pitchFamily="34" charset="0"/>
                <a:cs typeface="Calibri" panose="020F0502020204030204" pitchFamily="34" charset="0"/>
              </a:rPr>
              <a:t>contributo_economico</a:t>
            </a:r>
            <a:r>
              <a:rPr lang="it-IT" dirty="0">
                <a:ea typeface="Calibri" panose="020F0502020204030204" pitchFamily="34" charset="0"/>
                <a:cs typeface="Calibri" panose="020F0502020204030204" pitchFamily="34" charset="0"/>
              </a:rPr>
              <a:t>);</a:t>
            </a:r>
            <a:endParaRPr lang="it-IT" sz="1200" dirty="0">
              <a:ea typeface="Calibri" panose="020F0502020204030204" pitchFamily="34" charset="0"/>
              <a:cs typeface="Times New Roman" panose="02020603050405020304" pitchFamily="18" charset="0"/>
            </a:endParaRPr>
          </a:p>
        </p:txBody>
      </p:sp>
      <p:pic>
        <p:nvPicPr>
          <p:cNvPr id="7" name="Picture 2" descr="Immagine correlata">
            <a:extLst>
              <a:ext uri="{FF2B5EF4-FFF2-40B4-BE49-F238E27FC236}">
                <a16:creationId xmlns:a16="http://schemas.microsoft.com/office/drawing/2014/main" id="{992CD827-5E6C-4C62-B7D7-A846C4ED0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3368" y="5675178"/>
            <a:ext cx="1134253" cy="97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065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DD258229-DB4B-4460-8207-3E2C9B5186DB}"/>
              </a:ext>
            </a:extLst>
          </p:cNvPr>
          <p:cNvSpPr txBox="1"/>
          <p:nvPr/>
        </p:nvSpPr>
        <p:spPr>
          <a:xfrm>
            <a:off x="1752600" y="1168400"/>
            <a:ext cx="10439400" cy="461665"/>
          </a:xfrm>
          <a:prstGeom prst="rect">
            <a:avLst/>
          </a:prstGeom>
          <a:noFill/>
        </p:spPr>
        <p:txBody>
          <a:bodyPr wrap="square" rtlCol="0">
            <a:spAutoFit/>
          </a:bodyPr>
          <a:lstStyle/>
          <a:p>
            <a:r>
              <a:rPr lang="it-IT" sz="2400" dirty="0">
                <a:latin typeface="Copperplate Gothic Bold" panose="020E0705020206020404" pitchFamily="34" charset="0"/>
              </a:rPr>
              <a:t>«Il Piacere del Viaggio Senza la Fatica di Viaggiare..»</a:t>
            </a:r>
          </a:p>
        </p:txBody>
      </p:sp>
      <p:pic>
        <p:nvPicPr>
          <p:cNvPr id="16386" name="Picture 2" descr="Risultati immagini per bLA BLA CAR">
            <a:extLst>
              <a:ext uri="{FF2B5EF4-FFF2-40B4-BE49-F238E27FC236}">
                <a16:creationId xmlns:a16="http://schemas.microsoft.com/office/drawing/2014/main" id="{1C531262-4CA9-4C07-9CC0-12135BB32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222349">
            <a:off x="3551996" y="1551190"/>
            <a:ext cx="3705225" cy="4702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55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down)">
                                      <p:cBhvr>
                                        <p:cTn id="7" dur="580">
                                          <p:stCondLst>
                                            <p:cond delay="0"/>
                                          </p:stCondLst>
                                        </p:cTn>
                                        <p:tgtEl>
                                          <p:spTgt spid="16386"/>
                                        </p:tgtEl>
                                      </p:cBhvr>
                                    </p:animEffect>
                                    <p:anim calcmode="lin" valueType="num">
                                      <p:cBhvr>
                                        <p:cTn id="8" dur="1822" tmFilter="0,0; 0.14,0.36; 0.43,0.73; 0.71,0.91; 1.0,1.0">
                                          <p:stCondLst>
                                            <p:cond delay="0"/>
                                          </p:stCondLst>
                                        </p:cTn>
                                        <p:tgtEl>
                                          <p:spTgt spid="1638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38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38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38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38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386"/>
                                        </p:tgtEl>
                                      </p:cBhvr>
                                      <p:to x="100000" y="60000"/>
                                    </p:animScale>
                                    <p:animScale>
                                      <p:cBhvr>
                                        <p:cTn id="14" dur="166" decel="50000">
                                          <p:stCondLst>
                                            <p:cond delay="676"/>
                                          </p:stCondLst>
                                        </p:cTn>
                                        <p:tgtEl>
                                          <p:spTgt spid="16386"/>
                                        </p:tgtEl>
                                      </p:cBhvr>
                                      <p:to x="100000" y="100000"/>
                                    </p:animScale>
                                    <p:animScale>
                                      <p:cBhvr>
                                        <p:cTn id="15" dur="26">
                                          <p:stCondLst>
                                            <p:cond delay="1312"/>
                                          </p:stCondLst>
                                        </p:cTn>
                                        <p:tgtEl>
                                          <p:spTgt spid="16386"/>
                                        </p:tgtEl>
                                      </p:cBhvr>
                                      <p:to x="100000" y="80000"/>
                                    </p:animScale>
                                    <p:animScale>
                                      <p:cBhvr>
                                        <p:cTn id="16" dur="166" decel="50000">
                                          <p:stCondLst>
                                            <p:cond delay="1338"/>
                                          </p:stCondLst>
                                        </p:cTn>
                                        <p:tgtEl>
                                          <p:spTgt spid="16386"/>
                                        </p:tgtEl>
                                      </p:cBhvr>
                                      <p:to x="100000" y="100000"/>
                                    </p:animScale>
                                    <p:animScale>
                                      <p:cBhvr>
                                        <p:cTn id="17" dur="26">
                                          <p:stCondLst>
                                            <p:cond delay="1642"/>
                                          </p:stCondLst>
                                        </p:cTn>
                                        <p:tgtEl>
                                          <p:spTgt spid="16386"/>
                                        </p:tgtEl>
                                      </p:cBhvr>
                                      <p:to x="100000" y="90000"/>
                                    </p:animScale>
                                    <p:animScale>
                                      <p:cBhvr>
                                        <p:cTn id="18" dur="166" decel="50000">
                                          <p:stCondLst>
                                            <p:cond delay="1668"/>
                                          </p:stCondLst>
                                        </p:cTn>
                                        <p:tgtEl>
                                          <p:spTgt spid="16386"/>
                                        </p:tgtEl>
                                      </p:cBhvr>
                                      <p:to x="100000" y="100000"/>
                                    </p:animScale>
                                    <p:animScale>
                                      <p:cBhvr>
                                        <p:cTn id="19" dur="26">
                                          <p:stCondLst>
                                            <p:cond delay="1808"/>
                                          </p:stCondLst>
                                        </p:cTn>
                                        <p:tgtEl>
                                          <p:spTgt spid="16386"/>
                                        </p:tgtEl>
                                      </p:cBhvr>
                                      <p:to x="100000" y="95000"/>
                                    </p:animScale>
                                    <p:animScale>
                                      <p:cBhvr>
                                        <p:cTn id="20" dur="166" decel="50000">
                                          <p:stCondLst>
                                            <p:cond delay="1834"/>
                                          </p:stCondLst>
                                        </p:cTn>
                                        <p:tgtEl>
                                          <p:spTgt spid="16386"/>
                                        </p:tgtEl>
                                      </p:cBhvr>
                                      <p:to x="100000" y="100000"/>
                                    </p:animScale>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5"/>
                                        </p:tgtEl>
                                        <p:attrNameLst>
                                          <p:attrName>style.visibility</p:attrName>
                                        </p:attrNameLst>
                                      </p:cBhvr>
                                      <p:to>
                                        <p:strVal val="visible"/>
                                      </p:to>
                                    </p:set>
                                    <p:anim calcmode="lin" valueType="num">
                                      <p:cBhvr>
                                        <p:cTn id="23"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4" dur="250" fill="hold"/>
                                        <p:tgtEl>
                                          <p:spTgt spid="5"/>
                                        </p:tgtEl>
                                        <p:attrNameLst>
                                          <p:attrName>ppt_y</p:attrName>
                                        </p:attrNameLst>
                                      </p:cBhvr>
                                      <p:tavLst>
                                        <p:tav tm="0">
                                          <p:val>
                                            <p:strVal val="#ppt_y"/>
                                          </p:val>
                                        </p:tav>
                                        <p:tav tm="100000">
                                          <p:val>
                                            <p:strVal val="#ppt_y"/>
                                          </p:val>
                                        </p:tav>
                                      </p:tavLst>
                                    </p:anim>
                                    <p:anim calcmode="lin" valueType="num">
                                      <p:cBhvr>
                                        <p:cTn id="25"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6"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F16900E6-80F7-4EB6-B199-0EBB981C9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ttore a gomito 4">
            <a:extLst>
              <a:ext uri="{FF2B5EF4-FFF2-40B4-BE49-F238E27FC236}">
                <a16:creationId xmlns:a16="http://schemas.microsoft.com/office/drawing/2014/main" id="{3D4FA8C4-AB86-403B-B9EE-DD4F43EDAAF9}"/>
              </a:ext>
            </a:extLst>
          </p:cNvPr>
          <p:cNvCxnSpPr/>
          <p:nvPr/>
        </p:nvCxnSpPr>
        <p:spPr>
          <a:xfrm>
            <a:off x="0" y="1529116"/>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itolo 1">
            <a:extLst>
              <a:ext uri="{FF2B5EF4-FFF2-40B4-BE49-F238E27FC236}">
                <a16:creationId xmlns:a16="http://schemas.microsoft.com/office/drawing/2014/main" id="{9156A668-E729-44B3-B183-F6D02B8C8F87}"/>
              </a:ext>
            </a:extLst>
          </p:cNvPr>
          <p:cNvSpPr txBox="1">
            <a:spLocks/>
          </p:cNvSpPr>
          <p:nvPr/>
        </p:nvSpPr>
        <p:spPr>
          <a:xfrm>
            <a:off x="1066798" y="1493071"/>
            <a:ext cx="5136777" cy="1293028"/>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it-IT" sz="43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SPECIFICHE</a:t>
            </a:r>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SUI DATI </a:t>
            </a:r>
            <a:r>
              <a:rPr lang="it-IT" dirty="0"/>
              <a:t>   </a:t>
            </a:r>
            <a:br>
              <a:rPr lang="it-IT" dirty="0"/>
            </a:br>
            <a:endParaRPr lang="it-IT" dirty="0"/>
          </a:p>
        </p:txBody>
      </p:sp>
      <p:sp>
        <p:nvSpPr>
          <p:cNvPr id="7" name="Segnaposto contenuto 2">
            <a:extLst>
              <a:ext uri="{FF2B5EF4-FFF2-40B4-BE49-F238E27FC236}">
                <a16:creationId xmlns:a16="http://schemas.microsoft.com/office/drawing/2014/main" id="{32CCA713-149A-4D87-A98D-3FBAB54857DF}"/>
              </a:ext>
            </a:extLst>
          </p:cNvPr>
          <p:cNvSpPr>
            <a:spLocks noGrp="1"/>
          </p:cNvSpPr>
          <p:nvPr>
            <p:ph idx="1"/>
          </p:nvPr>
        </p:nvSpPr>
        <p:spPr>
          <a:xfrm>
            <a:off x="0" y="2139585"/>
            <a:ext cx="12192000" cy="4230076"/>
          </a:xfrm>
        </p:spPr>
        <p:txBody>
          <a:bodyPr>
            <a:normAutofit fontScale="25000" lnSpcReduction="20000"/>
          </a:bodyPr>
          <a:lstStyle/>
          <a:p>
            <a:pPr marL="0" indent="0">
              <a:buNone/>
            </a:pPr>
            <a:r>
              <a:rPr lang="it-IT" sz="7200" dirty="0"/>
              <a:t>La società prevede che i servizi sopraelencati siano accessibili dai propri utenti mediante un sito internet.</a:t>
            </a:r>
          </a:p>
          <a:p>
            <a:pPr marL="0" indent="0" algn="ctr">
              <a:buNone/>
            </a:pPr>
            <a:r>
              <a:rPr lang="it-IT" sz="7200" dirty="0"/>
              <a:t> In particolare si vogliono visualizzare le informazioni riguardo:</a:t>
            </a:r>
          </a:p>
          <a:p>
            <a:pPr>
              <a:buFont typeface="Wingdings" panose="05000000000000000000" pitchFamily="2" charset="2"/>
              <a:buChar char="ü"/>
            </a:pPr>
            <a:r>
              <a:rPr lang="it-IT" sz="7200" dirty="0"/>
              <a:t>Gli </a:t>
            </a:r>
            <a:r>
              <a:rPr lang="it-IT" sz="8000" b="1" dirty="0"/>
              <a:t>UTENTI </a:t>
            </a:r>
            <a:r>
              <a:rPr lang="it-IT" sz="6400" dirty="0"/>
              <a:t>con</a:t>
            </a:r>
            <a:r>
              <a:rPr lang="it-IT" sz="7200" dirty="0"/>
              <a:t> nome, cognome, codice fiscale, recapito telefonico ed e-mail; inoltre gli utenti possono essere:</a:t>
            </a:r>
          </a:p>
          <a:p>
            <a:pPr marL="0" indent="0">
              <a:buNone/>
            </a:pPr>
            <a:r>
              <a:rPr lang="it-IT" sz="7200" b="1" dirty="0"/>
              <a:t>	* </a:t>
            </a:r>
            <a:r>
              <a:rPr lang="it-IT" sz="8000" b="1" dirty="0"/>
              <a:t>AUTISTI</a:t>
            </a:r>
            <a:r>
              <a:rPr lang="it-IT" sz="7200" dirty="0"/>
              <a:t>, ai quali viene assegnato un username, una password, e all’atto della registrazione 		  devono anche inserire una foto, le informazioni relative alla patente e all’auto;</a:t>
            </a:r>
          </a:p>
          <a:p>
            <a:pPr marL="0" indent="0">
              <a:buNone/>
            </a:pPr>
            <a:r>
              <a:rPr lang="it-IT" sz="7200" b="1" dirty="0"/>
              <a:t>	* </a:t>
            </a:r>
            <a:r>
              <a:rPr lang="it-IT" sz="8000" b="1" dirty="0"/>
              <a:t>PASSEGGERI</a:t>
            </a:r>
            <a:r>
              <a:rPr lang="it-IT" sz="7200" dirty="0"/>
              <a:t>, ai quali viene assegnato un username, una password,  e all’atto della registrazione 	  devono anche inserire una foto e un documento di riconoscimento;</a:t>
            </a:r>
          </a:p>
          <a:p>
            <a:pPr>
              <a:buFont typeface="Wingdings" panose="05000000000000000000" pitchFamily="2" charset="2"/>
              <a:buChar char="ü"/>
            </a:pPr>
            <a:r>
              <a:rPr lang="it-IT" sz="7200" dirty="0"/>
              <a:t>I </a:t>
            </a:r>
            <a:r>
              <a:rPr lang="it-IT" sz="8000" b="1" dirty="0"/>
              <a:t>VIAGGI</a:t>
            </a:r>
            <a:r>
              <a:rPr lang="it-IT" sz="7200" dirty="0"/>
              <a:t>, di cui gli autisti devono specificare i dettagli relativi la partenza e il ritorno, il numero di posti disponibili, il costo del viaggio e la durata approssimativa;</a:t>
            </a:r>
          </a:p>
          <a:p>
            <a:pPr>
              <a:buFont typeface="Wingdings" panose="05000000000000000000" pitchFamily="2" charset="2"/>
              <a:buChar char="ü"/>
            </a:pPr>
            <a:r>
              <a:rPr lang="it-IT" sz="7200" dirty="0"/>
              <a:t>Le </a:t>
            </a:r>
            <a:r>
              <a:rPr lang="it-IT" sz="8000" b="1" dirty="0"/>
              <a:t>CITTA’</a:t>
            </a:r>
            <a:r>
              <a:rPr lang="it-IT" sz="7200" dirty="0"/>
              <a:t>, con il relativo nome e CAP;</a:t>
            </a:r>
          </a:p>
          <a:p>
            <a:pPr>
              <a:buFont typeface="Wingdings" panose="05000000000000000000" pitchFamily="2" charset="2"/>
              <a:buChar char="ü"/>
            </a:pPr>
            <a:r>
              <a:rPr lang="it-IT" sz="7200" dirty="0"/>
              <a:t>Le </a:t>
            </a:r>
            <a:r>
              <a:rPr lang="it-IT" sz="8000" b="1" dirty="0"/>
              <a:t>PRENOTAZIONI</a:t>
            </a:r>
            <a:r>
              <a:rPr lang="it-IT" sz="7200" dirty="0"/>
              <a:t>, messe a disposizione dall’autista il quale deve specificare a quale viaggio si riferisce e quanti posti rimangono;</a:t>
            </a:r>
          </a:p>
          <a:p>
            <a:pPr>
              <a:buFont typeface="Wingdings" panose="05000000000000000000" pitchFamily="2" charset="2"/>
              <a:buChar char="ü"/>
            </a:pPr>
            <a:r>
              <a:rPr lang="it-IT" sz="7200" dirty="0"/>
              <a:t>I </a:t>
            </a:r>
            <a:r>
              <a:rPr lang="it-IT" sz="8000" b="1" dirty="0"/>
              <a:t>FEEDBACK</a:t>
            </a:r>
            <a:r>
              <a:rPr lang="it-IT" sz="7200" dirty="0"/>
              <a:t>, ovvero le recensioni relative all’autista, passeggero o viaggio, delle quali va specificato il mittente, il destinatario e a quale viaggio si riferiscono.</a:t>
            </a:r>
          </a:p>
          <a:p>
            <a:pPr marL="0" indent="0">
              <a:buNone/>
            </a:pPr>
            <a:r>
              <a:rPr lang="it-IT" sz="7200" dirty="0"/>
              <a:t> </a:t>
            </a:r>
          </a:p>
          <a:p>
            <a:endParaRPr lang="it-IT" dirty="0"/>
          </a:p>
        </p:txBody>
      </p:sp>
    </p:spTree>
    <p:extLst>
      <p:ext uri="{BB962C8B-B14F-4D97-AF65-F5344CB8AC3E}">
        <p14:creationId xmlns:p14="http://schemas.microsoft.com/office/powerpoint/2010/main" val="159137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6C526C6B-5D95-483D-8BC8-EBAD6E394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contenuto 2">
            <a:extLst>
              <a:ext uri="{FF2B5EF4-FFF2-40B4-BE49-F238E27FC236}">
                <a16:creationId xmlns:a16="http://schemas.microsoft.com/office/drawing/2014/main" id="{32DD1A5E-1B2D-4241-A425-52A987A8C525}"/>
              </a:ext>
            </a:extLst>
          </p:cNvPr>
          <p:cNvSpPr>
            <a:spLocks noGrp="1"/>
          </p:cNvSpPr>
          <p:nvPr>
            <p:ph idx="1"/>
          </p:nvPr>
        </p:nvSpPr>
        <p:spPr>
          <a:xfrm>
            <a:off x="0" y="1525265"/>
            <a:ext cx="12192000" cy="4862088"/>
          </a:xfrm>
        </p:spPr>
        <p:txBody>
          <a:bodyPr>
            <a:normAutofit/>
          </a:bodyPr>
          <a:lstStyle/>
          <a:p>
            <a:pPr marL="0" indent="0" algn="just">
              <a:buNone/>
            </a:pPr>
            <a:r>
              <a:rPr lang="it-IT" sz="2400" dirty="0"/>
              <a:t>Si supponga che nel primo anno di attività il sistema debba gestire:</a:t>
            </a:r>
          </a:p>
          <a:p>
            <a:pPr algn="just">
              <a:buFont typeface="Wingdings" panose="05000000000000000000" pitchFamily="2" charset="2"/>
              <a:buChar char="ü"/>
            </a:pPr>
            <a:r>
              <a:rPr lang="it-IT" sz="2000" dirty="0"/>
              <a:t>l’anagrafica di circa 10000 utenti (2000 autisti e 8000 passeggeri); </a:t>
            </a:r>
          </a:p>
          <a:p>
            <a:pPr algn="just">
              <a:buFont typeface="Wingdings" panose="05000000000000000000" pitchFamily="2" charset="2"/>
              <a:buChar char="ü"/>
            </a:pPr>
            <a:r>
              <a:rPr lang="it-IT" sz="2000" dirty="0"/>
              <a:t>8000 comuni; </a:t>
            </a:r>
          </a:p>
          <a:p>
            <a:pPr algn="just">
              <a:buFont typeface="Wingdings" panose="05000000000000000000" pitchFamily="2" charset="2"/>
              <a:buChar char="ü"/>
            </a:pPr>
            <a:r>
              <a:rPr lang="it-IT" sz="2000" dirty="0"/>
              <a:t>circa 100000 viaggi e 500000 prenotazioni.</a:t>
            </a:r>
          </a:p>
          <a:p>
            <a:pPr marL="0" indent="0" algn="just">
              <a:buNone/>
            </a:pPr>
            <a:endParaRPr lang="it-IT" sz="2000" dirty="0"/>
          </a:p>
          <a:p>
            <a:pPr marL="0" indent="0" algn="just">
              <a:buNone/>
            </a:pPr>
            <a:endParaRPr lang="it-IT" sz="2000" dirty="0"/>
          </a:p>
          <a:p>
            <a:pPr marL="0" indent="0" algn="just">
              <a:buNone/>
            </a:pPr>
            <a:r>
              <a:rPr lang="it-IT" sz="2400" dirty="0"/>
              <a:t>Esistono quindi 3 categorie di utenti:</a:t>
            </a:r>
          </a:p>
          <a:p>
            <a:pPr algn="just">
              <a:buFont typeface="Wingdings" panose="05000000000000000000" pitchFamily="2" charset="2"/>
              <a:buChar char="ü"/>
            </a:pPr>
            <a:r>
              <a:rPr lang="it-IT" sz="2000" dirty="0"/>
              <a:t>Il </a:t>
            </a:r>
            <a:r>
              <a:rPr lang="it-IT" sz="2400" b="1" dirty="0"/>
              <a:t>DBA</a:t>
            </a:r>
            <a:r>
              <a:rPr lang="it-IT" sz="2000" dirty="0"/>
              <a:t>, che possiede tutti i privilegi sullo schema della base di dati;</a:t>
            </a:r>
          </a:p>
          <a:p>
            <a:pPr algn="just">
              <a:buFont typeface="Wingdings" panose="05000000000000000000" pitchFamily="2" charset="2"/>
              <a:buChar char="ü"/>
            </a:pPr>
            <a:r>
              <a:rPr lang="it-IT" sz="2000" dirty="0"/>
              <a:t>Gli </a:t>
            </a:r>
            <a:r>
              <a:rPr lang="it-IT" sz="2400" b="1" dirty="0"/>
              <a:t>AUTISTI</a:t>
            </a:r>
            <a:r>
              <a:rPr lang="it-IT" sz="2000" dirty="0"/>
              <a:t>, che provvederanno a creare, aggiornare o eliminare i vari viaggi e le relative prenotazioni;</a:t>
            </a:r>
          </a:p>
          <a:p>
            <a:pPr algn="just">
              <a:buFont typeface="Wingdings" panose="05000000000000000000" pitchFamily="2" charset="2"/>
              <a:buChar char="ü"/>
            </a:pPr>
            <a:r>
              <a:rPr lang="it-IT" sz="2000" dirty="0"/>
              <a:t>I </a:t>
            </a:r>
            <a:r>
              <a:rPr lang="it-IT" sz="2400" b="1" dirty="0"/>
              <a:t>PASSEGGERI</a:t>
            </a:r>
            <a:r>
              <a:rPr lang="it-IT" sz="2000" dirty="0"/>
              <a:t>, che possono prenotare un viaggio, scegliere l’autista che più li aggrada, e visualizzare tutte le informazioni relative. </a:t>
            </a:r>
          </a:p>
          <a:p>
            <a:pPr marL="0" indent="0">
              <a:buNone/>
            </a:pPr>
            <a:endParaRPr lang="it-IT" dirty="0"/>
          </a:p>
        </p:txBody>
      </p:sp>
    </p:spTree>
    <p:extLst>
      <p:ext uri="{BB962C8B-B14F-4D97-AF65-F5344CB8AC3E}">
        <p14:creationId xmlns:p14="http://schemas.microsoft.com/office/powerpoint/2010/main" val="2246448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F3C72385-24F6-48C3-A73A-AC53F8D1C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Titolo 1">
            <a:extLst>
              <a:ext uri="{FF2B5EF4-FFF2-40B4-BE49-F238E27FC236}">
                <a16:creationId xmlns:a16="http://schemas.microsoft.com/office/drawing/2014/main" id="{7F0317FF-36C7-41AC-BA81-D1F4591ABE29}"/>
              </a:ext>
            </a:extLst>
          </p:cNvPr>
          <p:cNvSpPr>
            <a:spLocks noGrp="1"/>
          </p:cNvSpPr>
          <p:nvPr>
            <p:ph type="title"/>
          </p:nvPr>
        </p:nvSpPr>
        <p:spPr>
          <a:xfrm>
            <a:off x="4292194" y="253279"/>
            <a:ext cx="6976440" cy="1293028"/>
          </a:xfrm>
        </p:spPr>
        <p:txBody>
          <a:bodyPr>
            <a:normAutofit fontScale="90000"/>
          </a:body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2.PROGETTAZIONE DELLA </a:t>
            </a:r>
            <a:b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BASE DI DATI</a:t>
            </a:r>
            <a:br>
              <a:rPr lang="it-IT" dirty="0"/>
            </a:br>
            <a:endParaRPr lang="it-IT" dirty="0"/>
          </a:p>
        </p:txBody>
      </p:sp>
      <p:cxnSp>
        <p:nvCxnSpPr>
          <p:cNvPr id="6" name="Connettore a gomito 5">
            <a:extLst>
              <a:ext uri="{FF2B5EF4-FFF2-40B4-BE49-F238E27FC236}">
                <a16:creationId xmlns:a16="http://schemas.microsoft.com/office/drawing/2014/main" id="{669BFAE7-5A19-439C-A8C3-2E7AA7D6F3AF}"/>
              </a:ext>
            </a:extLst>
          </p:cNvPr>
          <p:cNvCxnSpPr/>
          <p:nvPr/>
        </p:nvCxnSpPr>
        <p:spPr>
          <a:xfrm>
            <a:off x="0" y="1529116"/>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itolo 1">
            <a:extLst>
              <a:ext uri="{FF2B5EF4-FFF2-40B4-BE49-F238E27FC236}">
                <a16:creationId xmlns:a16="http://schemas.microsoft.com/office/drawing/2014/main" id="{1438F099-5577-4230-B6C3-2B65932784A8}"/>
              </a:ext>
            </a:extLst>
          </p:cNvPr>
          <p:cNvSpPr txBox="1">
            <a:spLocks/>
          </p:cNvSpPr>
          <p:nvPr/>
        </p:nvSpPr>
        <p:spPr>
          <a:xfrm>
            <a:off x="-620465" y="1529116"/>
            <a:ext cx="982531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PROGETTAZIONE CONCETTUALE  </a:t>
            </a:r>
            <a:r>
              <a:rPr lang="it-IT" dirty="0"/>
              <a:t>   </a:t>
            </a:r>
            <a:br>
              <a:rPr lang="it-IT" dirty="0"/>
            </a:br>
            <a:endParaRPr lang="it-IT" dirty="0"/>
          </a:p>
        </p:txBody>
      </p:sp>
      <p:sp>
        <p:nvSpPr>
          <p:cNvPr id="8" name="Segnaposto contenuto 2">
            <a:extLst>
              <a:ext uri="{FF2B5EF4-FFF2-40B4-BE49-F238E27FC236}">
                <a16:creationId xmlns:a16="http://schemas.microsoft.com/office/drawing/2014/main" id="{F88D8F79-C575-4D48-8E7D-C9703198E30C}"/>
              </a:ext>
            </a:extLst>
          </p:cNvPr>
          <p:cNvSpPr>
            <a:spLocks noGrp="1"/>
          </p:cNvSpPr>
          <p:nvPr>
            <p:ph idx="1"/>
          </p:nvPr>
        </p:nvSpPr>
        <p:spPr>
          <a:xfrm>
            <a:off x="0" y="2175630"/>
            <a:ext cx="12192000" cy="4238617"/>
          </a:xfrm>
        </p:spPr>
        <p:txBody>
          <a:bodyPr>
            <a:normAutofit lnSpcReduction="10000"/>
          </a:bodyPr>
          <a:lstStyle/>
          <a:p>
            <a:pPr marL="0" indent="0">
              <a:buNone/>
            </a:pPr>
            <a:r>
              <a:rPr lang="it-IT" sz="2400" dirty="0"/>
              <a:t>Innanzitutto va definito uno </a:t>
            </a:r>
            <a:r>
              <a:rPr lang="it-IT" sz="2400" b="1" dirty="0"/>
              <a:t>schema E/R portante</a:t>
            </a:r>
            <a:r>
              <a:rPr lang="it-IT" sz="2400" dirty="0"/>
              <a:t>, ovvero lo schema che presenta solo i concetti fondamentali, ovvero le entità e le associazioni. Si passa poi ad un raffinamento aggiungendo tutte le specifiche prima elencate.</a:t>
            </a:r>
          </a:p>
          <a:p>
            <a:pPr marL="0" indent="0">
              <a:buNone/>
            </a:pPr>
            <a:endParaRPr lang="it-IT" dirty="0"/>
          </a:p>
          <a:p>
            <a:pPr marL="0" indent="0">
              <a:buNone/>
            </a:pPr>
            <a:endParaRPr lang="it-IT" dirty="0"/>
          </a:p>
          <a:p>
            <a:pPr marL="0" indent="0">
              <a:buNone/>
            </a:pPr>
            <a:endParaRPr lang="it-IT" dirty="0"/>
          </a:p>
          <a:p>
            <a:pPr marL="0" indent="0">
              <a:buNone/>
            </a:pPr>
            <a:r>
              <a:rPr lang="it-IT" dirty="0"/>
              <a:t>Nella nostra realtà di interesse le entità fondamentali analizzate sono 5. In particolare troviamo: </a:t>
            </a:r>
            <a:r>
              <a:rPr lang="it-IT" b="1" dirty="0"/>
              <a:t>utente</a:t>
            </a:r>
            <a:r>
              <a:rPr lang="it-IT" dirty="0"/>
              <a:t>, </a:t>
            </a:r>
            <a:r>
              <a:rPr lang="it-IT" b="1" dirty="0"/>
              <a:t>viaggio</a:t>
            </a:r>
            <a:r>
              <a:rPr lang="it-IT" dirty="0"/>
              <a:t>, </a:t>
            </a:r>
            <a:r>
              <a:rPr lang="it-IT" b="1" dirty="0"/>
              <a:t>prenotazione</a:t>
            </a:r>
            <a:r>
              <a:rPr lang="it-IT" dirty="0"/>
              <a:t>, </a:t>
            </a:r>
            <a:r>
              <a:rPr lang="it-IT" b="1" dirty="0"/>
              <a:t>città</a:t>
            </a:r>
            <a:r>
              <a:rPr lang="it-IT" dirty="0"/>
              <a:t> e </a:t>
            </a:r>
            <a:r>
              <a:rPr lang="it-IT" b="1" dirty="0"/>
              <a:t>feedback</a:t>
            </a:r>
            <a:r>
              <a:rPr lang="it-IT" dirty="0"/>
              <a:t>.</a:t>
            </a:r>
          </a:p>
          <a:p>
            <a:pPr marL="0" indent="0">
              <a:buNone/>
            </a:pPr>
            <a:r>
              <a:rPr lang="it-IT" dirty="0"/>
              <a:t>Vediamo che l’entità </a:t>
            </a:r>
            <a:r>
              <a:rPr lang="it-IT" b="1" dirty="0"/>
              <a:t>utente</a:t>
            </a:r>
            <a:r>
              <a:rPr lang="it-IT" dirty="0"/>
              <a:t> è legata a </a:t>
            </a:r>
            <a:r>
              <a:rPr lang="it-IT" b="1" dirty="0"/>
              <a:t>feedback</a:t>
            </a:r>
            <a:r>
              <a:rPr lang="it-IT" dirty="0"/>
              <a:t>, mediante le associazioni </a:t>
            </a:r>
            <a:r>
              <a:rPr lang="it-IT" b="1" dirty="0"/>
              <a:t>mittente </a:t>
            </a:r>
            <a:r>
              <a:rPr lang="it-IT" dirty="0"/>
              <a:t>e </a:t>
            </a:r>
            <a:r>
              <a:rPr lang="it-IT" b="1" dirty="0"/>
              <a:t>destinatario</a:t>
            </a:r>
            <a:r>
              <a:rPr lang="it-IT" dirty="0"/>
              <a:t>, l’entità </a:t>
            </a:r>
            <a:r>
              <a:rPr lang="it-IT" b="1" dirty="0"/>
              <a:t>feedback</a:t>
            </a:r>
            <a:r>
              <a:rPr lang="it-IT" dirty="0"/>
              <a:t> è a sua volta legata a </a:t>
            </a:r>
            <a:r>
              <a:rPr lang="it-IT" b="1" dirty="0"/>
              <a:t>viaggio </a:t>
            </a:r>
            <a:r>
              <a:rPr lang="it-IT" dirty="0"/>
              <a:t>mediante l’associazione </a:t>
            </a:r>
            <a:r>
              <a:rPr lang="it-IT" b="1" dirty="0"/>
              <a:t>valutazione</a:t>
            </a:r>
            <a:r>
              <a:rPr lang="it-IT" dirty="0"/>
              <a:t>, </a:t>
            </a:r>
            <a:r>
              <a:rPr lang="it-IT" b="1" dirty="0"/>
              <a:t>viaggio </a:t>
            </a:r>
            <a:r>
              <a:rPr lang="it-IT" dirty="0"/>
              <a:t>è legata all’entità </a:t>
            </a:r>
            <a:r>
              <a:rPr lang="it-IT" b="1" dirty="0"/>
              <a:t>città</a:t>
            </a:r>
            <a:r>
              <a:rPr lang="it-IT" dirty="0"/>
              <a:t>, mediante le associazioni </a:t>
            </a:r>
            <a:r>
              <a:rPr lang="it-IT" b="1" dirty="0"/>
              <a:t>andata </a:t>
            </a:r>
            <a:r>
              <a:rPr lang="it-IT" dirty="0"/>
              <a:t>e</a:t>
            </a:r>
            <a:r>
              <a:rPr lang="it-IT" b="1" dirty="0"/>
              <a:t> ritorno</a:t>
            </a:r>
            <a:r>
              <a:rPr lang="it-IT" dirty="0"/>
              <a:t>, e all’ entità </a:t>
            </a:r>
            <a:r>
              <a:rPr lang="it-IT" b="1" dirty="0"/>
              <a:t>prenotazione </a:t>
            </a:r>
            <a:r>
              <a:rPr lang="it-IT" dirty="0"/>
              <a:t>mediante l’associazione </a:t>
            </a:r>
            <a:r>
              <a:rPr lang="it-IT" b="1" dirty="0"/>
              <a:t>destinazione</a:t>
            </a:r>
            <a:r>
              <a:rPr lang="it-IT" dirty="0"/>
              <a:t>.</a:t>
            </a:r>
          </a:p>
          <a:p>
            <a:pPr marL="0" indent="0">
              <a:buNone/>
            </a:pPr>
            <a:endParaRPr lang="it-IT" dirty="0"/>
          </a:p>
        </p:txBody>
      </p:sp>
      <p:cxnSp>
        <p:nvCxnSpPr>
          <p:cNvPr id="9" name="Connettore a gomito 8">
            <a:extLst>
              <a:ext uri="{FF2B5EF4-FFF2-40B4-BE49-F238E27FC236}">
                <a16:creationId xmlns:a16="http://schemas.microsoft.com/office/drawing/2014/main" id="{F46B4299-1B32-4ADC-8387-B185CCB986D9}"/>
              </a:ext>
            </a:extLst>
          </p:cNvPr>
          <p:cNvCxnSpPr/>
          <p:nvPr/>
        </p:nvCxnSpPr>
        <p:spPr>
          <a:xfrm>
            <a:off x="0" y="3468658"/>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itolo 1">
            <a:extLst>
              <a:ext uri="{FF2B5EF4-FFF2-40B4-BE49-F238E27FC236}">
                <a16:creationId xmlns:a16="http://schemas.microsoft.com/office/drawing/2014/main" id="{B577627B-F0AF-4C5A-A2E5-A8976CD58FF5}"/>
              </a:ext>
            </a:extLst>
          </p:cNvPr>
          <p:cNvSpPr txBox="1">
            <a:spLocks/>
          </p:cNvSpPr>
          <p:nvPr/>
        </p:nvSpPr>
        <p:spPr>
          <a:xfrm>
            <a:off x="-2597183" y="3389343"/>
            <a:ext cx="982531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SCHEMA E/R PORTANTE   </a:t>
            </a:r>
            <a:r>
              <a:rPr lang="it-IT" dirty="0"/>
              <a:t>   </a:t>
            </a:r>
            <a:br>
              <a:rPr lang="it-IT" dirty="0"/>
            </a:br>
            <a:endParaRPr lang="it-IT" dirty="0"/>
          </a:p>
        </p:txBody>
      </p:sp>
      <p:sp>
        <p:nvSpPr>
          <p:cNvPr id="11" name="Segnaposto contenuto 2">
            <a:extLst>
              <a:ext uri="{FF2B5EF4-FFF2-40B4-BE49-F238E27FC236}">
                <a16:creationId xmlns:a16="http://schemas.microsoft.com/office/drawing/2014/main" id="{9FAFED3E-91A7-476D-80FF-43474CBF31B9}"/>
              </a:ext>
            </a:extLst>
          </p:cNvPr>
          <p:cNvSpPr txBox="1">
            <a:spLocks/>
          </p:cNvSpPr>
          <p:nvPr/>
        </p:nvSpPr>
        <p:spPr>
          <a:xfrm>
            <a:off x="-78100" y="3154576"/>
            <a:ext cx="121920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it-IT" dirty="0"/>
          </a:p>
        </p:txBody>
      </p:sp>
    </p:spTree>
    <p:extLst>
      <p:ext uri="{BB962C8B-B14F-4D97-AF65-F5344CB8AC3E}">
        <p14:creationId xmlns:p14="http://schemas.microsoft.com/office/powerpoint/2010/main" val="340261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magine correlata">
            <a:extLst>
              <a:ext uri="{FF2B5EF4-FFF2-40B4-BE49-F238E27FC236}">
                <a16:creationId xmlns:a16="http://schemas.microsoft.com/office/drawing/2014/main" id="{91D469DA-D780-457C-80B3-DBA9440E9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contenuto 2">
            <a:extLst>
              <a:ext uri="{FF2B5EF4-FFF2-40B4-BE49-F238E27FC236}">
                <a16:creationId xmlns:a16="http://schemas.microsoft.com/office/drawing/2014/main" id="{7FCA9EE4-0D11-4268-B386-321F2A49BBA3}"/>
              </a:ext>
            </a:extLst>
          </p:cNvPr>
          <p:cNvSpPr>
            <a:spLocks noGrp="1"/>
          </p:cNvSpPr>
          <p:nvPr>
            <p:ph idx="1"/>
          </p:nvPr>
        </p:nvSpPr>
        <p:spPr>
          <a:xfrm>
            <a:off x="0" y="1331258"/>
            <a:ext cx="12192000" cy="5526741"/>
          </a:xfrm>
        </p:spPr>
        <p:txBody>
          <a:bodyPr>
            <a:normAutofit lnSpcReduction="10000"/>
          </a:bodyPr>
          <a:lstStyle/>
          <a:p>
            <a:pPr marL="0" indent="0" algn="ctr">
              <a:buNone/>
            </a:pPr>
            <a:r>
              <a:rPr lang="it-IT" sz="2400" dirty="0"/>
              <a:t>Per quanto riguarda le cardinalità, notiamo come:</a:t>
            </a:r>
          </a:p>
          <a:p>
            <a:pPr>
              <a:buFont typeface="Wingdings" panose="05000000000000000000" pitchFamily="2" charset="2"/>
              <a:buChar char="ü"/>
            </a:pPr>
            <a:r>
              <a:rPr lang="it-IT" sz="2400" dirty="0"/>
              <a:t>Un </a:t>
            </a:r>
            <a:r>
              <a:rPr lang="it-IT" sz="2400" b="1" dirty="0"/>
              <a:t>utente </a:t>
            </a:r>
            <a:r>
              <a:rPr lang="it-IT" sz="2400" dirty="0"/>
              <a:t>può effettuare, o ricevere, zero o più  </a:t>
            </a:r>
            <a:r>
              <a:rPr lang="it-IT" sz="2400" b="1" dirty="0"/>
              <a:t>feedback</a:t>
            </a:r>
            <a:r>
              <a:rPr lang="it-IT" sz="2400" dirty="0"/>
              <a:t>, mentre a sua volta il </a:t>
            </a:r>
            <a:r>
              <a:rPr lang="it-IT" sz="2400" b="1" dirty="0"/>
              <a:t>feedback</a:t>
            </a:r>
            <a:r>
              <a:rPr lang="it-IT" sz="2400" dirty="0"/>
              <a:t>, sarà effettuato o ricevuto da uno e un solo </a:t>
            </a:r>
            <a:r>
              <a:rPr lang="it-IT" sz="2400" b="1" dirty="0"/>
              <a:t>utente</a:t>
            </a:r>
            <a:r>
              <a:rPr lang="it-IT" sz="2400" dirty="0"/>
              <a:t>. Quindi le associazioni </a:t>
            </a:r>
            <a:r>
              <a:rPr lang="it-IT" sz="2400" b="1" dirty="0"/>
              <a:t>mittente </a:t>
            </a:r>
            <a:r>
              <a:rPr lang="it-IT" sz="2400" dirty="0"/>
              <a:t>e </a:t>
            </a:r>
            <a:r>
              <a:rPr lang="it-IT" sz="2400" b="1" dirty="0"/>
              <a:t>destinatario </a:t>
            </a:r>
            <a:r>
              <a:rPr lang="it-IT" sz="2400" dirty="0"/>
              <a:t>sarà del tipo (1 a N).</a:t>
            </a:r>
          </a:p>
          <a:p>
            <a:pPr>
              <a:buFont typeface="Wingdings" panose="05000000000000000000" pitchFamily="2" charset="2"/>
              <a:buChar char="ü"/>
            </a:pPr>
            <a:r>
              <a:rPr lang="it-IT" sz="2400" dirty="0"/>
              <a:t>Un </a:t>
            </a:r>
            <a:r>
              <a:rPr lang="it-IT" sz="2400" b="1" dirty="0"/>
              <a:t>feedback </a:t>
            </a:r>
            <a:r>
              <a:rPr lang="it-IT" sz="2400" dirty="0"/>
              <a:t>può essere relativo a uno e un solo </a:t>
            </a:r>
            <a:r>
              <a:rPr lang="it-IT" sz="2400" b="1" dirty="0"/>
              <a:t>viaggio</a:t>
            </a:r>
            <a:r>
              <a:rPr lang="it-IT" sz="2400" dirty="0"/>
              <a:t>, mentre il </a:t>
            </a:r>
            <a:r>
              <a:rPr lang="it-IT" sz="2400" b="1" dirty="0"/>
              <a:t>viaggio</a:t>
            </a:r>
            <a:r>
              <a:rPr lang="it-IT" sz="2400" dirty="0"/>
              <a:t> può ricevere da zero a più </a:t>
            </a:r>
            <a:r>
              <a:rPr lang="it-IT" sz="2400" b="1" dirty="0"/>
              <a:t>feedback</a:t>
            </a:r>
            <a:r>
              <a:rPr lang="it-IT" sz="2400" dirty="0"/>
              <a:t>. Quindi l’associazione </a:t>
            </a:r>
            <a:r>
              <a:rPr lang="it-IT" sz="2400" b="1" dirty="0"/>
              <a:t>valutazione</a:t>
            </a:r>
            <a:r>
              <a:rPr lang="it-IT" sz="2400" dirty="0"/>
              <a:t> sarà del tipo (1 a N).</a:t>
            </a:r>
          </a:p>
          <a:p>
            <a:pPr>
              <a:buFont typeface="Wingdings" panose="05000000000000000000" pitchFamily="2" charset="2"/>
              <a:buChar char="ü"/>
            </a:pPr>
            <a:r>
              <a:rPr lang="it-IT" sz="2400" dirty="0"/>
              <a:t>Un </a:t>
            </a:r>
            <a:r>
              <a:rPr lang="it-IT" sz="2400" b="1" dirty="0"/>
              <a:t>viaggio </a:t>
            </a:r>
            <a:r>
              <a:rPr lang="it-IT" sz="2400" dirty="0"/>
              <a:t>parte e ritorna da una e una sola </a:t>
            </a:r>
            <a:r>
              <a:rPr lang="it-IT" sz="2400" b="1" dirty="0"/>
              <a:t>città</a:t>
            </a:r>
            <a:r>
              <a:rPr lang="it-IT" sz="2400" dirty="0"/>
              <a:t>, mentre una </a:t>
            </a:r>
            <a:r>
              <a:rPr lang="it-IT" sz="2400" b="1" dirty="0"/>
              <a:t>città </a:t>
            </a:r>
            <a:r>
              <a:rPr lang="it-IT" sz="2400" dirty="0"/>
              <a:t>può essere relativa a zero o più </a:t>
            </a:r>
            <a:r>
              <a:rPr lang="it-IT" sz="2400" b="1" dirty="0"/>
              <a:t>viaggi</a:t>
            </a:r>
            <a:r>
              <a:rPr lang="it-IT" sz="2400" dirty="0"/>
              <a:t>. Quindi le associazioni </a:t>
            </a:r>
            <a:r>
              <a:rPr lang="it-IT" sz="2400" b="1" dirty="0"/>
              <a:t>andata </a:t>
            </a:r>
            <a:r>
              <a:rPr lang="it-IT" sz="2400" dirty="0"/>
              <a:t>e </a:t>
            </a:r>
            <a:r>
              <a:rPr lang="it-IT" sz="2400" b="1" dirty="0"/>
              <a:t>ritorno</a:t>
            </a:r>
            <a:r>
              <a:rPr lang="it-IT" sz="2400" dirty="0"/>
              <a:t> sono entrambe del tipo (1 a N).</a:t>
            </a:r>
          </a:p>
          <a:p>
            <a:pPr>
              <a:buFont typeface="Wingdings" panose="05000000000000000000" pitchFamily="2" charset="2"/>
              <a:buChar char="ü"/>
            </a:pPr>
            <a:r>
              <a:rPr lang="it-IT" sz="2400" dirty="0"/>
              <a:t>L’entità </a:t>
            </a:r>
            <a:r>
              <a:rPr lang="it-IT" sz="2400" b="1" dirty="0"/>
              <a:t>città </a:t>
            </a:r>
            <a:r>
              <a:rPr lang="it-IT" sz="2400" dirty="0"/>
              <a:t>è legata solo a </a:t>
            </a:r>
            <a:r>
              <a:rPr lang="it-IT" sz="2400" b="1" dirty="0"/>
              <a:t>viaggio </a:t>
            </a:r>
            <a:r>
              <a:rPr lang="it-IT" sz="2400" dirty="0"/>
              <a:t>tramite le associazioni </a:t>
            </a:r>
            <a:r>
              <a:rPr lang="it-IT" sz="2400" b="1" dirty="0"/>
              <a:t>andata </a:t>
            </a:r>
            <a:r>
              <a:rPr lang="it-IT" sz="2400" dirty="0"/>
              <a:t>e </a:t>
            </a:r>
            <a:r>
              <a:rPr lang="it-IT" sz="2400" b="1" dirty="0"/>
              <a:t>ritorno</a:t>
            </a:r>
            <a:r>
              <a:rPr lang="it-IT" sz="2400" dirty="0"/>
              <a:t> analizzate precedentemente.</a:t>
            </a:r>
          </a:p>
          <a:p>
            <a:pPr>
              <a:buFont typeface="Wingdings" panose="05000000000000000000" pitchFamily="2" charset="2"/>
              <a:buChar char="ü"/>
            </a:pPr>
            <a:r>
              <a:rPr lang="it-IT" sz="2400" dirty="0"/>
              <a:t>Una </a:t>
            </a:r>
            <a:r>
              <a:rPr lang="it-IT" sz="2400" b="1" dirty="0"/>
              <a:t>prenotazione </a:t>
            </a:r>
            <a:r>
              <a:rPr lang="it-IT" sz="2400" dirty="0"/>
              <a:t>è relativa a uno e un solo </a:t>
            </a:r>
            <a:r>
              <a:rPr lang="it-IT" sz="2400" b="1" dirty="0"/>
              <a:t>viaggio</a:t>
            </a:r>
            <a:r>
              <a:rPr lang="it-IT" sz="2400" dirty="0"/>
              <a:t>, mentre un </a:t>
            </a:r>
            <a:r>
              <a:rPr lang="it-IT" sz="2400" b="1" dirty="0"/>
              <a:t>viaggio </a:t>
            </a:r>
            <a:r>
              <a:rPr lang="it-IT" sz="2400" dirty="0"/>
              <a:t>può essere soggetto da zero a più </a:t>
            </a:r>
            <a:r>
              <a:rPr lang="it-IT" sz="2400" b="1" dirty="0"/>
              <a:t>prenotazioni</a:t>
            </a:r>
            <a:r>
              <a:rPr lang="it-IT" sz="2400" dirty="0"/>
              <a:t>. Quindi anche l’associazione </a:t>
            </a:r>
            <a:r>
              <a:rPr lang="it-IT" sz="2400" b="1" dirty="0"/>
              <a:t>destinazione</a:t>
            </a:r>
            <a:r>
              <a:rPr lang="it-IT" sz="2400" dirty="0"/>
              <a:t> è del tipo (1 a N).</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2317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301112E-9604-49EC-B6DC-7462B1A56999}"/>
              </a:ext>
            </a:extLst>
          </p:cNvPr>
          <p:cNvPicPr/>
          <p:nvPr/>
        </p:nvPicPr>
        <p:blipFill>
          <a:blip r:embed="rId2">
            <a:extLst>
              <a:ext uri="{28A0092B-C50C-407E-A947-70E740481C1C}">
                <a14:useLocalDpi xmlns:a14="http://schemas.microsoft.com/office/drawing/2010/main" val="0"/>
              </a:ext>
            </a:extLst>
          </a:blip>
          <a:stretch>
            <a:fillRect/>
          </a:stretch>
        </p:blipFill>
        <p:spPr>
          <a:xfrm>
            <a:off x="3739028" y="888688"/>
            <a:ext cx="8297813" cy="5722570"/>
          </a:xfrm>
          <a:prstGeom prst="rect">
            <a:avLst/>
          </a:prstGeom>
        </p:spPr>
      </p:pic>
      <p:sp>
        <p:nvSpPr>
          <p:cNvPr id="5" name="Titolo 1">
            <a:extLst>
              <a:ext uri="{FF2B5EF4-FFF2-40B4-BE49-F238E27FC236}">
                <a16:creationId xmlns:a16="http://schemas.microsoft.com/office/drawing/2014/main" id="{54112976-6833-4933-8260-10422FFB0F17}"/>
              </a:ext>
            </a:extLst>
          </p:cNvPr>
          <p:cNvSpPr txBox="1">
            <a:spLocks/>
          </p:cNvSpPr>
          <p:nvPr/>
        </p:nvSpPr>
        <p:spPr>
          <a:xfrm>
            <a:off x="0" y="2315937"/>
            <a:ext cx="3299254" cy="1723769"/>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t>E’ QUI RIPORTATO LO SCHEMA E/R PORTANTE :</a:t>
            </a:r>
            <a:br>
              <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it-IT" sz="2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Titolo 1">
            <a:extLst>
              <a:ext uri="{FF2B5EF4-FFF2-40B4-BE49-F238E27FC236}">
                <a16:creationId xmlns:a16="http://schemas.microsoft.com/office/drawing/2014/main" id="{ED0839EB-BFE8-45FC-B805-D7AE716C118E}"/>
              </a:ext>
            </a:extLst>
          </p:cNvPr>
          <p:cNvSpPr txBox="1">
            <a:spLocks/>
          </p:cNvSpPr>
          <p:nvPr/>
        </p:nvSpPr>
        <p:spPr>
          <a:xfrm>
            <a:off x="-3363665" y="1525267"/>
            <a:ext cx="982531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endParaRPr lang="it-IT" dirty="0"/>
          </a:p>
        </p:txBody>
      </p:sp>
      <p:cxnSp>
        <p:nvCxnSpPr>
          <p:cNvPr id="7" name="Connettore a gomito 6">
            <a:extLst>
              <a:ext uri="{FF2B5EF4-FFF2-40B4-BE49-F238E27FC236}">
                <a16:creationId xmlns:a16="http://schemas.microsoft.com/office/drawing/2014/main" id="{2A3D2E72-D275-43EB-B968-AE6B9C6A0E28}"/>
              </a:ext>
            </a:extLst>
          </p:cNvPr>
          <p:cNvCxnSpPr>
            <a:cxnSpLocks/>
          </p:cNvCxnSpPr>
          <p:nvPr/>
        </p:nvCxnSpPr>
        <p:spPr>
          <a:xfrm>
            <a:off x="1099751" y="3595212"/>
            <a:ext cx="2471352" cy="309523"/>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Immagine correlata">
            <a:extLst>
              <a:ext uri="{FF2B5EF4-FFF2-40B4-BE49-F238E27FC236}">
                <a16:creationId xmlns:a16="http://schemas.microsoft.com/office/drawing/2014/main" id="{81D528BD-FD10-40B4-94AF-117B2E62B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4" y="5807558"/>
            <a:ext cx="931826" cy="80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90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ttore a gomito 3">
            <a:extLst>
              <a:ext uri="{FF2B5EF4-FFF2-40B4-BE49-F238E27FC236}">
                <a16:creationId xmlns:a16="http://schemas.microsoft.com/office/drawing/2014/main" id="{B412E760-62A1-4ABD-824F-647EBBA3C7D9}"/>
              </a:ext>
            </a:extLst>
          </p:cNvPr>
          <p:cNvCxnSpPr/>
          <p:nvPr/>
        </p:nvCxnSpPr>
        <p:spPr>
          <a:xfrm>
            <a:off x="0" y="1529116"/>
            <a:ext cx="1371600" cy="349623"/>
          </a:xfrm>
          <a:prstGeom prst="bentConnector3">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2" descr="Immagine correlata">
            <a:extLst>
              <a:ext uri="{FF2B5EF4-FFF2-40B4-BE49-F238E27FC236}">
                <a16:creationId xmlns:a16="http://schemas.microsoft.com/office/drawing/2014/main" id="{99118737-B411-4453-A15B-2AC556E4D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634" y="6040229"/>
            <a:ext cx="763901" cy="658865"/>
          </a:xfrm>
          <a:prstGeom prst="rect">
            <a:avLst/>
          </a:prstGeom>
          <a:noFill/>
          <a:extLst>
            <a:ext uri="{909E8E84-426E-40DD-AFC4-6F175D3DCCD1}">
              <a14:hiddenFill xmlns:a14="http://schemas.microsoft.com/office/drawing/2010/main">
                <a:solidFill>
                  <a:srgbClr val="FFFFFF"/>
                </a:solidFill>
              </a14:hiddenFill>
            </a:ext>
          </a:extLst>
        </p:spPr>
      </p:pic>
      <p:sp>
        <p:nvSpPr>
          <p:cNvPr id="6" name="Titolo 1">
            <a:extLst>
              <a:ext uri="{FF2B5EF4-FFF2-40B4-BE49-F238E27FC236}">
                <a16:creationId xmlns:a16="http://schemas.microsoft.com/office/drawing/2014/main" id="{AEEECA50-2123-4E02-882F-78DB55665224}"/>
              </a:ext>
            </a:extLst>
          </p:cNvPr>
          <p:cNvSpPr txBox="1">
            <a:spLocks/>
          </p:cNvSpPr>
          <p:nvPr/>
        </p:nvSpPr>
        <p:spPr>
          <a:xfrm>
            <a:off x="-3363665" y="1525267"/>
            <a:ext cx="9825318"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it-IT"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SCHEMA E/R FINALE </a:t>
            </a:r>
            <a:br>
              <a:rPr lang="it-IT" dirty="0"/>
            </a:br>
            <a:endParaRPr lang="it-IT" dirty="0"/>
          </a:p>
        </p:txBody>
      </p:sp>
      <p:sp>
        <p:nvSpPr>
          <p:cNvPr id="7" name="Segnaposto contenuto 2">
            <a:extLst>
              <a:ext uri="{FF2B5EF4-FFF2-40B4-BE49-F238E27FC236}">
                <a16:creationId xmlns:a16="http://schemas.microsoft.com/office/drawing/2014/main" id="{0C28253C-C395-44F2-9965-3DBD9336DECB}"/>
              </a:ext>
            </a:extLst>
          </p:cNvPr>
          <p:cNvSpPr>
            <a:spLocks noGrp="1"/>
          </p:cNvSpPr>
          <p:nvPr>
            <p:ph idx="1"/>
          </p:nvPr>
        </p:nvSpPr>
        <p:spPr>
          <a:xfrm>
            <a:off x="0" y="2435420"/>
            <a:ext cx="12192000" cy="4718415"/>
          </a:xfrm>
        </p:spPr>
        <p:txBody>
          <a:bodyPr>
            <a:normAutofit fontScale="85000" lnSpcReduction="20000"/>
          </a:bodyPr>
          <a:lstStyle/>
          <a:p>
            <a:pPr marL="0" indent="0" algn="just">
              <a:buNone/>
            </a:pPr>
            <a:r>
              <a:rPr lang="it-IT" sz="2600" dirty="0"/>
              <a:t>Esaminando ora le specifiche si va a raffinare lo schema E/R portante aggiungendo i vari attributi. Si nota inoltre che precedentemente non sono stati trattati ne gli autisti ne i passeggeri: ebbene queste due sono entità che derivano dall’entità </a:t>
            </a:r>
            <a:r>
              <a:rPr lang="it-IT" sz="2600" b="1" dirty="0"/>
              <a:t>utente</a:t>
            </a:r>
            <a:r>
              <a:rPr lang="it-IT" sz="2600" dirty="0"/>
              <a:t>, e quindi quest’ultima è estesa. Si aggiungono quindi le entità </a:t>
            </a:r>
            <a:r>
              <a:rPr lang="it-IT" sz="2600" b="1" dirty="0"/>
              <a:t>autista </a:t>
            </a:r>
            <a:r>
              <a:rPr lang="it-IT" sz="2600" dirty="0"/>
              <a:t>e </a:t>
            </a:r>
            <a:r>
              <a:rPr lang="it-IT" sz="2600" b="1" dirty="0"/>
              <a:t>passeggero</a:t>
            </a:r>
            <a:r>
              <a:rPr lang="it-IT" sz="2600" dirty="0"/>
              <a:t>, entrambe delle sottoclassi, e occorre quindi analizzare anche le nuove associazioni che si creano, ovvero </a:t>
            </a:r>
            <a:r>
              <a:rPr lang="it-IT" sz="2600" b="1" dirty="0"/>
              <a:t>disponibilità </a:t>
            </a:r>
            <a:r>
              <a:rPr lang="it-IT" sz="2600" dirty="0"/>
              <a:t>che lega </a:t>
            </a:r>
            <a:r>
              <a:rPr lang="it-IT" sz="2600" b="1" dirty="0"/>
              <a:t>autista </a:t>
            </a:r>
            <a:r>
              <a:rPr lang="it-IT" sz="2600" dirty="0"/>
              <a:t>a </a:t>
            </a:r>
            <a:r>
              <a:rPr lang="it-IT" sz="2600" b="1" dirty="0"/>
              <a:t>viaggio</a:t>
            </a:r>
            <a:r>
              <a:rPr lang="it-IT" sz="2600" dirty="0"/>
              <a:t>, e </a:t>
            </a:r>
            <a:r>
              <a:rPr lang="it-IT" sz="2600" b="1" dirty="0"/>
              <a:t>selezione</a:t>
            </a:r>
            <a:r>
              <a:rPr lang="it-IT" sz="2600" dirty="0"/>
              <a:t> che lega</a:t>
            </a:r>
            <a:r>
              <a:rPr lang="it-IT" sz="2600" b="1" dirty="0"/>
              <a:t> passeggero </a:t>
            </a:r>
            <a:r>
              <a:rPr lang="it-IT" sz="2600" dirty="0"/>
              <a:t>a </a:t>
            </a:r>
            <a:r>
              <a:rPr lang="it-IT" sz="2600" b="1" dirty="0"/>
              <a:t>prenotazioni</a:t>
            </a:r>
            <a:r>
              <a:rPr lang="it-IT" sz="2600" dirty="0"/>
              <a:t>:</a:t>
            </a:r>
          </a:p>
          <a:p>
            <a:pPr algn="just">
              <a:buFont typeface="Wingdings" panose="05000000000000000000" pitchFamily="2" charset="2"/>
              <a:buChar char="ü"/>
            </a:pPr>
            <a:r>
              <a:rPr lang="it-IT" sz="2600" dirty="0"/>
              <a:t>Un </a:t>
            </a:r>
            <a:r>
              <a:rPr lang="it-IT" sz="2600" b="1" dirty="0"/>
              <a:t>autista </a:t>
            </a:r>
            <a:r>
              <a:rPr lang="it-IT" sz="2600" dirty="0"/>
              <a:t>può mettere a disposizione uno o più </a:t>
            </a:r>
            <a:r>
              <a:rPr lang="it-IT" sz="2600" b="1" dirty="0"/>
              <a:t>viaggi</a:t>
            </a:r>
            <a:r>
              <a:rPr lang="it-IT" sz="2600" dirty="0"/>
              <a:t>, mentre un </a:t>
            </a:r>
            <a:r>
              <a:rPr lang="it-IT" sz="2600" b="1" dirty="0"/>
              <a:t>viaggio </a:t>
            </a:r>
            <a:r>
              <a:rPr lang="it-IT" sz="2600" dirty="0"/>
              <a:t>può essere messo a disposizione da un solo </a:t>
            </a:r>
            <a:r>
              <a:rPr lang="it-IT" sz="2600" b="1" dirty="0"/>
              <a:t>autista</a:t>
            </a:r>
            <a:r>
              <a:rPr lang="it-IT" sz="2600" dirty="0"/>
              <a:t>. Quindi l’associazione </a:t>
            </a:r>
            <a:r>
              <a:rPr lang="it-IT" sz="2600" b="1" dirty="0"/>
              <a:t>disponibilità </a:t>
            </a:r>
            <a:r>
              <a:rPr lang="it-IT" sz="2600" dirty="0"/>
              <a:t>è del tipo (1 a N), e ha anche degli attributi propri, ovvero il numero di bagagli e di animali che possono essere portati.</a:t>
            </a:r>
          </a:p>
          <a:p>
            <a:pPr algn="just">
              <a:buFont typeface="Wingdings" panose="05000000000000000000" pitchFamily="2" charset="2"/>
              <a:buChar char="ü"/>
            </a:pPr>
            <a:r>
              <a:rPr lang="it-IT" sz="2600" dirty="0"/>
              <a:t>Un </a:t>
            </a:r>
            <a:r>
              <a:rPr lang="it-IT" sz="2600" b="1" dirty="0"/>
              <a:t>passeggero</a:t>
            </a:r>
            <a:r>
              <a:rPr lang="it-IT" sz="2600" dirty="0"/>
              <a:t>, una volta registrato, può effettuare una o più </a:t>
            </a:r>
            <a:r>
              <a:rPr lang="it-IT" sz="2600" b="1" dirty="0"/>
              <a:t>prenotazioni</a:t>
            </a:r>
            <a:r>
              <a:rPr lang="it-IT" sz="2600" dirty="0"/>
              <a:t>, mentre una </a:t>
            </a:r>
            <a:r>
              <a:rPr lang="it-IT" sz="2600" b="1" dirty="0"/>
              <a:t>prenotazione </a:t>
            </a:r>
            <a:r>
              <a:rPr lang="it-IT" sz="2600" dirty="0"/>
              <a:t>è relativa a un solo passeggero. Quindi l’associazione </a:t>
            </a:r>
            <a:r>
              <a:rPr lang="it-IT" sz="2600" b="1" dirty="0"/>
              <a:t>selezione</a:t>
            </a:r>
            <a:r>
              <a:rPr lang="it-IT" sz="2600" dirty="0"/>
              <a:t> è del tipo (1 a N) e aggiunge come attributo il numero di posti ancora disponibili. </a:t>
            </a:r>
          </a:p>
          <a:p>
            <a:pPr marL="0" indent="0" algn="just">
              <a:buNone/>
            </a:pPr>
            <a:r>
              <a:rPr lang="it-IT" sz="7200" dirty="0"/>
              <a:t> </a:t>
            </a:r>
          </a:p>
          <a:p>
            <a:endParaRPr lang="it-IT" dirty="0"/>
          </a:p>
        </p:txBody>
      </p:sp>
    </p:spTree>
    <p:extLst>
      <p:ext uri="{BB962C8B-B14F-4D97-AF65-F5344CB8AC3E}">
        <p14:creationId xmlns:p14="http://schemas.microsoft.com/office/powerpoint/2010/main" val="867351493"/>
      </p:ext>
    </p:extLst>
  </p:cSld>
  <p:clrMapOvr>
    <a:masterClrMapping/>
  </p:clrMapOvr>
</p:sld>
</file>

<file path=ppt/theme/theme1.xml><?xml version="1.0" encoding="utf-8"?>
<a:theme xmlns:a="http://schemas.openxmlformats.org/drawingml/2006/main" name="Scia di vapore">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TM04033937[[fn=Scia di vapore]]</Template>
  <TotalTime>0</TotalTime>
  <Words>5223</Words>
  <Application>Microsoft Office PowerPoint</Application>
  <PresentationFormat>Widescreen</PresentationFormat>
  <Paragraphs>786</Paragraphs>
  <Slides>37</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37</vt:i4>
      </vt:variant>
    </vt:vector>
  </HeadingPairs>
  <TitlesOfParts>
    <vt:vector size="44" baseType="lpstr">
      <vt:lpstr>Arial</vt:lpstr>
      <vt:lpstr>Calibri</vt:lpstr>
      <vt:lpstr>Century Gothic</vt:lpstr>
      <vt:lpstr>Copperplate Gothic Bold</vt:lpstr>
      <vt:lpstr>Times New Roman</vt:lpstr>
      <vt:lpstr>Wingdings</vt:lpstr>
      <vt:lpstr>Scia di vapore</vt:lpstr>
      <vt:lpstr>BLA BLA CAR </vt:lpstr>
      <vt:lpstr>INDICE </vt:lpstr>
      <vt:lpstr>1.INTRODUZIONE </vt:lpstr>
      <vt:lpstr>Presentazione standard di PowerPoint</vt:lpstr>
      <vt:lpstr>Presentazione standard di PowerPoint</vt:lpstr>
      <vt:lpstr>2.PROGETTAZIONE DELLA  BASE DI DATI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 BLA CAR</dc:title>
  <dc:creator>anna.cicia@tiscali.it</dc:creator>
  <cp:lastModifiedBy>FRANCESCO ESPOSITO</cp:lastModifiedBy>
  <cp:revision>14</cp:revision>
  <dcterms:created xsi:type="dcterms:W3CDTF">2018-02-26T07:44:55Z</dcterms:created>
  <dcterms:modified xsi:type="dcterms:W3CDTF">2018-03-01T09:28:15Z</dcterms:modified>
</cp:coreProperties>
</file>