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cde45f0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cde45f0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cde45f0c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cde45f0c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eee746e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eee746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eee746e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eee746e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cc4cde2a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cc4cde2a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cc4cde2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cc4cde2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fe457b1c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fe457b1c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cc4cde2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cc4cde2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cc4cde2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cc4cde2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cc4cde2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cc4cde2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cc4cde2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cc4cde2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cde45f0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cde45f0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Ea6JVAY5i3Y"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Argos Inc</a:t>
            </a:r>
            <a:endParaRPr/>
          </a:p>
        </p:txBody>
      </p:sp>
      <p:sp>
        <p:nvSpPr>
          <p:cNvPr id="61" name="Google Shape;61;p13"/>
          <p:cNvSpPr txBox="1"/>
          <p:nvPr>
            <p:ph idx="1" type="subTitle"/>
          </p:nvPr>
        </p:nvSpPr>
        <p:spPr>
          <a:xfrm>
            <a:off x="341275" y="36034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1100">
                <a:solidFill>
                  <a:schemeClr val="dk1"/>
                </a:solidFill>
                <a:latin typeface="Georgia"/>
                <a:ea typeface="Georgia"/>
                <a:cs typeface="Georgia"/>
                <a:sym typeface="Georgia"/>
              </a:rPr>
              <a:t>RoeMello Holliday, Austin Killough, Chandler Neece, Chavis Sanchez</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pic>
        <p:nvPicPr>
          <p:cNvPr descr="A demo of our capstone project for our final presentation." id="116" name="Google Shape;116;p22" title="Final Capstone Presentation Demo">
            <a:hlinkClick r:id="rId3"/>
          </p:cNvPr>
          <p:cNvPicPr preferRelativeResize="0"/>
          <p:nvPr/>
        </p:nvPicPr>
        <p:blipFill>
          <a:blip r:embed="rId4">
            <a:alphaModFix/>
          </a:blip>
          <a:stretch>
            <a:fillRect/>
          </a:stretch>
        </p:blipFill>
        <p:spPr>
          <a:xfrm>
            <a:off x="1325500" y="1017725"/>
            <a:ext cx="6493000" cy="3652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in all, the demo captures 5/5 use cases and the primary two we wanted to complete: food logging and in-app AI chatbot conversating.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While there is room to add features we would like to have such as macronutrient counting and smoother UI improvements, we’re satisfied with what we were able to show in this 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NutriBuddy</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Web app designed to make healthy eating easier.</a:t>
            </a:r>
            <a:endParaRPr/>
          </a:p>
          <a:p>
            <a:pPr indent="-342900" lvl="0" marL="457200" rtl="0" algn="l">
              <a:spcBef>
                <a:spcPts val="0"/>
              </a:spcBef>
              <a:spcAft>
                <a:spcPts val="0"/>
              </a:spcAft>
              <a:buSzPts val="1800"/>
              <a:buChar char="●"/>
            </a:pPr>
            <a:r>
              <a:rPr lang="en"/>
              <a:t>Free calorie counting app that allows the user to search foods and add them to their daily calories while keeping track of meals.</a:t>
            </a:r>
            <a:endParaRPr/>
          </a:p>
          <a:p>
            <a:pPr indent="-342900" lvl="0" marL="457200" rtl="0" algn="l">
              <a:spcBef>
                <a:spcPts val="0"/>
              </a:spcBef>
              <a:spcAft>
                <a:spcPts val="0"/>
              </a:spcAft>
              <a:buSzPts val="1800"/>
              <a:buChar char="●"/>
            </a:pPr>
            <a:r>
              <a:rPr lang="en"/>
              <a:t>An integrated AI assistant that provides suggestions and recommendations based on user’s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Timeline</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1154460" y="966250"/>
            <a:ext cx="6632425" cy="378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Timeline</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1" sz="1100">
              <a:solidFill>
                <a:srgbClr val="000000"/>
              </a:solidFill>
              <a:latin typeface="Georgia"/>
              <a:ea typeface="Georgia"/>
              <a:cs typeface="Georgia"/>
              <a:sym typeface="Georgia"/>
            </a:endParaRPr>
          </a:p>
          <a:p>
            <a:pPr indent="-342900" lvl="0" marL="457200" rtl="0" algn="l">
              <a:lnSpc>
                <a:spcPct val="115000"/>
              </a:lnSpc>
              <a:spcBef>
                <a:spcPts val="0"/>
              </a:spcBef>
              <a:spcAft>
                <a:spcPts val="0"/>
              </a:spcAft>
              <a:buClr>
                <a:schemeClr val="lt2"/>
              </a:buClr>
              <a:buSzPts val="1800"/>
              <a:buChar char="●"/>
            </a:pPr>
            <a:r>
              <a:rPr b="1" lang="en">
                <a:solidFill>
                  <a:schemeClr val="lt2"/>
                </a:solidFill>
              </a:rPr>
              <a:t>Week 15 - </a:t>
            </a:r>
            <a:r>
              <a:rPr lang="en">
                <a:solidFill>
                  <a:schemeClr val="lt2"/>
                </a:solidFill>
              </a:rPr>
              <a:t>Implement macro goal tracking, continued testing, finishing of reports and preparation of final deliverables.</a:t>
            </a:r>
            <a:endParaRPr b="1">
              <a:solidFill>
                <a:schemeClr val="lt2"/>
              </a:solidFill>
            </a:endParaRPr>
          </a:p>
          <a:p>
            <a:pPr indent="-342900" lvl="0" marL="457200" rtl="0" algn="l">
              <a:lnSpc>
                <a:spcPct val="115000"/>
              </a:lnSpc>
              <a:spcBef>
                <a:spcPts val="0"/>
              </a:spcBef>
              <a:spcAft>
                <a:spcPts val="0"/>
              </a:spcAft>
              <a:buClr>
                <a:schemeClr val="lt2"/>
              </a:buClr>
              <a:buSzPts val="1800"/>
              <a:buChar char="●"/>
            </a:pPr>
            <a:r>
              <a:rPr b="1" lang="en">
                <a:solidFill>
                  <a:schemeClr val="lt2"/>
                </a:solidFill>
              </a:rPr>
              <a:t>Week 16 (Sprint 4 End) (Final Presentation) - </a:t>
            </a:r>
            <a:r>
              <a:rPr lang="en">
                <a:solidFill>
                  <a:schemeClr val="lt2"/>
                </a:solidFill>
              </a:rPr>
              <a:t>Working macronutrient tracking. Final testing before delivery.</a:t>
            </a:r>
            <a:endParaRPr>
              <a:solidFill>
                <a:schemeClr val="lt2"/>
              </a:solidFill>
            </a:endParaRPr>
          </a:p>
          <a:p>
            <a:pPr indent="-342900" lvl="0" marL="457200" rtl="0" algn="l">
              <a:lnSpc>
                <a:spcPct val="115000"/>
              </a:lnSpc>
              <a:spcBef>
                <a:spcPts val="0"/>
              </a:spcBef>
              <a:spcAft>
                <a:spcPts val="0"/>
              </a:spcAft>
              <a:buClr>
                <a:schemeClr val="lt2"/>
              </a:buClr>
              <a:buSzPts val="1800"/>
              <a:buChar char="●"/>
            </a:pPr>
            <a:r>
              <a:rPr lang="en">
                <a:solidFill>
                  <a:schemeClr val="lt2"/>
                </a:solidFill>
              </a:rPr>
              <a:t>We were able to make all of the deadlines that we set at the beginning of the semester.</a:t>
            </a:r>
            <a:endParaRPr>
              <a:solidFill>
                <a:schemeClr val="lt2"/>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implemented 5/5 features featured on our initial technical document.</a:t>
            </a:r>
            <a:endParaRPr/>
          </a:p>
          <a:p>
            <a:pPr indent="-342900" lvl="0" marL="457200" rtl="0" algn="l">
              <a:spcBef>
                <a:spcPts val="0"/>
              </a:spcBef>
              <a:spcAft>
                <a:spcPts val="0"/>
              </a:spcAft>
              <a:buSzPts val="1800"/>
              <a:buChar char="●"/>
            </a:pPr>
            <a:r>
              <a:rPr lang="en"/>
              <a:t>These features include:</a:t>
            </a:r>
            <a:endParaRPr/>
          </a:p>
          <a:p>
            <a:pPr indent="-317500" lvl="1" marL="914400" rtl="0" algn="l">
              <a:spcBef>
                <a:spcPts val="0"/>
              </a:spcBef>
              <a:spcAft>
                <a:spcPts val="0"/>
              </a:spcAft>
              <a:buSzPts val="1400"/>
              <a:buChar char="○"/>
            </a:pPr>
            <a:r>
              <a:rPr lang="en"/>
              <a:t>Use Case 1: User Authentication</a:t>
            </a:r>
            <a:endParaRPr/>
          </a:p>
          <a:p>
            <a:pPr indent="-317500" lvl="1" marL="914400" rtl="0" algn="l">
              <a:spcBef>
                <a:spcPts val="0"/>
              </a:spcBef>
              <a:spcAft>
                <a:spcPts val="0"/>
              </a:spcAft>
              <a:buSzPts val="1400"/>
              <a:buChar char="○"/>
            </a:pPr>
            <a:r>
              <a:rPr lang="en"/>
              <a:t>Use Case 2: Track Daily Caloric Intake</a:t>
            </a:r>
            <a:endParaRPr/>
          </a:p>
          <a:p>
            <a:pPr indent="-317500" lvl="1" marL="914400" rtl="0" algn="l">
              <a:spcBef>
                <a:spcPts val="0"/>
              </a:spcBef>
              <a:spcAft>
                <a:spcPts val="0"/>
              </a:spcAft>
              <a:buSzPts val="1400"/>
              <a:buChar char="○"/>
            </a:pPr>
            <a:r>
              <a:rPr lang="en"/>
              <a:t>Use Case 3: Access Nutritional Information / Macros</a:t>
            </a:r>
            <a:endParaRPr/>
          </a:p>
          <a:p>
            <a:pPr indent="-317500" lvl="1" marL="914400" rtl="0" algn="l">
              <a:spcBef>
                <a:spcPts val="0"/>
              </a:spcBef>
              <a:spcAft>
                <a:spcPts val="0"/>
              </a:spcAft>
              <a:buSzPts val="1400"/>
              <a:buChar char="○"/>
            </a:pPr>
            <a:r>
              <a:rPr lang="en"/>
              <a:t>Use Case 4: Log Food</a:t>
            </a:r>
            <a:endParaRPr/>
          </a:p>
          <a:p>
            <a:pPr indent="-317500" lvl="1" marL="914400" rtl="0" algn="l">
              <a:spcBef>
                <a:spcPts val="0"/>
              </a:spcBef>
              <a:spcAft>
                <a:spcPts val="0"/>
              </a:spcAft>
              <a:buSzPts val="1400"/>
              <a:buChar char="○"/>
            </a:pPr>
            <a:r>
              <a:rPr lang="en"/>
              <a:t>Use Case 5: Interact with AI Chatbot</a:t>
            </a:r>
            <a:endParaRPr/>
          </a:p>
          <a:p>
            <a:pPr indent="-342900" lvl="0" marL="457200" rtl="0" algn="l">
              <a:spcBef>
                <a:spcPts val="0"/>
              </a:spcBef>
              <a:spcAft>
                <a:spcPts val="0"/>
              </a:spcAft>
              <a:buSzPts val="1800"/>
              <a:buChar char="●"/>
            </a:pPr>
            <a:r>
              <a:rPr lang="en"/>
              <a:t>We did not have any major components left to be completed.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Functionality</a:t>
            </a:r>
            <a:r>
              <a:rPr lang="en"/>
              <a:t> Evaluation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of the </a:t>
            </a:r>
            <a:r>
              <a:rPr lang="en"/>
              <a:t>functionality of this app was manually tested.</a:t>
            </a:r>
            <a:endParaRPr/>
          </a:p>
          <a:p>
            <a:pPr indent="-317500" lvl="1" marL="914400" rtl="0" algn="l">
              <a:spcBef>
                <a:spcPts val="0"/>
              </a:spcBef>
              <a:spcAft>
                <a:spcPts val="0"/>
              </a:spcAft>
              <a:buSzPts val="1400"/>
              <a:buChar char="○"/>
            </a:pPr>
            <a:r>
              <a:rPr lang="en"/>
              <a:t>Tests abided by the user stories put in place during the original planning.</a:t>
            </a:r>
            <a:endParaRPr/>
          </a:p>
          <a:p>
            <a:pPr indent="-342900" lvl="0" marL="457200" rtl="0" algn="l">
              <a:spcBef>
                <a:spcPts val="0"/>
              </a:spcBef>
              <a:spcAft>
                <a:spcPts val="0"/>
              </a:spcAft>
              <a:buSzPts val="1800"/>
              <a:buChar char="●"/>
            </a:pPr>
            <a:r>
              <a:rPr lang="en"/>
              <a:t>Testing was done at the end of each sprint to make sure that the user stories were being followed.</a:t>
            </a:r>
            <a:endParaRPr/>
          </a:p>
          <a:p>
            <a:pPr indent="-342900" lvl="0" marL="457200" rtl="0" algn="l">
              <a:spcBef>
                <a:spcPts val="0"/>
              </a:spcBef>
              <a:spcAft>
                <a:spcPts val="0"/>
              </a:spcAft>
              <a:buSzPts val="1800"/>
              <a:buChar char="●"/>
            </a:pPr>
            <a:r>
              <a:rPr lang="en"/>
              <a:t>No major bugs were ran into during the development, just minor issues implementing APIs at first.</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Evaluation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NutriBuddy has employed several security methods and tools to ensure the safety and integrity of user data</a:t>
            </a:r>
            <a:endParaRPr/>
          </a:p>
          <a:p>
            <a:pPr indent="-342900" lvl="0" marL="457200" rtl="0" algn="l">
              <a:spcBef>
                <a:spcPts val="0"/>
              </a:spcBef>
              <a:spcAft>
                <a:spcPts val="0"/>
              </a:spcAft>
              <a:buSzPts val="1800"/>
              <a:buChar char="●"/>
            </a:pPr>
            <a:r>
              <a:rPr lang="en"/>
              <a:t>We </a:t>
            </a:r>
            <a:r>
              <a:rPr lang="en"/>
              <a:t>implemented token-based authentication mechanisms to securely authenticate and authorize API requests.</a:t>
            </a:r>
            <a:endParaRPr/>
          </a:p>
          <a:p>
            <a:pPr indent="-342900" lvl="0" marL="457200" rtl="0" algn="l">
              <a:spcBef>
                <a:spcPts val="0"/>
              </a:spcBef>
              <a:spcAft>
                <a:spcPts val="0"/>
              </a:spcAft>
              <a:buSzPts val="1800"/>
              <a:buChar char="●"/>
            </a:pPr>
            <a:r>
              <a:rPr lang="en"/>
              <a:t>Trained the AI the only respond to Nutritional information only</a:t>
            </a:r>
            <a:endParaRPr/>
          </a:p>
          <a:p>
            <a:pPr indent="-342900" lvl="0" marL="457200" rtl="0" algn="l">
              <a:spcBef>
                <a:spcPts val="0"/>
              </a:spcBef>
              <a:spcAft>
                <a:spcPts val="0"/>
              </a:spcAft>
              <a:buSzPts val="1800"/>
              <a:buChar char="●"/>
            </a:pPr>
            <a:r>
              <a:rPr lang="en"/>
              <a:t>How we store health data is a work in progress with how we continue to secure NutriBuddy</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to be Done</a:t>
            </a:r>
            <a:endParaRPr/>
          </a:p>
        </p:txBody>
      </p:sp>
      <p:sp>
        <p:nvSpPr>
          <p:cNvPr id="104" name="Google Shape;104;p20"/>
          <p:cNvSpPr txBox="1"/>
          <p:nvPr>
            <p:ph idx="1" type="body"/>
          </p:nvPr>
        </p:nvSpPr>
        <p:spPr>
          <a:xfrm>
            <a:off x="349075" y="107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is not much substantial work to be done. The primary </a:t>
            </a:r>
            <a:r>
              <a:rPr lang="en"/>
              <a:t>features</a:t>
            </a:r>
            <a:r>
              <a:rPr lang="en"/>
              <a:t> we desired to include are added.</a:t>
            </a:r>
            <a:endParaRPr/>
          </a:p>
          <a:p>
            <a:pPr indent="-342900" lvl="0" marL="457200" rtl="0" algn="l">
              <a:spcBef>
                <a:spcPts val="0"/>
              </a:spcBef>
              <a:spcAft>
                <a:spcPts val="0"/>
              </a:spcAft>
              <a:buSzPts val="1800"/>
              <a:buChar char="●"/>
            </a:pPr>
            <a:r>
              <a:rPr lang="en"/>
              <a:t>A secondary feature that we would have liked to add would be macronutrient </a:t>
            </a:r>
            <a:r>
              <a:rPr lang="en"/>
              <a:t>tracking/counting inside the food logs. You can see the macros when you look up a food, but we did not add the ability to track them.</a:t>
            </a:r>
            <a:endParaRPr/>
          </a:p>
          <a:p>
            <a:pPr indent="-342900" lvl="0" marL="457200" rtl="0" algn="l">
              <a:spcBef>
                <a:spcPts val="0"/>
              </a:spcBef>
              <a:spcAft>
                <a:spcPts val="0"/>
              </a:spcAft>
              <a:buSzPts val="1800"/>
              <a:buChar char="●"/>
            </a:pPr>
            <a:r>
              <a:rPr lang="en"/>
              <a:t>Some minor things </a:t>
            </a:r>
            <a:r>
              <a:rPr lang="en"/>
              <a:t>could</a:t>
            </a:r>
            <a:r>
              <a:rPr lang="en"/>
              <a:t> be tweaked such as the UI, but are </a:t>
            </a:r>
            <a:r>
              <a:rPr lang="en"/>
              <a:t>optional.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Setup</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perform the demo, we recorded a video stepping through the features of the locally hosted web application. </a:t>
            </a:r>
            <a:endParaRPr/>
          </a:p>
          <a:p>
            <a:pPr indent="0" lvl="0" marL="0" rtl="0" algn="l">
              <a:spcBef>
                <a:spcPts val="1200"/>
              </a:spcBef>
              <a:spcAft>
                <a:spcPts val="1200"/>
              </a:spcAft>
              <a:buNone/>
            </a:pPr>
            <a:r>
              <a:rPr lang="en"/>
              <a:t>We create a new account and walk through just like a new user would experience the application.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