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0f6c2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0f6c2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f6c22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f6c22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0883" y="-2312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Tech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10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E-commerce per smartphone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8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sito di e-commerce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acquistare telefoni, cover, etc. (da parte del cliente).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aggiungere nuovi prodotti al negozio (da parte di un venditore).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avranno descrizione, prezzo, modalità d’acquisto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non saranno vendibili a esaurimento scorte.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sconti e promozioni.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Utilizzo della ricerca vocale per dei prodotti.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Sistema sicuro di pagamenti.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Il sistema è in grado di reggere traffico pesante in periodi di necessità (festività e periodi di saldi).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Visualizzazione di render 3d oltre le immagini per gli smartphone.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-4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1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SALVATORE SANTANIELLO, 	0124002091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