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Funzionalità dell’ e-commerce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 (da parte del cliente).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 (da parte di un venditore).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Utilizzo della ricerca vocale per dei prodotti.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Sistema sicuro di pagamenti.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Il sistema è in grado di reggere traffico pesante in periodi di necessità (festività e periodi di saldi).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Visualizzazione di render 3d oltre le immagini per gli smartphone.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Presentazione su schermo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Streamline</vt:lpstr>
      <vt:lpstr>Presentazione Tech Web</vt:lpstr>
      <vt:lpstr>Funzionalità dell’ e-commerce</vt:lpstr>
      <vt:lpstr>Progetto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Tech Web</dc:title>
  <cp:lastModifiedBy>Salvatore Santaniello</cp:lastModifiedBy>
  <cp:revision>1</cp:revision>
  <dcterms:modified xsi:type="dcterms:W3CDTF">2023-11-09T09:36:10Z</dcterms:modified>
</cp:coreProperties>
</file>