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Raleway" panose="020F0502020204030204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0f6c228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0f6c228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0f6c228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0f6c228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0883" y="-231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Presentazione Tech Web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24105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E-commerce per smartphone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684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Funzionalità dell’ e-commerce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acquistare telefoni, cover, etc. (da parte del cliente)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aggiungere nuovi prodotti al negozio. (da parte di un venditore)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avranno descrizione, prezzo, modalità d’acquisto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non saranno vendibili a esaurimento scorte.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sconti e promozioni.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Utilizzo della ricerca vocale per dei prodotti.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-43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3165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SALVATORE SANTANIELLO, 	0124002091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Presentazione su schermo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Raleway</vt:lpstr>
      <vt:lpstr>Lato</vt:lpstr>
      <vt:lpstr>Streamline</vt:lpstr>
      <vt:lpstr>Presentazione Tech Web</vt:lpstr>
      <vt:lpstr>Funzionalità dell’ e-commerce</vt:lpstr>
      <vt:lpstr>Progetto 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Tech Web</dc:title>
  <cp:lastModifiedBy>Salvatore Santaniello</cp:lastModifiedBy>
  <cp:revision>1</cp:revision>
  <dcterms:modified xsi:type="dcterms:W3CDTF">2023-11-09T09:17:55Z</dcterms:modified>
</cp:coreProperties>
</file>