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80f6c228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80f6c228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80f6c228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80f6c228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60883" y="-2312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Presentazione Tech Web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4105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E-commerce per smartphone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68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Funzionalità sito di e-commerce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Possibilità di acquistare telefoni, cover, etc. (da parte del cliente)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Possibilità di aggiungere nuovi prodotti al negozio. (da parte di un venditore)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 prodotti avranno descrizione, prezzo, modalità d’acquisto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 prodotti non saranno vendibili a esaurimento scorte.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Possibilità di sconti e promozioni.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Utilizzo della ricerca vocale per dei prodotti.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-43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 di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316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SALVATORE SANTANIELLO, 	0124002091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