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0f6c228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0f6c228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0f6c228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0f6c22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60883" y="-2312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Presentazione Tech Web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4105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Sito Web di e-commerce per smartphone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68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Funzionalità sito di e-commerce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acquistare telefoni, cover,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aggiungere nuovi prodotti al negozio. (da parte di un venditore)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 prodotti avranno descrizione, prezzo, modalità d’acquisto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 prodotti non saranno vendibili a esaurimento scorte.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sconti e promozioni.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-43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di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31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SALVATORE SANTANIELLO, 	0124002091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