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Lst>
  <p:sldSz cx="18288000" cy="10287000"/>
  <p:notesSz cx="18288000" cy="10287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53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2"/>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730D0D"/>
          </a:solidFill>
        </p:spPr>
        <p:txBody>
          <a:bodyPr wrap="square" lIns="0" tIns="0" rIns="0" bIns="0" rtlCol="0"/>
          <a:lstStyle/>
          <a:p>
            <a:endParaRPr/>
          </a:p>
        </p:txBody>
      </p:sp>
      <p:sp>
        <p:nvSpPr>
          <p:cNvPr id="17" name="bg object 17"/>
          <p:cNvSpPr/>
          <p:nvPr/>
        </p:nvSpPr>
        <p:spPr>
          <a:xfrm>
            <a:off x="8000634" y="5678941"/>
            <a:ext cx="9258299" cy="1952609"/>
          </a:xfrm>
          <a:prstGeom prst="rect">
            <a:avLst/>
          </a:prstGeom>
          <a:blipFill>
            <a:blip r:embed="rId2" cstate="print"/>
            <a:stretch>
              <a:fillRect/>
            </a:stretch>
          </a:blipFill>
        </p:spPr>
        <p:txBody>
          <a:bodyPr wrap="square" lIns="0" tIns="0" rIns="0" bIns="0" rtlCol="0"/>
          <a:lstStyle/>
          <a:p>
            <a:endParaRPr/>
          </a:p>
        </p:txBody>
      </p:sp>
      <p:sp>
        <p:nvSpPr>
          <p:cNvPr id="18" name="bg object 18"/>
          <p:cNvSpPr/>
          <p:nvPr/>
        </p:nvSpPr>
        <p:spPr>
          <a:xfrm>
            <a:off x="0" y="5502127"/>
            <a:ext cx="7170602" cy="4784872"/>
          </a:xfrm>
          <a:prstGeom prst="rect">
            <a:avLst/>
          </a:prstGeom>
          <a:blipFill>
            <a:blip r:embed="rId3" cstate="print"/>
            <a:stretch>
              <a:fillRect/>
            </a:stretch>
          </a:blipFill>
        </p:spPr>
        <p:txBody>
          <a:bodyPr wrap="square" lIns="0" tIns="0" rIns="0" bIns="0" rtlCol="0"/>
          <a:lstStyle/>
          <a:p>
            <a:endParaRPr/>
          </a:p>
        </p:txBody>
      </p:sp>
      <p:sp>
        <p:nvSpPr>
          <p:cNvPr id="19" name="bg object 19"/>
          <p:cNvSpPr/>
          <p:nvPr/>
        </p:nvSpPr>
        <p:spPr>
          <a:xfrm>
            <a:off x="15125019" y="4585024"/>
            <a:ext cx="346710" cy="100330"/>
          </a:xfrm>
          <a:custGeom>
            <a:avLst/>
            <a:gdLst/>
            <a:ahLst/>
            <a:cxnLst/>
            <a:rect l="l" t="t" r="r" b="b"/>
            <a:pathLst>
              <a:path w="346709" h="100329">
                <a:moveTo>
                  <a:pt x="295304" y="100187"/>
                </a:moveTo>
                <a:lnTo>
                  <a:pt x="284751" y="99769"/>
                </a:lnTo>
                <a:lnTo>
                  <a:pt x="274451" y="98347"/>
                </a:lnTo>
                <a:lnTo>
                  <a:pt x="228693" y="90351"/>
                </a:lnTo>
                <a:lnTo>
                  <a:pt x="182677" y="83832"/>
                </a:lnTo>
                <a:lnTo>
                  <a:pt x="136466" y="78501"/>
                </a:lnTo>
                <a:lnTo>
                  <a:pt x="90127" y="74069"/>
                </a:lnTo>
                <a:lnTo>
                  <a:pt x="35651" y="69579"/>
                </a:lnTo>
                <a:lnTo>
                  <a:pt x="27579" y="66903"/>
                </a:lnTo>
                <a:lnTo>
                  <a:pt x="0" y="40811"/>
                </a:lnTo>
                <a:lnTo>
                  <a:pt x="1429" y="30953"/>
                </a:lnTo>
                <a:lnTo>
                  <a:pt x="34979" y="2007"/>
                </a:lnTo>
                <a:lnTo>
                  <a:pt x="51123" y="0"/>
                </a:lnTo>
                <a:lnTo>
                  <a:pt x="82297" y="324"/>
                </a:lnTo>
                <a:lnTo>
                  <a:pt x="144393" y="1975"/>
                </a:lnTo>
                <a:lnTo>
                  <a:pt x="175568" y="2676"/>
                </a:lnTo>
                <a:lnTo>
                  <a:pt x="175568" y="4014"/>
                </a:lnTo>
                <a:lnTo>
                  <a:pt x="291941" y="4014"/>
                </a:lnTo>
                <a:lnTo>
                  <a:pt x="300118" y="4150"/>
                </a:lnTo>
                <a:lnTo>
                  <a:pt x="337682" y="16056"/>
                </a:lnTo>
                <a:lnTo>
                  <a:pt x="346427" y="47584"/>
                </a:lnTo>
                <a:lnTo>
                  <a:pt x="345628" y="63568"/>
                </a:lnTo>
                <a:lnTo>
                  <a:pt x="324208" y="96926"/>
                </a:lnTo>
                <a:lnTo>
                  <a:pt x="305857" y="99853"/>
                </a:lnTo>
                <a:lnTo>
                  <a:pt x="295304" y="100187"/>
                </a:lnTo>
                <a:close/>
              </a:path>
            </a:pathLst>
          </a:custGeom>
          <a:solidFill>
            <a:srgbClr val="FEFEFE"/>
          </a:solidFill>
        </p:spPr>
        <p:txBody>
          <a:bodyPr wrap="square" lIns="0" tIns="0" rIns="0" bIns="0" rtlCol="0"/>
          <a:lstStyle/>
          <a:p>
            <a:endParaRPr/>
          </a:p>
        </p:txBody>
      </p:sp>
      <p:sp>
        <p:nvSpPr>
          <p:cNvPr id="20" name="bg object 20"/>
          <p:cNvSpPr/>
          <p:nvPr/>
        </p:nvSpPr>
        <p:spPr>
          <a:xfrm>
            <a:off x="13450710" y="4601750"/>
            <a:ext cx="280035" cy="116205"/>
          </a:xfrm>
          <a:custGeom>
            <a:avLst/>
            <a:gdLst/>
            <a:ahLst/>
            <a:cxnLst/>
            <a:rect l="l" t="t" r="r" b="b"/>
            <a:pathLst>
              <a:path w="280034" h="116204">
                <a:moveTo>
                  <a:pt x="62579" y="115742"/>
                </a:moveTo>
                <a:lnTo>
                  <a:pt x="22891" y="111059"/>
                </a:lnTo>
                <a:lnTo>
                  <a:pt x="0" y="85657"/>
                </a:lnTo>
                <a:lnTo>
                  <a:pt x="693" y="72924"/>
                </a:lnTo>
                <a:lnTo>
                  <a:pt x="22891" y="39472"/>
                </a:lnTo>
                <a:lnTo>
                  <a:pt x="45090" y="28768"/>
                </a:lnTo>
                <a:lnTo>
                  <a:pt x="93449" y="19098"/>
                </a:lnTo>
                <a:lnTo>
                  <a:pt x="141871" y="9617"/>
                </a:lnTo>
                <a:lnTo>
                  <a:pt x="190671" y="2519"/>
                </a:lnTo>
                <a:lnTo>
                  <a:pt x="240166" y="0"/>
                </a:lnTo>
                <a:lnTo>
                  <a:pt x="247565" y="0"/>
                </a:lnTo>
                <a:lnTo>
                  <a:pt x="278004" y="36378"/>
                </a:lnTo>
                <a:lnTo>
                  <a:pt x="279496" y="53846"/>
                </a:lnTo>
                <a:lnTo>
                  <a:pt x="275817" y="68241"/>
                </a:lnTo>
                <a:lnTo>
                  <a:pt x="244874" y="93664"/>
                </a:lnTo>
                <a:lnTo>
                  <a:pt x="236802" y="94333"/>
                </a:lnTo>
                <a:lnTo>
                  <a:pt x="191607" y="100501"/>
                </a:lnTo>
                <a:lnTo>
                  <a:pt x="147168" y="106041"/>
                </a:lnTo>
                <a:lnTo>
                  <a:pt x="103991" y="111080"/>
                </a:lnTo>
                <a:lnTo>
                  <a:pt x="62579" y="115742"/>
                </a:lnTo>
                <a:close/>
              </a:path>
            </a:pathLst>
          </a:custGeom>
          <a:solidFill>
            <a:srgbClr val="FEFEFE"/>
          </a:solidFill>
        </p:spPr>
        <p:txBody>
          <a:bodyPr wrap="square" lIns="0" tIns="0" rIns="0" bIns="0" rtlCol="0"/>
          <a:lstStyle/>
          <a:p>
            <a:endParaRPr/>
          </a:p>
        </p:txBody>
      </p:sp>
      <p:sp>
        <p:nvSpPr>
          <p:cNvPr id="21" name="bg object 21"/>
          <p:cNvSpPr/>
          <p:nvPr/>
        </p:nvSpPr>
        <p:spPr>
          <a:xfrm>
            <a:off x="14520284" y="4572981"/>
            <a:ext cx="324485" cy="96520"/>
          </a:xfrm>
          <a:custGeom>
            <a:avLst/>
            <a:gdLst/>
            <a:ahLst/>
            <a:cxnLst/>
            <a:rect l="l" t="t" r="r" b="b"/>
            <a:pathLst>
              <a:path w="324484" h="96520">
                <a:moveTo>
                  <a:pt x="277814" y="96340"/>
                </a:moveTo>
                <a:lnTo>
                  <a:pt x="272433" y="96340"/>
                </a:lnTo>
                <a:lnTo>
                  <a:pt x="30943" y="82291"/>
                </a:lnTo>
                <a:lnTo>
                  <a:pt x="25561" y="82291"/>
                </a:lnTo>
                <a:lnTo>
                  <a:pt x="20180" y="78945"/>
                </a:lnTo>
                <a:lnTo>
                  <a:pt x="14798" y="77607"/>
                </a:lnTo>
                <a:lnTo>
                  <a:pt x="8986" y="73698"/>
                </a:lnTo>
                <a:lnTo>
                  <a:pt x="4120" y="66903"/>
                </a:lnTo>
                <a:lnTo>
                  <a:pt x="893" y="58603"/>
                </a:lnTo>
                <a:lnTo>
                  <a:pt x="0" y="50177"/>
                </a:lnTo>
                <a:lnTo>
                  <a:pt x="3279" y="37465"/>
                </a:lnTo>
                <a:lnTo>
                  <a:pt x="44732" y="10286"/>
                </a:lnTo>
                <a:lnTo>
                  <a:pt x="61213" y="8697"/>
                </a:lnTo>
                <a:lnTo>
                  <a:pt x="78555" y="8937"/>
                </a:lnTo>
                <a:lnTo>
                  <a:pt x="97537" y="9617"/>
                </a:lnTo>
                <a:lnTo>
                  <a:pt x="147988" y="12042"/>
                </a:lnTo>
                <a:lnTo>
                  <a:pt x="165867" y="11540"/>
                </a:lnTo>
                <a:lnTo>
                  <a:pt x="189105" y="10537"/>
                </a:lnTo>
                <a:lnTo>
                  <a:pt x="216002" y="8279"/>
                </a:lnTo>
                <a:lnTo>
                  <a:pt x="244853" y="4014"/>
                </a:lnTo>
                <a:lnTo>
                  <a:pt x="255049" y="2257"/>
                </a:lnTo>
                <a:lnTo>
                  <a:pt x="265370" y="1003"/>
                </a:lnTo>
                <a:lnTo>
                  <a:pt x="275691" y="250"/>
                </a:lnTo>
                <a:lnTo>
                  <a:pt x="285887" y="0"/>
                </a:lnTo>
                <a:lnTo>
                  <a:pt x="294158" y="919"/>
                </a:lnTo>
                <a:lnTo>
                  <a:pt x="319016" y="31862"/>
                </a:lnTo>
                <a:lnTo>
                  <a:pt x="324229" y="47501"/>
                </a:lnTo>
                <a:lnTo>
                  <a:pt x="324061" y="63484"/>
                </a:lnTo>
                <a:lnTo>
                  <a:pt x="316830" y="78527"/>
                </a:lnTo>
                <a:lnTo>
                  <a:pt x="304553" y="89932"/>
                </a:lnTo>
                <a:lnTo>
                  <a:pt x="289250" y="95002"/>
                </a:lnTo>
                <a:lnTo>
                  <a:pt x="277814" y="96340"/>
                </a:lnTo>
                <a:close/>
              </a:path>
            </a:pathLst>
          </a:custGeom>
          <a:solidFill>
            <a:srgbClr val="FEFEFE"/>
          </a:solidFill>
        </p:spPr>
        <p:txBody>
          <a:bodyPr wrap="square" lIns="0" tIns="0" rIns="0" bIns="0" rtlCol="0"/>
          <a:lstStyle/>
          <a:p>
            <a:endParaRPr/>
          </a:p>
        </p:txBody>
      </p:sp>
      <p:sp>
        <p:nvSpPr>
          <p:cNvPr id="22" name="bg object 22"/>
          <p:cNvSpPr/>
          <p:nvPr/>
        </p:nvSpPr>
        <p:spPr>
          <a:xfrm>
            <a:off x="12331399" y="4637606"/>
            <a:ext cx="297180" cy="86360"/>
          </a:xfrm>
          <a:custGeom>
            <a:avLst/>
            <a:gdLst/>
            <a:ahLst/>
            <a:cxnLst/>
            <a:rect l="l" t="t" r="r" b="b"/>
            <a:pathLst>
              <a:path w="297179" h="86360">
                <a:moveTo>
                  <a:pt x="268397" y="85908"/>
                </a:moveTo>
                <a:lnTo>
                  <a:pt x="244065" y="84684"/>
                </a:lnTo>
                <a:lnTo>
                  <a:pt x="170186" y="79886"/>
                </a:lnTo>
                <a:lnTo>
                  <a:pt x="116372" y="76792"/>
                </a:lnTo>
                <a:lnTo>
                  <a:pt x="62558" y="73196"/>
                </a:lnTo>
                <a:lnTo>
                  <a:pt x="21525" y="66506"/>
                </a:lnTo>
                <a:lnTo>
                  <a:pt x="0" y="43758"/>
                </a:lnTo>
                <a:lnTo>
                  <a:pt x="378" y="33545"/>
                </a:lnTo>
                <a:lnTo>
                  <a:pt x="32288" y="6857"/>
                </a:lnTo>
                <a:lnTo>
                  <a:pt x="74666" y="271"/>
                </a:lnTo>
                <a:lnTo>
                  <a:pt x="120177" y="0"/>
                </a:lnTo>
                <a:lnTo>
                  <a:pt x="165814" y="104"/>
                </a:lnTo>
                <a:lnTo>
                  <a:pt x="256961" y="940"/>
                </a:lnTo>
                <a:lnTo>
                  <a:pt x="293286" y="29709"/>
                </a:lnTo>
                <a:lnTo>
                  <a:pt x="296649" y="53794"/>
                </a:lnTo>
                <a:lnTo>
                  <a:pt x="295451" y="67655"/>
                </a:lnTo>
                <a:lnTo>
                  <a:pt x="290091" y="77879"/>
                </a:lnTo>
                <a:lnTo>
                  <a:pt x="280947" y="84089"/>
                </a:lnTo>
                <a:lnTo>
                  <a:pt x="268397" y="85908"/>
                </a:lnTo>
                <a:close/>
              </a:path>
            </a:pathLst>
          </a:custGeom>
          <a:solidFill>
            <a:srgbClr val="FEFEFE"/>
          </a:solidFill>
        </p:spPr>
        <p:txBody>
          <a:bodyPr wrap="square" lIns="0" tIns="0" rIns="0" bIns="0" rtlCol="0"/>
          <a:lstStyle/>
          <a:p>
            <a:endParaRPr/>
          </a:p>
        </p:txBody>
      </p:sp>
      <p:sp>
        <p:nvSpPr>
          <p:cNvPr id="23" name="bg object 23"/>
          <p:cNvSpPr/>
          <p:nvPr/>
        </p:nvSpPr>
        <p:spPr>
          <a:xfrm>
            <a:off x="11815457" y="4611116"/>
            <a:ext cx="290195" cy="95250"/>
          </a:xfrm>
          <a:custGeom>
            <a:avLst/>
            <a:gdLst/>
            <a:ahLst/>
            <a:cxnLst/>
            <a:rect l="l" t="t" r="r" b="b"/>
            <a:pathLst>
              <a:path w="290195" h="95250">
                <a:moveTo>
                  <a:pt x="235436" y="95002"/>
                </a:moveTo>
                <a:lnTo>
                  <a:pt x="209096" y="92253"/>
                </a:lnTo>
                <a:lnTo>
                  <a:pt x="182126" y="89065"/>
                </a:lnTo>
                <a:lnTo>
                  <a:pt x="123772" y="81622"/>
                </a:lnTo>
                <a:lnTo>
                  <a:pt x="79291" y="79196"/>
                </a:lnTo>
                <a:lnTo>
                  <a:pt x="30270" y="76269"/>
                </a:lnTo>
                <a:lnTo>
                  <a:pt x="945" y="49268"/>
                </a:lnTo>
                <a:lnTo>
                  <a:pt x="0" y="34120"/>
                </a:lnTo>
                <a:lnTo>
                  <a:pt x="2648" y="23583"/>
                </a:lnTo>
                <a:lnTo>
                  <a:pt x="40444" y="1003"/>
                </a:lnTo>
                <a:lnTo>
                  <a:pt x="57177" y="0"/>
                </a:lnTo>
                <a:lnTo>
                  <a:pt x="152024" y="5185"/>
                </a:lnTo>
                <a:lnTo>
                  <a:pt x="199448" y="8091"/>
                </a:lnTo>
                <a:lnTo>
                  <a:pt x="246871" y="11373"/>
                </a:lnTo>
                <a:lnTo>
                  <a:pt x="285035" y="28831"/>
                </a:lnTo>
                <a:lnTo>
                  <a:pt x="289723" y="47856"/>
                </a:lnTo>
                <a:lnTo>
                  <a:pt x="285887" y="56867"/>
                </a:lnTo>
                <a:lnTo>
                  <a:pt x="258422" y="88416"/>
                </a:lnTo>
                <a:lnTo>
                  <a:pt x="244023" y="94898"/>
                </a:lnTo>
                <a:lnTo>
                  <a:pt x="235436" y="95002"/>
                </a:lnTo>
                <a:close/>
              </a:path>
            </a:pathLst>
          </a:custGeom>
          <a:solidFill>
            <a:srgbClr val="FEFEFE"/>
          </a:solidFill>
        </p:spPr>
        <p:txBody>
          <a:bodyPr wrap="square" lIns="0" tIns="0" rIns="0" bIns="0" rtlCol="0"/>
          <a:lstStyle/>
          <a:p>
            <a:endParaRPr/>
          </a:p>
        </p:txBody>
      </p:sp>
      <p:sp>
        <p:nvSpPr>
          <p:cNvPr id="24" name="bg object 24"/>
          <p:cNvSpPr/>
          <p:nvPr/>
        </p:nvSpPr>
        <p:spPr>
          <a:xfrm>
            <a:off x="12896446" y="4626336"/>
            <a:ext cx="277495" cy="95250"/>
          </a:xfrm>
          <a:custGeom>
            <a:avLst/>
            <a:gdLst/>
            <a:ahLst/>
            <a:cxnLst/>
            <a:rect l="l" t="t" r="r" b="b"/>
            <a:pathLst>
              <a:path w="277494" h="95250">
                <a:moveTo>
                  <a:pt x="240817" y="95169"/>
                </a:moveTo>
                <a:lnTo>
                  <a:pt x="199521" y="86158"/>
                </a:lnTo>
                <a:lnTo>
                  <a:pt x="159171" y="81287"/>
                </a:lnTo>
                <a:lnTo>
                  <a:pt x="119452" y="79175"/>
                </a:lnTo>
                <a:lnTo>
                  <a:pt x="80048" y="78444"/>
                </a:lnTo>
                <a:lnTo>
                  <a:pt x="65817" y="77869"/>
                </a:lnTo>
                <a:lnTo>
                  <a:pt x="22870" y="71753"/>
                </a:lnTo>
                <a:lnTo>
                  <a:pt x="0" y="40309"/>
                </a:lnTo>
                <a:lnTo>
                  <a:pt x="1282" y="30116"/>
                </a:lnTo>
                <a:lnTo>
                  <a:pt x="41705" y="3177"/>
                </a:lnTo>
                <a:lnTo>
                  <a:pt x="101248" y="0"/>
                </a:lnTo>
                <a:lnTo>
                  <a:pt x="140673" y="334"/>
                </a:lnTo>
                <a:lnTo>
                  <a:pt x="219964" y="1505"/>
                </a:lnTo>
                <a:lnTo>
                  <a:pt x="259789" y="16464"/>
                </a:lnTo>
                <a:lnTo>
                  <a:pt x="277131" y="43957"/>
                </a:lnTo>
                <a:lnTo>
                  <a:pt x="275124" y="49675"/>
                </a:lnTo>
                <a:lnTo>
                  <a:pt x="267777" y="59982"/>
                </a:lnTo>
                <a:lnTo>
                  <a:pt x="250813" y="81851"/>
                </a:lnTo>
                <a:lnTo>
                  <a:pt x="240817" y="95169"/>
                </a:lnTo>
                <a:close/>
              </a:path>
            </a:pathLst>
          </a:custGeom>
          <a:solidFill>
            <a:srgbClr val="FEFEFE"/>
          </a:solidFill>
        </p:spPr>
        <p:txBody>
          <a:bodyPr wrap="square" lIns="0" tIns="0" rIns="0" bIns="0" rtlCol="0"/>
          <a:lstStyle/>
          <a:p>
            <a:endParaRPr/>
          </a:p>
        </p:txBody>
      </p:sp>
      <p:sp>
        <p:nvSpPr>
          <p:cNvPr id="25" name="bg object 25"/>
          <p:cNvSpPr/>
          <p:nvPr/>
        </p:nvSpPr>
        <p:spPr>
          <a:xfrm>
            <a:off x="13939429" y="4581679"/>
            <a:ext cx="256540" cy="90805"/>
          </a:xfrm>
          <a:custGeom>
            <a:avLst/>
            <a:gdLst/>
            <a:ahLst/>
            <a:cxnLst/>
            <a:rect l="l" t="t" r="r" b="b"/>
            <a:pathLst>
              <a:path w="256540" h="90804">
                <a:moveTo>
                  <a:pt x="85345" y="90486"/>
                </a:moveTo>
                <a:lnTo>
                  <a:pt x="39351" y="88584"/>
                </a:lnTo>
                <a:lnTo>
                  <a:pt x="1849" y="67990"/>
                </a:lnTo>
                <a:lnTo>
                  <a:pt x="0" y="57630"/>
                </a:lnTo>
                <a:lnTo>
                  <a:pt x="1681" y="46832"/>
                </a:lnTo>
                <a:lnTo>
                  <a:pt x="35988" y="13380"/>
                </a:lnTo>
                <a:lnTo>
                  <a:pt x="77021" y="6690"/>
                </a:lnTo>
                <a:lnTo>
                  <a:pt x="182967" y="1515"/>
                </a:lnTo>
                <a:lnTo>
                  <a:pt x="218283" y="0"/>
                </a:lnTo>
                <a:lnTo>
                  <a:pt x="233155" y="3826"/>
                </a:lnTo>
                <a:lnTo>
                  <a:pt x="245946" y="14551"/>
                </a:lnTo>
                <a:lnTo>
                  <a:pt x="254323" y="29541"/>
                </a:lnTo>
                <a:lnTo>
                  <a:pt x="255952" y="46163"/>
                </a:lnTo>
                <a:lnTo>
                  <a:pt x="255280" y="51515"/>
                </a:lnTo>
                <a:lnTo>
                  <a:pt x="232041" y="85270"/>
                </a:lnTo>
                <a:lnTo>
                  <a:pt x="121417" y="87643"/>
                </a:lnTo>
                <a:lnTo>
                  <a:pt x="122763" y="88981"/>
                </a:lnTo>
                <a:lnTo>
                  <a:pt x="122763" y="90319"/>
                </a:lnTo>
                <a:lnTo>
                  <a:pt x="85345" y="90486"/>
                </a:lnTo>
                <a:close/>
              </a:path>
            </a:pathLst>
          </a:custGeom>
          <a:solidFill>
            <a:srgbClr val="FEFEFE"/>
          </a:solidFill>
        </p:spPr>
        <p:txBody>
          <a:bodyPr wrap="square" lIns="0" tIns="0" rIns="0" bIns="0" rtlCol="0"/>
          <a:lstStyle/>
          <a:p>
            <a:endParaRPr/>
          </a:p>
        </p:txBody>
      </p:sp>
      <p:sp>
        <p:nvSpPr>
          <p:cNvPr id="26" name="bg object 26"/>
          <p:cNvSpPr/>
          <p:nvPr/>
        </p:nvSpPr>
        <p:spPr>
          <a:xfrm>
            <a:off x="11328440" y="4589038"/>
            <a:ext cx="277495" cy="83820"/>
          </a:xfrm>
          <a:custGeom>
            <a:avLst/>
            <a:gdLst/>
            <a:ahLst/>
            <a:cxnLst/>
            <a:rect l="l" t="t" r="r" b="b"/>
            <a:pathLst>
              <a:path w="277495" h="83820">
                <a:moveTo>
                  <a:pt x="139243" y="83629"/>
                </a:moveTo>
                <a:lnTo>
                  <a:pt x="139243" y="82960"/>
                </a:lnTo>
                <a:lnTo>
                  <a:pt x="89465" y="80785"/>
                </a:lnTo>
                <a:lnTo>
                  <a:pt x="64513" y="79384"/>
                </a:lnTo>
                <a:lnTo>
                  <a:pt x="23543" y="74262"/>
                </a:lnTo>
                <a:lnTo>
                  <a:pt x="0" y="44156"/>
                </a:lnTo>
                <a:lnTo>
                  <a:pt x="1019" y="35939"/>
                </a:lnTo>
                <a:lnTo>
                  <a:pt x="32961" y="13882"/>
                </a:lnTo>
                <a:lnTo>
                  <a:pt x="197766" y="0"/>
                </a:lnTo>
                <a:lnTo>
                  <a:pt x="216738" y="721"/>
                </a:lnTo>
                <a:lnTo>
                  <a:pt x="267724" y="22078"/>
                </a:lnTo>
                <a:lnTo>
                  <a:pt x="277468" y="43434"/>
                </a:lnTo>
                <a:lnTo>
                  <a:pt x="275124" y="50846"/>
                </a:lnTo>
                <a:lnTo>
                  <a:pt x="265507" y="64624"/>
                </a:lnTo>
                <a:lnTo>
                  <a:pt x="254187" y="75266"/>
                </a:lnTo>
                <a:lnTo>
                  <a:pt x="240218" y="81893"/>
                </a:lnTo>
                <a:lnTo>
                  <a:pt x="231119" y="82792"/>
                </a:lnTo>
                <a:lnTo>
                  <a:pt x="181285" y="82792"/>
                </a:lnTo>
                <a:lnTo>
                  <a:pt x="139916" y="82960"/>
                </a:lnTo>
                <a:lnTo>
                  <a:pt x="139243" y="83629"/>
                </a:lnTo>
                <a:close/>
              </a:path>
              <a:path w="277495" h="83820">
                <a:moveTo>
                  <a:pt x="222655" y="83629"/>
                </a:moveTo>
                <a:lnTo>
                  <a:pt x="201970" y="82960"/>
                </a:lnTo>
                <a:lnTo>
                  <a:pt x="181285" y="82792"/>
                </a:lnTo>
                <a:lnTo>
                  <a:pt x="231119" y="82792"/>
                </a:lnTo>
                <a:lnTo>
                  <a:pt x="222655" y="83629"/>
                </a:lnTo>
                <a:close/>
              </a:path>
            </a:pathLst>
          </a:custGeom>
          <a:solidFill>
            <a:srgbClr val="FEFEFE"/>
          </a:solidFill>
        </p:spPr>
        <p:txBody>
          <a:bodyPr wrap="square" lIns="0" tIns="0" rIns="0" bIns="0" rtlCol="0"/>
          <a:lstStyle/>
          <a:p>
            <a:endParaRPr/>
          </a:p>
        </p:txBody>
      </p:sp>
      <p:sp>
        <p:nvSpPr>
          <p:cNvPr id="27" name="bg object 27"/>
          <p:cNvSpPr/>
          <p:nvPr/>
        </p:nvSpPr>
        <p:spPr>
          <a:xfrm>
            <a:off x="10899946" y="4593721"/>
            <a:ext cx="225346" cy="92995"/>
          </a:xfrm>
          <a:prstGeom prst="rect">
            <a:avLst/>
          </a:prstGeom>
          <a:blipFill>
            <a:blip r:embed="rId4" cstate="print"/>
            <a:stretch>
              <a:fillRect/>
            </a:stretch>
          </a:blipFill>
        </p:spPr>
        <p:txBody>
          <a:bodyPr wrap="square" lIns="0" tIns="0" rIns="0" bIns="0" rtlCol="0"/>
          <a:lstStyle/>
          <a:p>
            <a:endParaRPr/>
          </a:p>
        </p:txBody>
      </p:sp>
      <p:sp>
        <p:nvSpPr>
          <p:cNvPr id="28" name="bg object 28"/>
          <p:cNvSpPr/>
          <p:nvPr/>
        </p:nvSpPr>
        <p:spPr>
          <a:xfrm>
            <a:off x="10430419" y="4610792"/>
            <a:ext cx="253598" cy="78600"/>
          </a:xfrm>
          <a:prstGeom prst="rect">
            <a:avLst/>
          </a:prstGeom>
          <a:blipFill>
            <a:blip r:embed="rId5" cstate="print"/>
            <a:stretch>
              <a:fillRect/>
            </a:stretch>
          </a:blipFill>
        </p:spPr>
        <p:txBody>
          <a:bodyPr wrap="square" lIns="0" tIns="0" rIns="0" bIns="0" rtlCol="0"/>
          <a:lstStyle/>
          <a:p>
            <a:endParaRPr/>
          </a:p>
        </p:txBody>
      </p:sp>
      <p:sp>
        <p:nvSpPr>
          <p:cNvPr id="29" name="bg object 29"/>
          <p:cNvSpPr/>
          <p:nvPr/>
        </p:nvSpPr>
        <p:spPr>
          <a:xfrm>
            <a:off x="9638427" y="4621821"/>
            <a:ext cx="192742" cy="78276"/>
          </a:xfrm>
          <a:prstGeom prst="rect">
            <a:avLst/>
          </a:prstGeom>
          <a:blipFill>
            <a:blip r:embed="rId6" cstate="print"/>
            <a:stretch>
              <a:fillRect/>
            </a:stretch>
          </a:blipFill>
        </p:spPr>
        <p:txBody>
          <a:bodyPr wrap="square" lIns="0" tIns="0" rIns="0" bIns="0" rtlCol="0"/>
          <a:lstStyle/>
          <a:p>
            <a:endParaRPr/>
          </a:p>
        </p:txBody>
      </p:sp>
      <p:sp>
        <p:nvSpPr>
          <p:cNvPr id="30" name="bg object 30"/>
          <p:cNvSpPr/>
          <p:nvPr/>
        </p:nvSpPr>
        <p:spPr>
          <a:xfrm>
            <a:off x="10005288" y="4626504"/>
            <a:ext cx="188853" cy="72924"/>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464496" y="838019"/>
            <a:ext cx="17359006" cy="69596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50" b="0" i="0">
                <a:solidFill>
                  <a:srgbClr val="730D0D"/>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50" b="0" i="0">
                <a:solidFill>
                  <a:srgbClr val="730D0D"/>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50" b="0" i="0">
                <a:solidFill>
                  <a:srgbClr val="730D0D"/>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730D0D"/>
          </a:solidFill>
        </p:spPr>
        <p:txBody>
          <a:bodyPr wrap="square" lIns="0" tIns="0" rIns="0" bIns="0" rtlCol="0"/>
          <a:lstStyle/>
          <a:p>
            <a:endParaRPr/>
          </a:p>
        </p:txBody>
      </p:sp>
      <p:sp>
        <p:nvSpPr>
          <p:cNvPr id="2" name="Holder 2"/>
          <p:cNvSpPr>
            <a:spLocks noGrp="1"/>
          </p:cNvSpPr>
          <p:nvPr>
            <p:ph type="title"/>
          </p:nvPr>
        </p:nvSpPr>
        <p:spPr>
          <a:xfrm>
            <a:off x="428482" y="2795209"/>
            <a:ext cx="17431034" cy="2032635"/>
          </a:xfrm>
          <a:prstGeom prst="rect">
            <a:avLst/>
          </a:prstGeom>
        </p:spPr>
        <p:txBody>
          <a:bodyPr wrap="square" lIns="0" tIns="0" rIns="0" bIns="0">
            <a:spAutoFit/>
          </a:bodyPr>
          <a:lstStyle>
            <a:lvl1pPr>
              <a:defRPr sz="3750" b="0" i="0">
                <a:solidFill>
                  <a:srgbClr val="730D0D"/>
                </a:solidFill>
                <a:latin typeface="Arial"/>
                <a:cs typeface="Arial"/>
              </a:defRPr>
            </a:lvl1pPr>
          </a:lstStyle>
          <a:p>
            <a:endParaRPr/>
          </a:p>
        </p:txBody>
      </p:sp>
      <p:sp>
        <p:nvSpPr>
          <p:cNvPr id="3" name="Holder 3"/>
          <p:cNvSpPr>
            <a:spLocks noGrp="1"/>
          </p:cNvSpPr>
          <p:nvPr>
            <p:ph type="body" idx="1"/>
          </p:nvPr>
        </p:nvSpPr>
        <p:spPr>
          <a:xfrm>
            <a:off x="1973039" y="2486926"/>
            <a:ext cx="14341920" cy="559752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11/28/2021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www.kaggle.com/dileep070/heart-disease-prediction-using-logistic-regressi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4906" y="7750018"/>
            <a:ext cx="1677035" cy="2134235"/>
          </a:xfrm>
          <a:prstGeom prst="rect">
            <a:avLst/>
          </a:prstGeom>
        </p:spPr>
        <p:txBody>
          <a:bodyPr vert="horz" wrap="square" lIns="0" tIns="12065" rIns="0" bIns="0" rtlCol="0">
            <a:spAutoFit/>
          </a:bodyPr>
          <a:lstStyle/>
          <a:p>
            <a:pPr marL="12700" marR="5080" algn="l" rtl="0">
              <a:lnSpc>
                <a:spcPct val="115300"/>
              </a:lnSpc>
              <a:spcBef>
                <a:spcPts val="95"/>
              </a:spcBef>
            </a:pPr>
            <a:r>
              <a:rPr sz="2000" spc="-65" dirty="0">
                <a:solidFill>
                  <a:srgbClr val="FFFFFF"/>
                </a:solidFill>
                <a:latin typeface="Trebuchet MS"/>
                <a:cs typeface="Trebuchet MS"/>
              </a:rPr>
              <a:t>Group </a:t>
            </a:r>
            <a:r>
              <a:rPr sz="2000" spc="-250" dirty="0">
                <a:solidFill>
                  <a:srgbClr val="FFFFFF"/>
                </a:solidFill>
                <a:latin typeface="Trebuchet MS"/>
                <a:cs typeface="Trebuchet MS"/>
              </a:rPr>
              <a:t>: </a:t>
            </a:r>
            <a:r>
              <a:rPr sz="2000" spc="-60" dirty="0">
                <a:solidFill>
                  <a:srgbClr val="FFFFFF"/>
                </a:solidFill>
                <a:latin typeface="Trebuchet MS"/>
                <a:cs typeface="Trebuchet MS"/>
              </a:rPr>
              <a:t>4  </a:t>
            </a:r>
            <a:r>
              <a:rPr sz="2000" spc="-45" dirty="0">
                <a:solidFill>
                  <a:srgbClr val="FFFFFF"/>
                </a:solidFill>
                <a:latin typeface="Trebuchet MS"/>
                <a:cs typeface="Trebuchet MS"/>
              </a:rPr>
              <a:t>Sadeem </a:t>
            </a:r>
            <a:r>
              <a:rPr sz="2000" spc="-130" dirty="0">
                <a:solidFill>
                  <a:srgbClr val="FFFFFF"/>
                </a:solidFill>
                <a:latin typeface="Trebuchet MS"/>
                <a:cs typeface="Trebuchet MS"/>
              </a:rPr>
              <a:t>Alfajeh  </a:t>
            </a:r>
            <a:r>
              <a:rPr sz="2000" spc="-45" dirty="0">
                <a:solidFill>
                  <a:srgbClr val="FFFFFF"/>
                </a:solidFill>
                <a:latin typeface="Trebuchet MS"/>
                <a:cs typeface="Trebuchet MS"/>
              </a:rPr>
              <a:t>Nora</a:t>
            </a:r>
            <a:r>
              <a:rPr sz="2000" spc="-310" dirty="0">
                <a:solidFill>
                  <a:srgbClr val="FFFFFF"/>
                </a:solidFill>
                <a:latin typeface="Trebuchet MS"/>
                <a:cs typeface="Trebuchet MS"/>
              </a:rPr>
              <a:t> </a:t>
            </a:r>
            <a:r>
              <a:rPr sz="2000" spc="-80" dirty="0">
                <a:solidFill>
                  <a:srgbClr val="FFFFFF"/>
                </a:solidFill>
                <a:latin typeface="Trebuchet MS"/>
                <a:cs typeface="Trebuchet MS"/>
              </a:rPr>
              <a:t>Almutahar  </a:t>
            </a:r>
            <a:r>
              <a:rPr sz="2000" spc="-50" dirty="0">
                <a:solidFill>
                  <a:srgbClr val="FFFFFF"/>
                </a:solidFill>
                <a:latin typeface="Trebuchet MS"/>
                <a:cs typeface="Trebuchet MS"/>
              </a:rPr>
              <a:t>Salwa </a:t>
            </a:r>
            <a:r>
              <a:rPr sz="2000" spc="-80" dirty="0">
                <a:solidFill>
                  <a:srgbClr val="FFFFFF"/>
                </a:solidFill>
                <a:latin typeface="Trebuchet MS"/>
                <a:cs typeface="Trebuchet MS"/>
              </a:rPr>
              <a:t>Alowiyd  </a:t>
            </a:r>
            <a:r>
              <a:rPr sz="2000" spc="-50" dirty="0">
                <a:solidFill>
                  <a:srgbClr val="FFFFFF"/>
                </a:solidFill>
                <a:latin typeface="Trebuchet MS"/>
                <a:cs typeface="Trebuchet MS"/>
              </a:rPr>
              <a:t>Maram </a:t>
            </a:r>
            <a:r>
              <a:rPr sz="2000" spc="-80" dirty="0">
                <a:solidFill>
                  <a:srgbClr val="FFFFFF"/>
                </a:solidFill>
                <a:latin typeface="Trebuchet MS"/>
                <a:cs typeface="Trebuchet MS"/>
              </a:rPr>
              <a:t>Alolaqi  </a:t>
            </a:r>
            <a:r>
              <a:rPr sz="2000" spc="-40" dirty="0">
                <a:solidFill>
                  <a:srgbClr val="FFFFFF"/>
                </a:solidFill>
                <a:latin typeface="Trebuchet MS"/>
                <a:cs typeface="Trebuchet MS"/>
              </a:rPr>
              <a:t>Sarah</a:t>
            </a:r>
            <a:r>
              <a:rPr sz="2000" spc="-275" dirty="0">
                <a:solidFill>
                  <a:srgbClr val="FFFFFF"/>
                </a:solidFill>
                <a:latin typeface="Trebuchet MS"/>
                <a:cs typeface="Trebuchet MS"/>
              </a:rPr>
              <a:t> </a:t>
            </a:r>
            <a:r>
              <a:rPr sz="2000" spc="-55" dirty="0">
                <a:solidFill>
                  <a:srgbClr val="FFFFFF"/>
                </a:solidFill>
                <a:latin typeface="Trebuchet MS"/>
                <a:cs typeface="Trebuchet MS"/>
              </a:rPr>
              <a:t>Zubayen</a:t>
            </a:r>
            <a:endParaRPr sz="2000" dirty="0">
              <a:latin typeface="Trebuchet MS"/>
              <a:cs typeface="Trebuchet MS"/>
            </a:endParaRPr>
          </a:p>
        </p:txBody>
      </p:sp>
      <p:sp>
        <p:nvSpPr>
          <p:cNvPr id="3" name="object 3"/>
          <p:cNvSpPr txBox="1">
            <a:spLocks noGrp="1"/>
          </p:cNvSpPr>
          <p:nvPr>
            <p:ph type="title"/>
          </p:nvPr>
        </p:nvSpPr>
        <p:spPr>
          <a:xfrm>
            <a:off x="1295400" y="1608421"/>
            <a:ext cx="14528470" cy="1934312"/>
          </a:xfrm>
          <a:prstGeom prst="rect">
            <a:avLst/>
          </a:prstGeom>
        </p:spPr>
        <p:txBody>
          <a:bodyPr vert="horz" wrap="square" lIns="0" tIns="12700" rIns="0" bIns="0" rtlCol="0">
            <a:spAutoFit/>
          </a:bodyPr>
          <a:lstStyle/>
          <a:p>
            <a:pPr marL="12700" marR="5080">
              <a:lnSpc>
                <a:spcPct val="107600"/>
              </a:lnSpc>
              <a:spcBef>
                <a:spcPts val="100"/>
              </a:spcBef>
              <a:tabLst>
                <a:tab pos="6613525" algn="l"/>
              </a:tabLst>
            </a:pPr>
            <a:r>
              <a:rPr lang="en-US" sz="6000" spc="160" dirty="0" smtClean="0">
                <a:solidFill>
                  <a:srgbClr val="FFFFFF"/>
                </a:solidFill>
              </a:rPr>
              <a:t>The</a:t>
            </a:r>
            <a:r>
              <a:rPr sz="6000" spc="160" dirty="0" smtClean="0">
                <a:solidFill>
                  <a:srgbClr val="FFFFFF"/>
                </a:solidFill>
              </a:rPr>
              <a:t> </a:t>
            </a:r>
            <a:r>
              <a:rPr lang="en-US" sz="6000" spc="905" dirty="0" smtClean="0">
                <a:solidFill>
                  <a:srgbClr val="FFFFFF"/>
                </a:solidFill>
                <a:latin typeface="Trebuchet MS"/>
                <a:cs typeface="Trebuchet MS"/>
              </a:rPr>
              <a:t>use</a:t>
            </a:r>
            <a:r>
              <a:rPr lang="ar-SA" sz="6000" spc="905" dirty="0" smtClean="0">
                <a:solidFill>
                  <a:srgbClr val="FFFFFF"/>
                </a:solidFill>
                <a:latin typeface="Trebuchet MS"/>
                <a:cs typeface="Trebuchet MS"/>
              </a:rPr>
              <a:t> </a:t>
            </a:r>
            <a:r>
              <a:rPr lang="en-US" sz="6000" spc="905" dirty="0" smtClean="0">
                <a:solidFill>
                  <a:srgbClr val="FFFFFF"/>
                </a:solidFill>
                <a:latin typeface="Trebuchet MS"/>
                <a:cs typeface="Trebuchet MS"/>
              </a:rPr>
              <a:t>of ML to predict serious illness</a:t>
            </a:r>
            <a:r>
              <a:rPr lang="ar-SA" sz="6000" spc="905" dirty="0">
                <a:solidFill>
                  <a:srgbClr val="FFFFFF"/>
                </a:solidFill>
              </a:rPr>
              <a:t> </a:t>
            </a:r>
            <a:r>
              <a:rPr sz="6000" spc="15" dirty="0" smtClean="0">
                <a:solidFill>
                  <a:srgbClr val="FF904D"/>
                </a:solidFill>
              </a:rPr>
              <a:t>by </a:t>
            </a:r>
            <a:r>
              <a:rPr sz="6000" spc="10" dirty="0" smtClean="0">
                <a:solidFill>
                  <a:srgbClr val="FF904D"/>
                </a:solidFill>
              </a:rPr>
              <a:t>using </a:t>
            </a:r>
            <a:r>
              <a:rPr sz="6000" spc="15" dirty="0" smtClean="0">
                <a:solidFill>
                  <a:srgbClr val="FF904D"/>
                </a:solidFill>
              </a:rPr>
              <a:t>Random</a:t>
            </a:r>
            <a:r>
              <a:rPr sz="6000" spc="-165" dirty="0" smtClean="0">
                <a:solidFill>
                  <a:srgbClr val="FF904D"/>
                </a:solidFill>
              </a:rPr>
              <a:t> </a:t>
            </a:r>
            <a:r>
              <a:rPr sz="6000" spc="10" dirty="0" smtClean="0">
                <a:solidFill>
                  <a:srgbClr val="FF904D"/>
                </a:solidFill>
              </a:rPr>
              <a:t>Forest</a:t>
            </a:r>
            <a:endParaRPr sz="6000" dirty="0">
              <a:latin typeface="Trebuchet MS"/>
              <a:cs typeface="Trebuchet MS"/>
            </a:endParaRPr>
          </a:p>
        </p:txBody>
      </p:sp>
      <p:sp>
        <p:nvSpPr>
          <p:cNvPr id="4" name="object 4"/>
          <p:cNvSpPr/>
          <p:nvPr/>
        </p:nvSpPr>
        <p:spPr>
          <a:xfrm>
            <a:off x="12423402" y="4055228"/>
            <a:ext cx="434340" cy="125730"/>
          </a:xfrm>
          <a:custGeom>
            <a:avLst/>
            <a:gdLst/>
            <a:ahLst/>
            <a:cxnLst/>
            <a:rect l="l" t="t" r="r" b="b"/>
            <a:pathLst>
              <a:path w="434340" h="125729">
                <a:moveTo>
                  <a:pt x="369974" y="125225"/>
                </a:moveTo>
                <a:lnTo>
                  <a:pt x="356753" y="124702"/>
                </a:lnTo>
                <a:lnTo>
                  <a:pt x="343848" y="122925"/>
                </a:lnTo>
                <a:lnTo>
                  <a:pt x="296099" y="114459"/>
                </a:lnTo>
                <a:lnTo>
                  <a:pt x="248116" y="107316"/>
                </a:lnTo>
                <a:lnTo>
                  <a:pt x="199946" y="101288"/>
                </a:lnTo>
                <a:lnTo>
                  <a:pt x="151635" y="96166"/>
                </a:lnTo>
                <a:lnTo>
                  <a:pt x="103231" y="91741"/>
                </a:lnTo>
                <a:lnTo>
                  <a:pt x="54779" y="87804"/>
                </a:lnTo>
                <a:lnTo>
                  <a:pt x="47194" y="86772"/>
                </a:lnTo>
                <a:lnTo>
                  <a:pt x="32025" y="83453"/>
                </a:lnTo>
                <a:lnTo>
                  <a:pt x="24440" y="81950"/>
                </a:lnTo>
                <a:lnTo>
                  <a:pt x="16473" y="77704"/>
                </a:lnTo>
                <a:lnTo>
                  <a:pt x="8743" y="69929"/>
                </a:lnTo>
                <a:lnTo>
                  <a:pt x="2752" y="60430"/>
                </a:lnTo>
                <a:lnTo>
                  <a:pt x="0" y="51010"/>
                </a:lnTo>
                <a:lnTo>
                  <a:pt x="1790" y="38688"/>
                </a:lnTo>
                <a:lnTo>
                  <a:pt x="43823" y="2508"/>
                </a:lnTo>
                <a:lnTo>
                  <a:pt x="64050" y="0"/>
                </a:lnTo>
                <a:lnTo>
                  <a:pt x="103107" y="405"/>
                </a:lnTo>
                <a:lnTo>
                  <a:pt x="180904" y="2469"/>
                </a:lnTo>
                <a:lnTo>
                  <a:pt x="219961" y="3344"/>
                </a:lnTo>
                <a:lnTo>
                  <a:pt x="219961" y="5017"/>
                </a:lnTo>
                <a:lnTo>
                  <a:pt x="365760" y="5017"/>
                </a:lnTo>
                <a:lnTo>
                  <a:pt x="376005" y="5187"/>
                </a:lnTo>
                <a:lnTo>
                  <a:pt x="420540" y="15052"/>
                </a:lnTo>
                <a:lnTo>
                  <a:pt x="434024" y="59476"/>
                </a:lnTo>
                <a:lnTo>
                  <a:pt x="433023" y="79455"/>
                </a:lnTo>
                <a:lnTo>
                  <a:pt x="414851" y="116027"/>
                </a:lnTo>
                <a:lnTo>
                  <a:pt x="383195" y="124807"/>
                </a:lnTo>
                <a:lnTo>
                  <a:pt x="369974" y="125225"/>
                </a:lnTo>
                <a:close/>
              </a:path>
            </a:pathLst>
          </a:custGeom>
          <a:solidFill>
            <a:srgbClr val="FEFEFE"/>
          </a:solidFill>
        </p:spPr>
        <p:txBody>
          <a:bodyPr wrap="square" lIns="0" tIns="0" rIns="0" bIns="0" rtlCol="0"/>
          <a:lstStyle/>
          <a:p>
            <a:endParaRPr/>
          </a:p>
        </p:txBody>
      </p:sp>
      <p:sp>
        <p:nvSpPr>
          <p:cNvPr id="5" name="object 5"/>
          <p:cNvSpPr/>
          <p:nvPr/>
        </p:nvSpPr>
        <p:spPr>
          <a:xfrm>
            <a:off x="10307260" y="4026452"/>
            <a:ext cx="350520" cy="144780"/>
          </a:xfrm>
          <a:custGeom>
            <a:avLst/>
            <a:gdLst/>
            <a:ahLst/>
            <a:cxnLst/>
            <a:rect l="l" t="t" r="r" b="b"/>
            <a:pathLst>
              <a:path w="350520" h="144779">
                <a:moveTo>
                  <a:pt x="78403" y="144667"/>
                </a:moveTo>
                <a:lnTo>
                  <a:pt x="39056" y="140434"/>
                </a:lnTo>
                <a:lnTo>
                  <a:pt x="5293" y="121880"/>
                </a:lnTo>
                <a:lnTo>
                  <a:pt x="0" y="107063"/>
                </a:lnTo>
                <a:lnTo>
                  <a:pt x="869" y="91149"/>
                </a:lnTo>
                <a:lnTo>
                  <a:pt x="28680" y="49337"/>
                </a:lnTo>
                <a:lnTo>
                  <a:pt x="104967" y="26358"/>
                </a:lnTo>
                <a:lnTo>
                  <a:pt x="153443" y="16557"/>
                </a:lnTo>
                <a:lnTo>
                  <a:pt x="202121" y="7960"/>
                </a:lnTo>
                <a:lnTo>
                  <a:pt x="251204" y="1973"/>
                </a:lnTo>
                <a:lnTo>
                  <a:pt x="300893" y="0"/>
                </a:lnTo>
                <a:lnTo>
                  <a:pt x="308215" y="744"/>
                </a:lnTo>
                <a:lnTo>
                  <a:pt x="341056" y="24734"/>
                </a:lnTo>
                <a:lnTo>
                  <a:pt x="350169" y="67303"/>
                </a:lnTo>
                <a:lnTo>
                  <a:pt x="345560" y="85295"/>
                </a:lnTo>
                <a:lnTo>
                  <a:pt x="311639" y="114772"/>
                </a:lnTo>
                <a:lnTo>
                  <a:pt x="240056" y="125617"/>
                </a:lnTo>
                <a:lnTo>
                  <a:pt x="184381" y="132542"/>
                </a:lnTo>
                <a:lnTo>
                  <a:pt x="130286" y="138840"/>
                </a:lnTo>
                <a:lnTo>
                  <a:pt x="78403" y="144667"/>
                </a:lnTo>
                <a:close/>
              </a:path>
            </a:pathLst>
          </a:custGeom>
          <a:solidFill>
            <a:srgbClr val="FEFEFE"/>
          </a:solidFill>
        </p:spPr>
        <p:txBody>
          <a:bodyPr wrap="square" lIns="0" tIns="0" rIns="0" bIns="0" rtlCol="0"/>
          <a:lstStyle/>
          <a:p>
            <a:endParaRPr/>
          </a:p>
        </p:txBody>
      </p:sp>
      <p:sp>
        <p:nvSpPr>
          <p:cNvPr id="6" name="object 6"/>
          <p:cNvSpPr/>
          <p:nvPr/>
        </p:nvSpPr>
        <p:spPr>
          <a:xfrm>
            <a:off x="11616211" y="4092492"/>
            <a:ext cx="406400" cy="120650"/>
          </a:xfrm>
          <a:custGeom>
            <a:avLst/>
            <a:gdLst/>
            <a:ahLst/>
            <a:cxnLst/>
            <a:rect l="l" t="t" r="r" b="b"/>
            <a:pathLst>
              <a:path w="406400" h="120650">
                <a:moveTo>
                  <a:pt x="348062" y="120417"/>
                </a:moveTo>
                <a:lnTo>
                  <a:pt x="341320" y="120417"/>
                </a:lnTo>
                <a:lnTo>
                  <a:pt x="38767" y="102856"/>
                </a:lnTo>
                <a:lnTo>
                  <a:pt x="32025" y="102856"/>
                </a:lnTo>
                <a:lnTo>
                  <a:pt x="25282" y="98675"/>
                </a:lnTo>
                <a:lnTo>
                  <a:pt x="18540" y="97002"/>
                </a:lnTo>
                <a:lnTo>
                  <a:pt x="11258" y="92116"/>
                </a:lnTo>
                <a:lnTo>
                  <a:pt x="5161" y="83623"/>
                </a:lnTo>
                <a:lnTo>
                  <a:pt x="1119" y="73248"/>
                </a:lnTo>
                <a:lnTo>
                  <a:pt x="0" y="62717"/>
                </a:lnTo>
                <a:lnTo>
                  <a:pt x="4108" y="46828"/>
                </a:lnTo>
                <a:lnTo>
                  <a:pt x="35396" y="16724"/>
                </a:lnTo>
                <a:lnTo>
                  <a:pt x="76691" y="10871"/>
                </a:lnTo>
                <a:lnTo>
                  <a:pt x="98419" y="11171"/>
                </a:lnTo>
                <a:lnTo>
                  <a:pt x="122201" y="12020"/>
                </a:lnTo>
                <a:lnTo>
                  <a:pt x="185408" y="15052"/>
                </a:lnTo>
                <a:lnTo>
                  <a:pt x="207807" y="14424"/>
                </a:lnTo>
                <a:lnTo>
                  <a:pt x="236922" y="13170"/>
                </a:lnTo>
                <a:lnTo>
                  <a:pt x="270620" y="10348"/>
                </a:lnTo>
                <a:lnTo>
                  <a:pt x="306766" y="5017"/>
                </a:lnTo>
                <a:lnTo>
                  <a:pt x="319539" y="2822"/>
                </a:lnTo>
                <a:lnTo>
                  <a:pt x="332471" y="1254"/>
                </a:lnTo>
                <a:lnTo>
                  <a:pt x="345402" y="313"/>
                </a:lnTo>
                <a:lnTo>
                  <a:pt x="358175" y="0"/>
                </a:lnTo>
                <a:lnTo>
                  <a:pt x="368538" y="1149"/>
                </a:lnTo>
                <a:lnTo>
                  <a:pt x="399681" y="39825"/>
                </a:lnTo>
                <a:lnTo>
                  <a:pt x="406213" y="59372"/>
                </a:lnTo>
                <a:lnTo>
                  <a:pt x="406002" y="79350"/>
                </a:lnTo>
                <a:lnTo>
                  <a:pt x="396942" y="98152"/>
                </a:lnTo>
                <a:lnTo>
                  <a:pt x="381562" y="112407"/>
                </a:lnTo>
                <a:lnTo>
                  <a:pt x="362389" y="118744"/>
                </a:lnTo>
                <a:lnTo>
                  <a:pt x="348062" y="120417"/>
                </a:lnTo>
                <a:close/>
              </a:path>
            </a:pathLst>
          </a:custGeom>
          <a:solidFill>
            <a:srgbClr val="FEFEFE"/>
          </a:solidFill>
        </p:spPr>
        <p:txBody>
          <a:bodyPr wrap="square" lIns="0" tIns="0" rIns="0" bIns="0" rtlCol="0"/>
          <a:lstStyle/>
          <a:p>
            <a:endParaRPr/>
          </a:p>
        </p:txBody>
      </p:sp>
      <p:sp>
        <p:nvSpPr>
          <p:cNvPr id="7" name="object 7"/>
          <p:cNvSpPr/>
          <p:nvPr/>
        </p:nvSpPr>
        <p:spPr>
          <a:xfrm>
            <a:off x="8683597" y="4044867"/>
            <a:ext cx="372110" cy="107950"/>
          </a:xfrm>
          <a:custGeom>
            <a:avLst/>
            <a:gdLst/>
            <a:ahLst/>
            <a:cxnLst/>
            <a:rect l="l" t="t" r="r" b="b"/>
            <a:pathLst>
              <a:path w="372109" h="107950">
                <a:moveTo>
                  <a:pt x="336263" y="107377"/>
                </a:moveTo>
                <a:lnTo>
                  <a:pt x="305779" y="105848"/>
                </a:lnTo>
                <a:lnTo>
                  <a:pt x="213219" y="99851"/>
                </a:lnTo>
                <a:lnTo>
                  <a:pt x="145798" y="95983"/>
                </a:lnTo>
                <a:lnTo>
                  <a:pt x="78377" y="91488"/>
                </a:lnTo>
                <a:lnTo>
                  <a:pt x="39741" y="85609"/>
                </a:lnTo>
                <a:lnTo>
                  <a:pt x="3502" y="64076"/>
                </a:lnTo>
                <a:lnTo>
                  <a:pt x="0" y="54694"/>
                </a:lnTo>
                <a:lnTo>
                  <a:pt x="474" y="41929"/>
                </a:lnTo>
                <a:lnTo>
                  <a:pt x="40452" y="8571"/>
                </a:lnTo>
                <a:lnTo>
                  <a:pt x="93547" y="339"/>
                </a:lnTo>
                <a:lnTo>
                  <a:pt x="150565" y="0"/>
                </a:lnTo>
                <a:lnTo>
                  <a:pt x="207741" y="130"/>
                </a:lnTo>
                <a:lnTo>
                  <a:pt x="321936" y="1175"/>
                </a:lnTo>
                <a:lnTo>
                  <a:pt x="360809" y="22343"/>
                </a:lnTo>
                <a:lnTo>
                  <a:pt x="371659" y="67238"/>
                </a:lnTo>
                <a:lnTo>
                  <a:pt x="370158" y="84563"/>
                </a:lnTo>
                <a:lnTo>
                  <a:pt x="363442" y="97342"/>
                </a:lnTo>
                <a:lnTo>
                  <a:pt x="351986" y="105103"/>
                </a:lnTo>
                <a:lnTo>
                  <a:pt x="336263" y="107377"/>
                </a:lnTo>
                <a:close/>
              </a:path>
            </a:pathLst>
          </a:custGeom>
          <a:solidFill>
            <a:srgbClr val="FEFEFE"/>
          </a:solidFill>
        </p:spPr>
        <p:txBody>
          <a:bodyPr wrap="square" lIns="0" tIns="0" rIns="0" bIns="0" rtlCol="0"/>
          <a:lstStyle/>
          <a:p>
            <a:endParaRPr/>
          </a:p>
        </p:txBody>
      </p:sp>
      <p:sp>
        <p:nvSpPr>
          <p:cNvPr id="8" name="object 8"/>
          <p:cNvSpPr/>
          <p:nvPr/>
        </p:nvSpPr>
        <p:spPr>
          <a:xfrm>
            <a:off x="7986738" y="4005381"/>
            <a:ext cx="363220" cy="118745"/>
          </a:xfrm>
          <a:custGeom>
            <a:avLst/>
            <a:gdLst/>
            <a:ahLst/>
            <a:cxnLst/>
            <a:rect l="l" t="t" r="r" b="b"/>
            <a:pathLst>
              <a:path w="363220" h="118745">
                <a:moveTo>
                  <a:pt x="294968" y="118744"/>
                </a:moveTo>
                <a:lnTo>
                  <a:pt x="261968" y="115308"/>
                </a:lnTo>
                <a:lnTo>
                  <a:pt x="228178" y="111323"/>
                </a:lnTo>
                <a:lnTo>
                  <a:pt x="155068" y="102020"/>
                </a:lnTo>
                <a:lnTo>
                  <a:pt x="99341" y="98988"/>
                </a:lnTo>
                <a:lnTo>
                  <a:pt x="37924" y="95330"/>
                </a:lnTo>
                <a:lnTo>
                  <a:pt x="1185" y="61580"/>
                </a:lnTo>
                <a:lnTo>
                  <a:pt x="0" y="42647"/>
                </a:lnTo>
                <a:lnTo>
                  <a:pt x="3318" y="29477"/>
                </a:lnTo>
                <a:lnTo>
                  <a:pt x="40465" y="3057"/>
                </a:lnTo>
                <a:lnTo>
                  <a:pt x="71635" y="0"/>
                </a:lnTo>
                <a:lnTo>
                  <a:pt x="166699" y="5124"/>
                </a:lnTo>
                <a:lnTo>
                  <a:pt x="214231" y="7887"/>
                </a:lnTo>
                <a:lnTo>
                  <a:pt x="261763" y="10891"/>
                </a:lnTo>
                <a:lnTo>
                  <a:pt x="309295" y="14215"/>
                </a:lnTo>
                <a:lnTo>
                  <a:pt x="347219" y="27595"/>
                </a:lnTo>
                <a:lnTo>
                  <a:pt x="362981" y="59816"/>
                </a:lnTo>
                <a:lnTo>
                  <a:pt x="358175" y="71079"/>
                </a:lnTo>
                <a:lnTo>
                  <a:pt x="331207" y="102856"/>
                </a:lnTo>
                <a:lnTo>
                  <a:pt x="305726" y="118614"/>
                </a:lnTo>
                <a:lnTo>
                  <a:pt x="294968" y="118744"/>
                </a:lnTo>
                <a:close/>
              </a:path>
            </a:pathLst>
          </a:custGeom>
          <a:solidFill>
            <a:srgbClr val="FEFEFE"/>
          </a:solidFill>
        </p:spPr>
        <p:txBody>
          <a:bodyPr wrap="square" lIns="0" tIns="0" rIns="0" bIns="0" rtlCol="0"/>
          <a:lstStyle/>
          <a:p>
            <a:endParaRPr/>
          </a:p>
        </p:txBody>
      </p:sp>
      <p:sp>
        <p:nvSpPr>
          <p:cNvPr id="9" name="object 9"/>
          <p:cNvSpPr/>
          <p:nvPr/>
        </p:nvSpPr>
        <p:spPr>
          <a:xfrm>
            <a:off x="9514764" y="4064436"/>
            <a:ext cx="347345" cy="119380"/>
          </a:xfrm>
          <a:custGeom>
            <a:avLst/>
            <a:gdLst/>
            <a:ahLst/>
            <a:cxnLst/>
            <a:rect l="l" t="t" r="r" b="b"/>
            <a:pathLst>
              <a:path w="347345" h="119379">
                <a:moveTo>
                  <a:pt x="301710" y="118953"/>
                </a:moveTo>
                <a:lnTo>
                  <a:pt x="249972" y="107690"/>
                </a:lnTo>
                <a:lnTo>
                  <a:pt x="199419" y="101602"/>
                </a:lnTo>
                <a:lnTo>
                  <a:pt x="149656" y="98962"/>
                </a:lnTo>
                <a:lnTo>
                  <a:pt x="100289" y="98048"/>
                </a:lnTo>
                <a:lnTo>
                  <a:pt x="82459" y="97329"/>
                </a:lnTo>
                <a:lnTo>
                  <a:pt x="28654" y="89685"/>
                </a:lnTo>
                <a:lnTo>
                  <a:pt x="0" y="50382"/>
                </a:lnTo>
                <a:lnTo>
                  <a:pt x="1606" y="37643"/>
                </a:lnTo>
                <a:lnTo>
                  <a:pt x="52251" y="3972"/>
                </a:lnTo>
                <a:lnTo>
                  <a:pt x="126849" y="0"/>
                </a:lnTo>
                <a:lnTo>
                  <a:pt x="176243" y="418"/>
                </a:lnTo>
                <a:lnTo>
                  <a:pt x="275584" y="1881"/>
                </a:lnTo>
                <a:lnTo>
                  <a:pt x="325478" y="20579"/>
                </a:lnTo>
                <a:lnTo>
                  <a:pt x="347206" y="54942"/>
                </a:lnTo>
                <a:lnTo>
                  <a:pt x="344691" y="62090"/>
                </a:lnTo>
                <a:lnTo>
                  <a:pt x="335486" y="74973"/>
                </a:lnTo>
                <a:lnTo>
                  <a:pt x="314233" y="102307"/>
                </a:lnTo>
                <a:lnTo>
                  <a:pt x="301710" y="118953"/>
                </a:lnTo>
                <a:close/>
              </a:path>
            </a:pathLst>
          </a:custGeom>
          <a:solidFill>
            <a:srgbClr val="FEFEFE"/>
          </a:solidFill>
        </p:spPr>
        <p:txBody>
          <a:bodyPr wrap="square" lIns="0" tIns="0" rIns="0" bIns="0" rtlCol="0"/>
          <a:lstStyle/>
          <a:p>
            <a:endParaRPr/>
          </a:p>
        </p:txBody>
      </p:sp>
      <p:sp>
        <p:nvSpPr>
          <p:cNvPr id="10" name="object 10"/>
          <p:cNvSpPr/>
          <p:nvPr/>
        </p:nvSpPr>
        <p:spPr>
          <a:xfrm>
            <a:off x="10953324" y="4067294"/>
            <a:ext cx="320675" cy="113664"/>
          </a:xfrm>
          <a:custGeom>
            <a:avLst/>
            <a:gdLst/>
            <a:ahLst/>
            <a:cxnLst/>
            <a:rect l="l" t="t" r="r" b="b"/>
            <a:pathLst>
              <a:path w="320675" h="113664">
                <a:moveTo>
                  <a:pt x="106925" y="113100"/>
                </a:moveTo>
                <a:lnTo>
                  <a:pt x="59414" y="112054"/>
                </a:lnTo>
                <a:lnTo>
                  <a:pt x="18962" y="102020"/>
                </a:lnTo>
                <a:lnTo>
                  <a:pt x="0" y="72033"/>
                </a:lnTo>
                <a:lnTo>
                  <a:pt x="2106" y="58536"/>
                </a:lnTo>
                <a:lnTo>
                  <a:pt x="30905" y="23140"/>
                </a:lnTo>
                <a:lnTo>
                  <a:pt x="70160" y="10975"/>
                </a:lnTo>
                <a:lnTo>
                  <a:pt x="140741" y="5997"/>
                </a:lnTo>
                <a:lnTo>
                  <a:pt x="229232" y="1894"/>
                </a:lnTo>
                <a:lnTo>
                  <a:pt x="273477" y="0"/>
                </a:lnTo>
                <a:lnTo>
                  <a:pt x="292110" y="4782"/>
                </a:lnTo>
                <a:lnTo>
                  <a:pt x="308136" y="18188"/>
                </a:lnTo>
                <a:lnTo>
                  <a:pt x="318631" y="36924"/>
                </a:lnTo>
                <a:lnTo>
                  <a:pt x="320672" y="57699"/>
                </a:lnTo>
                <a:lnTo>
                  <a:pt x="319829" y="64389"/>
                </a:lnTo>
                <a:lnTo>
                  <a:pt x="300972" y="99616"/>
                </a:lnTo>
                <a:lnTo>
                  <a:pt x="246219" y="109899"/>
                </a:lnTo>
                <a:lnTo>
                  <a:pt x="152119" y="109546"/>
                </a:lnTo>
                <a:lnTo>
                  <a:pt x="153804" y="111218"/>
                </a:lnTo>
                <a:lnTo>
                  <a:pt x="153804" y="112891"/>
                </a:lnTo>
                <a:lnTo>
                  <a:pt x="106925" y="113100"/>
                </a:lnTo>
                <a:close/>
              </a:path>
            </a:pathLst>
          </a:custGeom>
          <a:solidFill>
            <a:srgbClr val="FEFEFE"/>
          </a:solidFill>
        </p:spPr>
        <p:txBody>
          <a:bodyPr wrap="square" lIns="0" tIns="0" rIns="0" bIns="0" rtlCol="0"/>
          <a:lstStyle/>
          <a:p>
            <a:endParaRPr/>
          </a:p>
        </p:txBody>
      </p:sp>
      <p:sp>
        <p:nvSpPr>
          <p:cNvPr id="11" name="object 11"/>
          <p:cNvSpPr/>
          <p:nvPr/>
        </p:nvSpPr>
        <p:spPr>
          <a:xfrm>
            <a:off x="7235408" y="3983272"/>
            <a:ext cx="347980" cy="104775"/>
          </a:xfrm>
          <a:custGeom>
            <a:avLst/>
            <a:gdLst/>
            <a:ahLst/>
            <a:cxnLst/>
            <a:rect l="l" t="t" r="r" b="b"/>
            <a:pathLst>
              <a:path w="347979" h="104775">
                <a:moveTo>
                  <a:pt x="174452" y="104528"/>
                </a:moveTo>
                <a:lnTo>
                  <a:pt x="174452" y="103692"/>
                </a:lnTo>
                <a:lnTo>
                  <a:pt x="112087" y="100974"/>
                </a:lnTo>
                <a:lnTo>
                  <a:pt x="80826" y="99224"/>
                </a:lnTo>
                <a:lnTo>
                  <a:pt x="42151" y="95931"/>
                </a:lnTo>
                <a:lnTo>
                  <a:pt x="5056" y="75365"/>
                </a:lnTo>
                <a:lnTo>
                  <a:pt x="0" y="55191"/>
                </a:lnTo>
                <a:lnTo>
                  <a:pt x="1277" y="44921"/>
                </a:lnTo>
                <a:lnTo>
                  <a:pt x="41295" y="17351"/>
                </a:lnTo>
                <a:lnTo>
                  <a:pt x="247773" y="0"/>
                </a:lnTo>
                <a:lnTo>
                  <a:pt x="271541" y="901"/>
                </a:lnTo>
                <a:lnTo>
                  <a:pt x="314970" y="15875"/>
                </a:lnTo>
                <a:lnTo>
                  <a:pt x="346692" y="44006"/>
                </a:lnTo>
                <a:lnTo>
                  <a:pt x="347627" y="54289"/>
                </a:lnTo>
                <a:lnTo>
                  <a:pt x="344691" y="63553"/>
                </a:lnTo>
                <a:lnTo>
                  <a:pt x="332642" y="80774"/>
                </a:lnTo>
                <a:lnTo>
                  <a:pt x="318460" y="94075"/>
                </a:lnTo>
                <a:lnTo>
                  <a:pt x="300959" y="102359"/>
                </a:lnTo>
                <a:lnTo>
                  <a:pt x="289559" y="103483"/>
                </a:lnTo>
                <a:lnTo>
                  <a:pt x="227125" y="103483"/>
                </a:lnTo>
                <a:lnTo>
                  <a:pt x="175295" y="103692"/>
                </a:lnTo>
                <a:lnTo>
                  <a:pt x="174452" y="104528"/>
                </a:lnTo>
                <a:close/>
              </a:path>
              <a:path w="347979" h="104775">
                <a:moveTo>
                  <a:pt x="278955" y="104528"/>
                </a:moveTo>
                <a:lnTo>
                  <a:pt x="253040" y="103692"/>
                </a:lnTo>
                <a:lnTo>
                  <a:pt x="227125" y="103483"/>
                </a:lnTo>
                <a:lnTo>
                  <a:pt x="289559" y="103483"/>
                </a:lnTo>
                <a:lnTo>
                  <a:pt x="278955" y="104528"/>
                </a:lnTo>
                <a:close/>
              </a:path>
            </a:pathLst>
          </a:custGeom>
          <a:solidFill>
            <a:srgbClr val="FEFEFE"/>
          </a:solidFill>
        </p:spPr>
        <p:txBody>
          <a:bodyPr wrap="square" lIns="0" tIns="0" rIns="0" bIns="0" rtlCol="0"/>
          <a:lstStyle/>
          <a:p>
            <a:endParaRPr/>
          </a:p>
        </p:txBody>
      </p:sp>
      <p:sp>
        <p:nvSpPr>
          <p:cNvPr id="12" name="object 12"/>
          <p:cNvSpPr/>
          <p:nvPr/>
        </p:nvSpPr>
        <p:spPr>
          <a:xfrm>
            <a:off x="6556706" y="3977241"/>
            <a:ext cx="282575" cy="116839"/>
          </a:xfrm>
          <a:custGeom>
            <a:avLst/>
            <a:gdLst/>
            <a:ahLst/>
            <a:cxnLst/>
            <a:rect l="l" t="t" r="r" b="b"/>
            <a:pathLst>
              <a:path w="282575" h="116839">
                <a:moveTo>
                  <a:pt x="139899" y="116236"/>
                </a:moveTo>
                <a:lnTo>
                  <a:pt x="46352" y="116236"/>
                </a:lnTo>
                <a:lnTo>
                  <a:pt x="28680" y="113296"/>
                </a:lnTo>
                <a:lnTo>
                  <a:pt x="14959" y="104633"/>
                </a:lnTo>
                <a:lnTo>
                  <a:pt x="5346" y="90482"/>
                </a:lnTo>
                <a:lnTo>
                  <a:pt x="0" y="71079"/>
                </a:lnTo>
                <a:lnTo>
                  <a:pt x="1303" y="52499"/>
                </a:lnTo>
                <a:lnTo>
                  <a:pt x="9165" y="35957"/>
                </a:lnTo>
                <a:lnTo>
                  <a:pt x="21925" y="23806"/>
                </a:lnTo>
                <a:lnTo>
                  <a:pt x="37924" y="18397"/>
                </a:lnTo>
                <a:lnTo>
                  <a:pt x="131550" y="11223"/>
                </a:lnTo>
                <a:lnTo>
                  <a:pt x="162653" y="8362"/>
                </a:lnTo>
                <a:lnTo>
                  <a:pt x="178310" y="6585"/>
                </a:lnTo>
                <a:lnTo>
                  <a:pt x="208992" y="1776"/>
                </a:lnTo>
                <a:lnTo>
                  <a:pt x="224175" y="0"/>
                </a:lnTo>
                <a:lnTo>
                  <a:pt x="267156" y="24250"/>
                </a:lnTo>
                <a:lnTo>
                  <a:pt x="281852" y="67996"/>
                </a:lnTo>
                <a:lnTo>
                  <a:pt x="282326" y="83623"/>
                </a:lnTo>
                <a:lnTo>
                  <a:pt x="280496" y="90326"/>
                </a:lnTo>
                <a:lnTo>
                  <a:pt x="275900" y="97734"/>
                </a:lnTo>
                <a:lnTo>
                  <a:pt x="269882" y="103731"/>
                </a:lnTo>
                <a:lnTo>
                  <a:pt x="263785" y="106201"/>
                </a:lnTo>
                <a:lnTo>
                  <a:pt x="139056" y="112891"/>
                </a:lnTo>
                <a:lnTo>
                  <a:pt x="139899" y="113727"/>
                </a:lnTo>
                <a:lnTo>
                  <a:pt x="139899" y="116236"/>
                </a:lnTo>
                <a:close/>
              </a:path>
            </a:pathLst>
          </a:custGeom>
          <a:solidFill>
            <a:srgbClr val="FEFEFE"/>
          </a:solidFill>
        </p:spPr>
        <p:txBody>
          <a:bodyPr wrap="square" lIns="0" tIns="0" rIns="0" bIns="0" rtlCol="0"/>
          <a:lstStyle/>
          <a:p>
            <a:endParaRPr/>
          </a:p>
        </p:txBody>
      </p:sp>
      <p:sp>
        <p:nvSpPr>
          <p:cNvPr id="13" name="object 13"/>
          <p:cNvSpPr/>
          <p:nvPr/>
        </p:nvSpPr>
        <p:spPr>
          <a:xfrm>
            <a:off x="5842444" y="3995655"/>
            <a:ext cx="318135" cy="98425"/>
          </a:xfrm>
          <a:custGeom>
            <a:avLst/>
            <a:gdLst/>
            <a:ahLst/>
            <a:cxnLst/>
            <a:rect l="l" t="t" r="r" b="b"/>
            <a:pathLst>
              <a:path w="318134" h="98425">
                <a:moveTo>
                  <a:pt x="144955" y="98244"/>
                </a:moveTo>
                <a:lnTo>
                  <a:pt x="61521" y="98244"/>
                </a:lnTo>
                <a:lnTo>
                  <a:pt x="53937" y="97825"/>
                </a:lnTo>
                <a:lnTo>
                  <a:pt x="9902" y="80787"/>
                </a:lnTo>
                <a:lnTo>
                  <a:pt x="0" y="58104"/>
                </a:lnTo>
                <a:lnTo>
                  <a:pt x="1843" y="44908"/>
                </a:lnTo>
                <a:lnTo>
                  <a:pt x="39623" y="16450"/>
                </a:lnTo>
                <a:lnTo>
                  <a:pt x="78377" y="11276"/>
                </a:lnTo>
                <a:lnTo>
                  <a:pt x="179588" y="3632"/>
                </a:lnTo>
                <a:lnTo>
                  <a:pt x="213219" y="405"/>
                </a:lnTo>
                <a:lnTo>
                  <a:pt x="266906" y="6402"/>
                </a:lnTo>
                <a:lnTo>
                  <a:pt x="306556" y="25282"/>
                </a:lnTo>
                <a:lnTo>
                  <a:pt x="317722" y="47233"/>
                </a:lnTo>
                <a:lnTo>
                  <a:pt x="314759" y="59816"/>
                </a:lnTo>
                <a:lnTo>
                  <a:pt x="279798" y="92390"/>
                </a:lnTo>
                <a:lnTo>
                  <a:pt x="249458" y="97407"/>
                </a:lnTo>
                <a:lnTo>
                  <a:pt x="144955" y="97407"/>
                </a:lnTo>
                <a:lnTo>
                  <a:pt x="144955" y="98244"/>
                </a:lnTo>
                <a:close/>
              </a:path>
              <a:path w="318134" h="98425">
                <a:moveTo>
                  <a:pt x="223530" y="97760"/>
                </a:moveTo>
                <a:lnTo>
                  <a:pt x="144955" y="97407"/>
                </a:lnTo>
                <a:lnTo>
                  <a:pt x="249458" y="97407"/>
                </a:lnTo>
                <a:lnTo>
                  <a:pt x="223530" y="97760"/>
                </a:lnTo>
                <a:close/>
              </a:path>
            </a:pathLst>
          </a:custGeom>
          <a:solidFill>
            <a:srgbClr val="FEFEFE"/>
          </a:solidFill>
        </p:spPr>
        <p:txBody>
          <a:bodyPr wrap="square" lIns="0" tIns="0" rIns="0" bIns="0" rtlCol="0"/>
          <a:lstStyle/>
          <a:p>
            <a:endParaRPr/>
          </a:p>
        </p:txBody>
      </p:sp>
      <p:sp>
        <p:nvSpPr>
          <p:cNvPr id="14" name="object 14"/>
          <p:cNvSpPr/>
          <p:nvPr/>
        </p:nvSpPr>
        <p:spPr>
          <a:xfrm>
            <a:off x="4572000" y="3950667"/>
            <a:ext cx="241478" cy="97839"/>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5267457" y="4002931"/>
            <a:ext cx="236606" cy="91149"/>
          </a:xfrm>
          <a:prstGeom prst="rect">
            <a:avLst/>
          </a:prstGeom>
          <a:blipFill>
            <a:blip r:embed="rId3" cstate="print"/>
            <a:stretch>
              <a:fillRect/>
            </a:stretch>
          </a:blipFill>
        </p:spPr>
        <p:txBody>
          <a:bodyPr wrap="square" lIns="0" tIns="0" rIns="0" bIns="0" rtlCol="0"/>
          <a:lstStyle/>
          <a:p>
            <a:endParaRPr/>
          </a:p>
        </p:txBody>
      </p:sp>
      <p:grpSp>
        <p:nvGrpSpPr>
          <p:cNvPr id="16" name="object 16"/>
          <p:cNvGrpSpPr/>
          <p:nvPr/>
        </p:nvGrpSpPr>
        <p:grpSpPr>
          <a:xfrm>
            <a:off x="7968492" y="8822376"/>
            <a:ext cx="1236345" cy="1465580"/>
            <a:chOff x="7968492" y="8822376"/>
            <a:chExt cx="1236345" cy="1465580"/>
          </a:xfrm>
        </p:grpSpPr>
        <p:sp>
          <p:nvSpPr>
            <p:cNvPr id="17" name="object 17"/>
            <p:cNvSpPr/>
            <p:nvPr/>
          </p:nvSpPr>
          <p:spPr>
            <a:xfrm>
              <a:off x="7968488" y="8822384"/>
              <a:ext cx="1236345" cy="1191260"/>
            </a:xfrm>
            <a:custGeom>
              <a:avLst/>
              <a:gdLst/>
              <a:ahLst/>
              <a:cxnLst/>
              <a:rect l="l" t="t" r="r" b="b"/>
              <a:pathLst>
                <a:path w="1236345" h="1191259">
                  <a:moveTo>
                    <a:pt x="1235811" y="813333"/>
                  </a:moveTo>
                  <a:lnTo>
                    <a:pt x="1232877" y="765937"/>
                  </a:lnTo>
                  <a:lnTo>
                    <a:pt x="1224280" y="720293"/>
                  </a:lnTo>
                  <a:lnTo>
                    <a:pt x="1210398" y="676757"/>
                  </a:lnTo>
                  <a:lnTo>
                    <a:pt x="1191590" y="635698"/>
                  </a:lnTo>
                  <a:lnTo>
                    <a:pt x="1168184" y="597458"/>
                  </a:lnTo>
                  <a:lnTo>
                    <a:pt x="1140536" y="562394"/>
                  </a:lnTo>
                  <a:lnTo>
                    <a:pt x="1109027" y="530860"/>
                  </a:lnTo>
                  <a:lnTo>
                    <a:pt x="1073975" y="503199"/>
                  </a:lnTo>
                  <a:lnTo>
                    <a:pt x="1035761" y="479780"/>
                  </a:lnTo>
                  <a:lnTo>
                    <a:pt x="994727" y="460946"/>
                  </a:lnTo>
                  <a:lnTo>
                    <a:pt x="989863" y="459397"/>
                  </a:lnTo>
                  <a:lnTo>
                    <a:pt x="996302" y="425259"/>
                  </a:lnTo>
                  <a:lnTo>
                    <a:pt x="999236" y="377875"/>
                  </a:lnTo>
                  <a:lnTo>
                    <a:pt x="996302" y="330479"/>
                  </a:lnTo>
                  <a:lnTo>
                    <a:pt x="987704" y="284835"/>
                  </a:lnTo>
                  <a:lnTo>
                    <a:pt x="973823" y="241300"/>
                  </a:lnTo>
                  <a:lnTo>
                    <a:pt x="955001" y="200228"/>
                  </a:lnTo>
                  <a:lnTo>
                    <a:pt x="931583" y="161988"/>
                  </a:lnTo>
                  <a:lnTo>
                    <a:pt x="903935" y="126911"/>
                  </a:lnTo>
                  <a:lnTo>
                    <a:pt x="872413" y="95364"/>
                  </a:lnTo>
                  <a:lnTo>
                    <a:pt x="837361" y="67703"/>
                  </a:lnTo>
                  <a:lnTo>
                    <a:pt x="799147" y="44272"/>
                  </a:lnTo>
                  <a:lnTo>
                    <a:pt x="758101" y="25438"/>
                  </a:lnTo>
                  <a:lnTo>
                    <a:pt x="714603" y="11544"/>
                  </a:lnTo>
                  <a:lnTo>
                    <a:pt x="668985" y="2946"/>
                  </a:lnTo>
                  <a:lnTo>
                    <a:pt x="621626" y="0"/>
                  </a:lnTo>
                  <a:lnTo>
                    <a:pt x="574268" y="2946"/>
                  </a:lnTo>
                  <a:lnTo>
                    <a:pt x="528662" y="11544"/>
                  </a:lnTo>
                  <a:lnTo>
                    <a:pt x="485178" y="25438"/>
                  </a:lnTo>
                  <a:lnTo>
                    <a:pt x="444144" y="44272"/>
                  </a:lnTo>
                  <a:lnTo>
                    <a:pt x="405930" y="67703"/>
                  </a:lnTo>
                  <a:lnTo>
                    <a:pt x="370878" y="95364"/>
                  </a:lnTo>
                  <a:lnTo>
                    <a:pt x="339356" y="126911"/>
                  </a:lnTo>
                  <a:lnTo>
                    <a:pt x="311721" y="161988"/>
                  </a:lnTo>
                  <a:lnTo>
                    <a:pt x="288302" y="200228"/>
                  </a:lnTo>
                  <a:lnTo>
                    <a:pt x="269481" y="241300"/>
                  </a:lnTo>
                  <a:lnTo>
                    <a:pt x="255600" y="284835"/>
                  </a:lnTo>
                  <a:lnTo>
                    <a:pt x="247002" y="330479"/>
                  </a:lnTo>
                  <a:lnTo>
                    <a:pt x="244068" y="377875"/>
                  </a:lnTo>
                  <a:lnTo>
                    <a:pt x="247002" y="425259"/>
                  </a:lnTo>
                  <a:lnTo>
                    <a:pt x="253009" y="457161"/>
                  </a:lnTo>
                  <a:lnTo>
                    <a:pt x="241134" y="460946"/>
                  </a:lnTo>
                  <a:lnTo>
                    <a:pt x="200088" y="479780"/>
                  </a:lnTo>
                  <a:lnTo>
                    <a:pt x="161874" y="503199"/>
                  </a:lnTo>
                  <a:lnTo>
                    <a:pt x="126822" y="530860"/>
                  </a:lnTo>
                  <a:lnTo>
                    <a:pt x="95300" y="562394"/>
                  </a:lnTo>
                  <a:lnTo>
                    <a:pt x="67652" y="597458"/>
                  </a:lnTo>
                  <a:lnTo>
                    <a:pt x="44246" y="635698"/>
                  </a:lnTo>
                  <a:lnTo>
                    <a:pt x="25412" y="676757"/>
                  </a:lnTo>
                  <a:lnTo>
                    <a:pt x="11531" y="720293"/>
                  </a:lnTo>
                  <a:lnTo>
                    <a:pt x="2946" y="765937"/>
                  </a:lnTo>
                  <a:lnTo>
                    <a:pt x="0" y="813333"/>
                  </a:lnTo>
                  <a:lnTo>
                    <a:pt x="2946" y="860729"/>
                  </a:lnTo>
                  <a:lnTo>
                    <a:pt x="11531" y="906373"/>
                  </a:lnTo>
                  <a:lnTo>
                    <a:pt x="25412" y="949896"/>
                  </a:lnTo>
                  <a:lnTo>
                    <a:pt x="44246" y="990955"/>
                  </a:lnTo>
                  <a:lnTo>
                    <a:pt x="67652" y="1029195"/>
                  </a:lnTo>
                  <a:lnTo>
                    <a:pt x="95300" y="1064260"/>
                  </a:lnTo>
                  <a:lnTo>
                    <a:pt x="126822" y="1095806"/>
                  </a:lnTo>
                  <a:lnTo>
                    <a:pt x="161874" y="1123454"/>
                  </a:lnTo>
                  <a:lnTo>
                    <a:pt x="200088" y="1146886"/>
                  </a:lnTo>
                  <a:lnTo>
                    <a:pt x="241134" y="1165720"/>
                  </a:lnTo>
                  <a:lnTo>
                    <a:pt x="284632" y="1179601"/>
                  </a:lnTo>
                  <a:lnTo>
                    <a:pt x="330250" y="1188199"/>
                  </a:lnTo>
                  <a:lnTo>
                    <a:pt x="377621" y="1191145"/>
                  </a:lnTo>
                  <a:lnTo>
                    <a:pt x="424967" y="1188199"/>
                  </a:lnTo>
                  <a:lnTo>
                    <a:pt x="470573" y="1179601"/>
                  </a:lnTo>
                  <a:lnTo>
                    <a:pt x="514070" y="1165720"/>
                  </a:lnTo>
                  <a:lnTo>
                    <a:pt x="555091" y="1146886"/>
                  </a:lnTo>
                  <a:lnTo>
                    <a:pt x="593305" y="1123454"/>
                  </a:lnTo>
                  <a:lnTo>
                    <a:pt x="617931" y="1104036"/>
                  </a:lnTo>
                  <a:lnTo>
                    <a:pt x="642556" y="1123454"/>
                  </a:lnTo>
                  <a:lnTo>
                    <a:pt x="680770" y="1146886"/>
                  </a:lnTo>
                  <a:lnTo>
                    <a:pt x="721804" y="1165720"/>
                  </a:lnTo>
                  <a:lnTo>
                    <a:pt x="765302" y="1179601"/>
                  </a:lnTo>
                  <a:lnTo>
                    <a:pt x="810907" y="1188199"/>
                  </a:lnTo>
                  <a:lnTo>
                    <a:pt x="858253" y="1191145"/>
                  </a:lnTo>
                  <a:lnTo>
                    <a:pt x="905624" y="1188199"/>
                  </a:lnTo>
                  <a:lnTo>
                    <a:pt x="951230" y="1179601"/>
                  </a:lnTo>
                  <a:lnTo>
                    <a:pt x="994727" y="1165720"/>
                  </a:lnTo>
                  <a:lnTo>
                    <a:pt x="1035761" y="1146886"/>
                  </a:lnTo>
                  <a:lnTo>
                    <a:pt x="1073975" y="1123454"/>
                  </a:lnTo>
                  <a:lnTo>
                    <a:pt x="1109027" y="1095806"/>
                  </a:lnTo>
                  <a:lnTo>
                    <a:pt x="1140536" y="1064260"/>
                  </a:lnTo>
                  <a:lnTo>
                    <a:pt x="1168184" y="1029195"/>
                  </a:lnTo>
                  <a:lnTo>
                    <a:pt x="1191590" y="990955"/>
                  </a:lnTo>
                  <a:lnTo>
                    <a:pt x="1210398" y="949896"/>
                  </a:lnTo>
                  <a:lnTo>
                    <a:pt x="1224280" y="906373"/>
                  </a:lnTo>
                  <a:lnTo>
                    <a:pt x="1232877" y="860729"/>
                  </a:lnTo>
                  <a:lnTo>
                    <a:pt x="1235811" y="813333"/>
                  </a:lnTo>
                  <a:close/>
                </a:path>
              </a:pathLst>
            </a:custGeom>
            <a:solidFill>
              <a:srgbClr val="ECB41A"/>
            </a:solidFill>
          </p:spPr>
          <p:txBody>
            <a:bodyPr wrap="square" lIns="0" tIns="0" rIns="0" bIns="0" rtlCol="0"/>
            <a:lstStyle/>
            <a:p>
              <a:endParaRPr/>
            </a:p>
          </p:txBody>
        </p:sp>
        <p:sp>
          <p:nvSpPr>
            <p:cNvPr id="18" name="object 18"/>
            <p:cNvSpPr/>
            <p:nvPr/>
          </p:nvSpPr>
          <p:spPr>
            <a:xfrm>
              <a:off x="8301215" y="9394976"/>
              <a:ext cx="577850" cy="892810"/>
            </a:xfrm>
            <a:custGeom>
              <a:avLst/>
              <a:gdLst/>
              <a:ahLst/>
              <a:cxnLst/>
              <a:rect l="l" t="t" r="r" b="b"/>
              <a:pathLst>
                <a:path w="577850" h="892809">
                  <a:moveTo>
                    <a:pt x="577824" y="186588"/>
                  </a:moveTo>
                  <a:lnTo>
                    <a:pt x="563676" y="157073"/>
                  </a:lnTo>
                  <a:lnTo>
                    <a:pt x="534162" y="142925"/>
                  </a:lnTo>
                  <a:lnTo>
                    <a:pt x="501192" y="156057"/>
                  </a:lnTo>
                  <a:lnTo>
                    <a:pt x="333781" y="323583"/>
                  </a:lnTo>
                  <a:lnTo>
                    <a:pt x="333781" y="43446"/>
                  </a:lnTo>
                  <a:lnTo>
                    <a:pt x="319760" y="10858"/>
                  </a:lnTo>
                  <a:lnTo>
                    <a:pt x="288899" y="0"/>
                  </a:lnTo>
                  <a:lnTo>
                    <a:pt x="258038" y="10858"/>
                  </a:lnTo>
                  <a:lnTo>
                    <a:pt x="244005" y="43446"/>
                  </a:lnTo>
                  <a:lnTo>
                    <a:pt x="244005" y="323519"/>
                  </a:lnTo>
                  <a:lnTo>
                    <a:pt x="76657" y="156057"/>
                  </a:lnTo>
                  <a:lnTo>
                    <a:pt x="43688" y="142925"/>
                  </a:lnTo>
                  <a:lnTo>
                    <a:pt x="14160" y="157073"/>
                  </a:lnTo>
                  <a:lnTo>
                    <a:pt x="0" y="186588"/>
                  </a:lnTo>
                  <a:lnTo>
                    <a:pt x="13119" y="219583"/>
                  </a:lnTo>
                  <a:lnTo>
                    <a:pt x="244005" y="450570"/>
                  </a:lnTo>
                  <a:lnTo>
                    <a:pt x="244005" y="849287"/>
                  </a:lnTo>
                  <a:lnTo>
                    <a:pt x="258038" y="881888"/>
                  </a:lnTo>
                  <a:lnTo>
                    <a:pt x="288899" y="892746"/>
                  </a:lnTo>
                  <a:lnTo>
                    <a:pt x="319760" y="881888"/>
                  </a:lnTo>
                  <a:lnTo>
                    <a:pt x="333781" y="849287"/>
                  </a:lnTo>
                  <a:lnTo>
                    <a:pt x="333781" y="450634"/>
                  </a:lnTo>
                  <a:lnTo>
                    <a:pt x="384162" y="400227"/>
                  </a:lnTo>
                  <a:lnTo>
                    <a:pt x="564654" y="219583"/>
                  </a:lnTo>
                  <a:lnTo>
                    <a:pt x="577824" y="186588"/>
                  </a:lnTo>
                  <a:close/>
                </a:path>
              </a:pathLst>
            </a:custGeom>
            <a:solidFill>
              <a:srgbClr val="995E20"/>
            </a:solidFill>
          </p:spPr>
          <p:txBody>
            <a:bodyPr wrap="square" lIns="0" tIns="0" rIns="0" bIns="0" rtlCol="0"/>
            <a:lstStyle/>
            <a:p>
              <a:endParaRPr/>
            </a:p>
          </p:txBody>
        </p:sp>
      </p:grpSp>
      <p:grpSp>
        <p:nvGrpSpPr>
          <p:cNvPr id="19" name="object 19"/>
          <p:cNvGrpSpPr/>
          <p:nvPr/>
        </p:nvGrpSpPr>
        <p:grpSpPr>
          <a:xfrm>
            <a:off x="5615513" y="8728665"/>
            <a:ext cx="1040130" cy="1559560"/>
            <a:chOff x="5615513" y="8728665"/>
            <a:chExt cx="1040130" cy="1559560"/>
          </a:xfrm>
        </p:grpSpPr>
        <p:sp>
          <p:nvSpPr>
            <p:cNvPr id="20" name="object 20"/>
            <p:cNvSpPr/>
            <p:nvPr/>
          </p:nvSpPr>
          <p:spPr>
            <a:xfrm>
              <a:off x="5615513" y="8728665"/>
              <a:ext cx="1040130" cy="1040765"/>
            </a:xfrm>
            <a:custGeom>
              <a:avLst/>
              <a:gdLst/>
              <a:ahLst/>
              <a:cxnLst/>
              <a:rect l="l" t="t" r="r" b="b"/>
              <a:pathLst>
                <a:path w="1040129" h="1040765">
                  <a:moveTo>
                    <a:pt x="519955" y="1040688"/>
                  </a:moveTo>
                  <a:lnTo>
                    <a:pt x="466790" y="1039720"/>
                  </a:lnTo>
                  <a:lnTo>
                    <a:pt x="415162" y="1036693"/>
                  </a:lnTo>
                  <a:lnTo>
                    <a:pt x="365332" y="1031418"/>
                  </a:lnTo>
                  <a:lnTo>
                    <a:pt x="317560" y="1023710"/>
                  </a:lnTo>
                  <a:lnTo>
                    <a:pt x="272108" y="1013381"/>
                  </a:lnTo>
                  <a:lnTo>
                    <a:pt x="229238" y="1000245"/>
                  </a:lnTo>
                  <a:lnTo>
                    <a:pt x="189210" y="984115"/>
                  </a:lnTo>
                  <a:lnTo>
                    <a:pt x="152287" y="964804"/>
                  </a:lnTo>
                  <a:lnTo>
                    <a:pt x="118728" y="942126"/>
                  </a:lnTo>
                  <a:lnTo>
                    <a:pt x="88797" y="915893"/>
                  </a:lnTo>
                  <a:lnTo>
                    <a:pt x="62753" y="885918"/>
                  </a:lnTo>
                  <a:lnTo>
                    <a:pt x="40859" y="852016"/>
                  </a:lnTo>
                  <a:lnTo>
                    <a:pt x="23375" y="813999"/>
                  </a:lnTo>
                  <a:lnTo>
                    <a:pt x="10563" y="771680"/>
                  </a:lnTo>
                  <a:lnTo>
                    <a:pt x="2684" y="724873"/>
                  </a:lnTo>
                  <a:lnTo>
                    <a:pt x="0" y="673390"/>
                  </a:lnTo>
                  <a:lnTo>
                    <a:pt x="1723" y="629605"/>
                  </a:lnTo>
                  <a:lnTo>
                    <a:pt x="6805" y="584704"/>
                  </a:lnTo>
                  <a:lnTo>
                    <a:pt x="15110" y="539049"/>
                  </a:lnTo>
                  <a:lnTo>
                    <a:pt x="26506" y="493006"/>
                  </a:lnTo>
                  <a:lnTo>
                    <a:pt x="40859" y="446937"/>
                  </a:lnTo>
                  <a:lnTo>
                    <a:pt x="58034" y="401206"/>
                  </a:lnTo>
                  <a:lnTo>
                    <a:pt x="77898" y="356176"/>
                  </a:lnTo>
                  <a:lnTo>
                    <a:pt x="100317" y="312211"/>
                  </a:lnTo>
                  <a:lnTo>
                    <a:pt x="125158" y="269674"/>
                  </a:lnTo>
                  <a:lnTo>
                    <a:pt x="152287" y="228930"/>
                  </a:lnTo>
                  <a:lnTo>
                    <a:pt x="181569" y="190340"/>
                  </a:lnTo>
                  <a:lnTo>
                    <a:pt x="212871" y="154269"/>
                  </a:lnTo>
                  <a:lnTo>
                    <a:pt x="246059" y="121081"/>
                  </a:lnTo>
                  <a:lnTo>
                    <a:pt x="281000" y="91138"/>
                  </a:lnTo>
                  <a:lnTo>
                    <a:pt x="317560" y="64805"/>
                  </a:lnTo>
                  <a:lnTo>
                    <a:pt x="355604" y="42444"/>
                  </a:lnTo>
                  <a:lnTo>
                    <a:pt x="395000" y="24420"/>
                  </a:lnTo>
                  <a:lnTo>
                    <a:pt x="435613" y="11095"/>
                  </a:lnTo>
                  <a:lnTo>
                    <a:pt x="477309" y="2834"/>
                  </a:lnTo>
                  <a:lnTo>
                    <a:pt x="519955" y="0"/>
                  </a:lnTo>
                  <a:lnTo>
                    <a:pt x="562601" y="2834"/>
                  </a:lnTo>
                  <a:lnTo>
                    <a:pt x="604299" y="11095"/>
                  </a:lnTo>
                  <a:lnTo>
                    <a:pt x="644914" y="24420"/>
                  </a:lnTo>
                  <a:lnTo>
                    <a:pt x="684312" y="42444"/>
                  </a:lnTo>
                  <a:lnTo>
                    <a:pt x="722360" y="64805"/>
                  </a:lnTo>
                  <a:lnTo>
                    <a:pt x="758923" y="91138"/>
                  </a:lnTo>
                  <a:lnTo>
                    <a:pt x="793868" y="121081"/>
                  </a:lnTo>
                  <a:lnTo>
                    <a:pt x="827061" y="154269"/>
                  </a:lnTo>
                  <a:lnTo>
                    <a:pt x="858367" y="190340"/>
                  </a:lnTo>
                  <a:lnTo>
                    <a:pt x="887654" y="228930"/>
                  </a:lnTo>
                  <a:lnTo>
                    <a:pt x="914787" y="269674"/>
                  </a:lnTo>
                  <a:lnTo>
                    <a:pt x="939632" y="312211"/>
                  </a:lnTo>
                  <a:lnTo>
                    <a:pt x="962055" y="356176"/>
                  </a:lnTo>
                  <a:lnTo>
                    <a:pt x="981924" y="401206"/>
                  </a:lnTo>
                  <a:lnTo>
                    <a:pt x="999102" y="446937"/>
                  </a:lnTo>
                  <a:lnTo>
                    <a:pt x="1013458" y="493006"/>
                  </a:lnTo>
                  <a:lnTo>
                    <a:pt x="1024857" y="539049"/>
                  </a:lnTo>
                  <a:lnTo>
                    <a:pt x="1033164" y="584704"/>
                  </a:lnTo>
                  <a:lnTo>
                    <a:pt x="1038247" y="629605"/>
                  </a:lnTo>
                  <a:lnTo>
                    <a:pt x="1039971" y="673390"/>
                  </a:lnTo>
                  <a:lnTo>
                    <a:pt x="1037286" y="724873"/>
                  </a:lnTo>
                  <a:lnTo>
                    <a:pt x="1029405" y="771680"/>
                  </a:lnTo>
                  <a:lnTo>
                    <a:pt x="1016590" y="813999"/>
                  </a:lnTo>
                  <a:lnTo>
                    <a:pt x="999102" y="852016"/>
                  </a:lnTo>
                  <a:lnTo>
                    <a:pt x="977203" y="885918"/>
                  </a:lnTo>
                  <a:lnTo>
                    <a:pt x="951155" y="915893"/>
                  </a:lnTo>
                  <a:lnTo>
                    <a:pt x="921218" y="942126"/>
                  </a:lnTo>
                  <a:lnTo>
                    <a:pt x="887654" y="964804"/>
                  </a:lnTo>
                  <a:lnTo>
                    <a:pt x="850725" y="984115"/>
                  </a:lnTo>
                  <a:lnTo>
                    <a:pt x="810692" y="1000245"/>
                  </a:lnTo>
                  <a:lnTo>
                    <a:pt x="767816" y="1013381"/>
                  </a:lnTo>
                  <a:lnTo>
                    <a:pt x="722360" y="1023710"/>
                  </a:lnTo>
                  <a:lnTo>
                    <a:pt x="674584" y="1031418"/>
                  </a:lnTo>
                  <a:lnTo>
                    <a:pt x="624750" y="1036693"/>
                  </a:lnTo>
                  <a:lnTo>
                    <a:pt x="573120" y="1039720"/>
                  </a:lnTo>
                  <a:lnTo>
                    <a:pt x="519955" y="1040688"/>
                  </a:lnTo>
                  <a:close/>
                </a:path>
              </a:pathLst>
            </a:custGeom>
            <a:solidFill>
              <a:srgbClr val="CD561D"/>
            </a:solidFill>
          </p:spPr>
          <p:txBody>
            <a:bodyPr wrap="square" lIns="0" tIns="0" rIns="0" bIns="0" rtlCol="0"/>
            <a:lstStyle/>
            <a:p>
              <a:endParaRPr/>
            </a:p>
          </p:txBody>
        </p:sp>
        <p:sp>
          <p:nvSpPr>
            <p:cNvPr id="21" name="object 21"/>
            <p:cNvSpPr/>
            <p:nvPr/>
          </p:nvSpPr>
          <p:spPr>
            <a:xfrm>
              <a:off x="5846559" y="9346615"/>
              <a:ext cx="577850" cy="941705"/>
            </a:xfrm>
            <a:custGeom>
              <a:avLst/>
              <a:gdLst/>
              <a:ahLst/>
              <a:cxnLst/>
              <a:rect l="l" t="t" r="r" b="b"/>
              <a:pathLst>
                <a:path w="577850" h="941704">
                  <a:moveTo>
                    <a:pt x="577837" y="43675"/>
                  </a:moveTo>
                  <a:lnTo>
                    <a:pt x="563689" y="14147"/>
                  </a:lnTo>
                  <a:lnTo>
                    <a:pt x="534174" y="0"/>
                  </a:lnTo>
                  <a:lnTo>
                    <a:pt x="501192" y="13131"/>
                  </a:lnTo>
                  <a:lnTo>
                    <a:pt x="288937" y="225564"/>
                  </a:lnTo>
                  <a:lnTo>
                    <a:pt x="76606" y="13131"/>
                  </a:lnTo>
                  <a:lnTo>
                    <a:pt x="43637" y="0"/>
                  </a:lnTo>
                  <a:lnTo>
                    <a:pt x="14135" y="14147"/>
                  </a:lnTo>
                  <a:lnTo>
                    <a:pt x="0" y="43675"/>
                  </a:lnTo>
                  <a:lnTo>
                    <a:pt x="13131" y="76657"/>
                  </a:lnTo>
                  <a:lnTo>
                    <a:pt x="244005" y="307708"/>
                  </a:lnTo>
                  <a:lnTo>
                    <a:pt x="244005" y="897648"/>
                  </a:lnTo>
                  <a:lnTo>
                    <a:pt x="258038" y="930249"/>
                  </a:lnTo>
                  <a:lnTo>
                    <a:pt x="288899" y="941108"/>
                  </a:lnTo>
                  <a:lnTo>
                    <a:pt x="319760" y="930249"/>
                  </a:lnTo>
                  <a:lnTo>
                    <a:pt x="333794" y="897648"/>
                  </a:lnTo>
                  <a:lnTo>
                    <a:pt x="333794" y="307771"/>
                  </a:lnTo>
                  <a:lnTo>
                    <a:pt x="384200" y="257314"/>
                  </a:lnTo>
                  <a:lnTo>
                    <a:pt x="564680" y="76657"/>
                  </a:lnTo>
                  <a:lnTo>
                    <a:pt x="577837" y="43675"/>
                  </a:lnTo>
                  <a:close/>
                </a:path>
              </a:pathLst>
            </a:custGeom>
            <a:solidFill>
              <a:srgbClr val="995E20"/>
            </a:solidFill>
          </p:spPr>
          <p:txBody>
            <a:bodyPr wrap="square" lIns="0" tIns="0" rIns="0" bIns="0" rtlCol="0"/>
            <a:lstStyle/>
            <a:p>
              <a:endParaRPr/>
            </a:p>
          </p:txBody>
        </p:sp>
      </p:grpSp>
      <p:grpSp>
        <p:nvGrpSpPr>
          <p:cNvPr id="22" name="object 22"/>
          <p:cNvGrpSpPr/>
          <p:nvPr/>
        </p:nvGrpSpPr>
        <p:grpSpPr>
          <a:xfrm>
            <a:off x="6810769" y="8346095"/>
            <a:ext cx="1040130" cy="1941830"/>
            <a:chOff x="6810769" y="8346095"/>
            <a:chExt cx="1040130" cy="1941830"/>
          </a:xfrm>
        </p:grpSpPr>
        <p:sp>
          <p:nvSpPr>
            <p:cNvPr id="23" name="object 23"/>
            <p:cNvSpPr/>
            <p:nvPr/>
          </p:nvSpPr>
          <p:spPr>
            <a:xfrm>
              <a:off x="6810769" y="8346095"/>
              <a:ext cx="1040130" cy="1423670"/>
            </a:xfrm>
            <a:custGeom>
              <a:avLst/>
              <a:gdLst/>
              <a:ahLst/>
              <a:cxnLst/>
              <a:rect l="l" t="t" r="r" b="b"/>
              <a:pathLst>
                <a:path w="1040129" h="1423670">
                  <a:moveTo>
                    <a:pt x="520014" y="1423258"/>
                  </a:moveTo>
                  <a:lnTo>
                    <a:pt x="466849" y="1422290"/>
                  </a:lnTo>
                  <a:lnTo>
                    <a:pt x="415219" y="1419262"/>
                  </a:lnTo>
                  <a:lnTo>
                    <a:pt x="365386" y="1413987"/>
                  </a:lnTo>
                  <a:lnTo>
                    <a:pt x="317610" y="1406279"/>
                  </a:lnTo>
                  <a:lnTo>
                    <a:pt x="272154" y="1395950"/>
                  </a:lnTo>
                  <a:lnTo>
                    <a:pt x="229278" y="1382814"/>
                  </a:lnTo>
                  <a:lnTo>
                    <a:pt x="189245" y="1366684"/>
                  </a:lnTo>
                  <a:lnTo>
                    <a:pt x="152316" y="1347374"/>
                  </a:lnTo>
                  <a:lnTo>
                    <a:pt x="118752" y="1324695"/>
                  </a:lnTo>
                  <a:lnTo>
                    <a:pt x="88815" y="1298462"/>
                  </a:lnTo>
                  <a:lnTo>
                    <a:pt x="62767" y="1268488"/>
                  </a:lnTo>
                  <a:lnTo>
                    <a:pt x="40868" y="1234586"/>
                  </a:lnTo>
                  <a:lnTo>
                    <a:pt x="23380" y="1196569"/>
                  </a:lnTo>
                  <a:lnTo>
                    <a:pt x="10565" y="1154250"/>
                  </a:lnTo>
                  <a:lnTo>
                    <a:pt x="2685" y="1107442"/>
                  </a:lnTo>
                  <a:lnTo>
                    <a:pt x="0" y="1055960"/>
                  </a:lnTo>
                  <a:lnTo>
                    <a:pt x="949" y="1022113"/>
                  </a:lnTo>
                  <a:lnTo>
                    <a:pt x="8378" y="944060"/>
                  </a:lnTo>
                  <a:lnTo>
                    <a:pt x="14750" y="900617"/>
                  </a:lnTo>
                  <a:lnTo>
                    <a:pt x="22821" y="854737"/>
                  </a:lnTo>
                  <a:lnTo>
                    <a:pt x="32535" y="806802"/>
                  </a:lnTo>
                  <a:lnTo>
                    <a:pt x="43840" y="757191"/>
                  </a:lnTo>
                  <a:lnTo>
                    <a:pt x="56680" y="706287"/>
                  </a:lnTo>
                  <a:lnTo>
                    <a:pt x="71001" y="654471"/>
                  </a:lnTo>
                  <a:lnTo>
                    <a:pt x="86749" y="602122"/>
                  </a:lnTo>
                  <a:lnTo>
                    <a:pt x="103869" y="549623"/>
                  </a:lnTo>
                  <a:lnTo>
                    <a:pt x="122307" y="497353"/>
                  </a:lnTo>
                  <a:lnTo>
                    <a:pt x="142009" y="445695"/>
                  </a:lnTo>
                  <a:lnTo>
                    <a:pt x="162919" y="395029"/>
                  </a:lnTo>
                  <a:lnTo>
                    <a:pt x="184984" y="345736"/>
                  </a:lnTo>
                  <a:lnTo>
                    <a:pt x="208149" y="298198"/>
                  </a:lnTo>
                  <a:lnTo>
                    <a:pt x="232360" y="252794"/>
                  </a:lnTo>
                  <a:lnTo>
                    <a:pt x="257562" y="209906"/>
                  </a:lnTo>
                  <a:lnTo>
                    <a:pt x="283701" y="169915"/>
                  </a:lnTo>
                  <a:lnTo>
                    <a:pt x="310723" y="133203"/>
                  </a:lnTo>
                  <a:lnTo>
                    <a:pt x="338573" y="100149"/>
                  </a:lnTo>
                  <a:lnTo>
                    <a:pt x="367196" y="71135"/>
                  </a:lnTo>
                  <a:lnTo>
                    <a:pt x="396539" y="46542"/>
                  </a:lnTo>
                  <a:lnTo>
                    <a:pt x="457164" y="12143"/>
                  </a:lnTo>
                  <a:lnTo>
                    <a:pt x="520014" y="0"/>
                  </a:lnTo>
                  <a:lnTo>
                    <a:pt x="551690" y="3099"/>
                  </a:lnTo>
                  <a:lnTo>
                    <a:pt x="613481" y="26751"/>
                  </a:lnTo>
                  <a:lnTo>
                    <a:pt x="672829" y="71135"/>
                  </a:lnTo>
                  <a:lnTo>
                    <a:pt x="701450" y="100149"/>
                  </a:lnTo>
                  <a:lnTo>
                    <a:pt x="729297" y="133203"/>
                  </a:lnTo>
                  <a:lnTo>
                    <a:pt x="756317" y="169915"/>
                  </a:lnTo>
                  <a:lnTo>
                    <a:pt x="782453" y="209906"/>
                  </a:lnTo>
                  <a:lnTo>
                    <a:pt x="807652" y="252794"/>
                  </a:lnTo>
                  <a:lnTo>
                    <a:pt x="831859" y="298198"/>
                  </a:lnTo>
                  <a:lnTo>
                    <a:pt x="855021" y="345736"/>
                  </a:lnTo>
                  <a:lnTo>
                    <a:pt x="877083" y="395029"/>
                  </a:lnTo>
                  <a:lnTo>
                    <a:pt x="897989" y="445695"/>
                  </a:lnTo>
                  <a:lnTo>
                    <a:pt x="917687" y="497353"/>
                  </a:lnTo>
                  <a:lnTo>
                    <a:pt x="936122" y="549623"/>
                  </a:lnTo>
                  <a:lnTo>
                    <a:pt x="953238" y="602122"/>
                  </a:lnTo>
                  <a:lnTo>
                    <a:pt x="968983" y="654471"/>
                  </a:lnTo>
                  <a:lnTo>
                    <a:pt x="983301" y="706287"/>
                  </a:lnTo>
                  <a:lnTo>
                    <a:pt x="996138" y="757191"/>
                  </a:lnTo>
                  <a:lnTo>
                    <a:pt x="1007440" y="806802"/>
                  </a:lnTo>
                  <a:lnTo>
                    <a:pt x="1017153" y="854737"/>
                  </a:lnTo>
                  <a:lnTo>
                    <a:pt x="1025221" y="900617"/>
                  </a:lnTo>
                  <a:lnTo>
                    <a:pt x="1031591" y="944060"/>
                  </a:lnTo>
                  <a:lnTo>
                    <a:pt x="1036209" y="984686"/>
                  </a:lnTo>
                  <a:lnTo>
                    <a:pt x="1039968" y="1055960"/>
                  </a:lnTo>
                  <a:lnTo>
                    <a:pt x="1037283" y="1107442"/>
                  </a:lnTo>
                  <a:lnTo>
                    <a:pt x="1029405" y="1154250"/>
                  </a:lnTo>
                  <a:lnTo>
                    <a:pt x="1016593" y="1196569"/>
                  </a:lnTo>
                  <a:lnTo>
                    <a:pt x="999110" y="1234586"/>
                  </a:lnTo>
                  <a:lnTo>
                    <a:pt x="977216" y="1268488"/>
                  </a:lnTo>
                  <a:lnTo>
                    <a:pt x="951173" y="1298462"/>
                  </a:lnTo>
                  <a:lnTo>
                    <a:pt x="921241" y="1324695"/>
                  </a:lnTo>
                  <a:lnTo>
                    <a:pt x="887684" y="1347374"/>
                  </a:lnTo>
                  <a:lnTo>
                    <a:pt x="850760" y="1366684"/>
                  </a:lnTo>
                  <a:lnTo>
                    <a:pt x="810733" y="1382814"/>
                  </a:lnTo>
                  <a:lnTo>
                    <a:pt x="767863" y="1395950"/>
                  </a:lnTo>
                  <a:lnTo>
                    <a:pt x="722411" y="1406279"/>
                  </a:lnTo>
                  <a:lnTo>
                    <a:pt x="674639" y="1413987"/>
                  </a:lnTo>
                  <a:lnTo>
                    <a:pt x="624808" y="1419262"/>
                  </a:lnTo>
                  <a:lnTo>
                    <a:pt x="573179" y="1422290"/>
                  </a:lnTo>
                  <a:lnTo>
                    <a:pt x="520014" y="1423258"/>
                  </a:lnTo>
                  <a:close/>
                </a:path>
              </a:pathLst>
            </a:custGeom>
            <a:solidFill>
              <a:srgbClr val="7E9837"/>
            </a:solidFill>
          </p:spPr>
          <p:txBody>
            <a:bodyPr wrap="square" lIns="0" tIns="0" rIns="0" bIns="0" rtlCol="0"/>
            <a:lstStyle/>
            <a:p>
              <a:endParaRPr/>
            </a:p>
          </p:txBody>
        </p:sp>
        <p:sp>
          <p:nvSpPr>
            <p:cNvPr id="24" name="object 24"/>
            <p:cNvSpPr/>
            <p:nvPr/>
          </p:nvSpPr>
          <p:spPr>
            <a:xfrm>
              <a:off x="7041845" y="9346615"/>
              <a:ext cx="334010" cy="941705"/>
            </a:xfrm>
            <a:custGeom>
              <a:avLst/>
              <a:gdLst/>
              <a:ahLst/>
              <a:cxnLst/>
              <a:rect l="l" t="t" r="r" b="b"/>
              <a:pathLst>
                <a:path w="334009" h="941704">
                  <a:moveTo>
                    <a:pt x="333819" y="91808"/>
                  </a:moveTo>
                  <a:lnTo>
                    <a:pt x="319798" y="59220"/>
                  </a:lnTo>
                  <a:lnTo>
                    <a:pt x="288937" y="48361"/>
                  </a:lnTo>
                  <a:lnTo>
                    <a:pt x="258064" y="59220"/>
                  </a:lnTo>
                  <a:lnTo>
                    <a:pt x="244043" y="91808"/>
                  </a:lnTo>
                  <a:lnTo>
                    <a:pt x="244043" y="180657"/>
                  </a:lnTo>
                  <a:lnTo>
                    <a:pt x="76644" y="13131"/>
                  </a:lnTo>
                  <a:lnTo>
                    <a:pt x="43637" y="0"/>
                  </a:lnTo>
                  <a:lnTo>
                    <a:pt x="14122" y="14147"/>
                  </a:lnTo>
                  <a:lnTo>
                    <a:pt x="0" y="43675"/>
                  </a:lnTo>
                  <a:lnTo>
                    <a:pt x="13157" y="76657"/>
                  </a:lnTo>
                  <a:lnTo>
                    <a:pt x="244043" y="307771"/>
                  </a:lnTo>
                  <a:lnTo>
                    <a:pt x="244043" y="897648"/>
                  </a:lnTo>
                  <a:lnTo>
                    <a:pt x="258064" y="930249"/>
                  </a:lnTo>
                  <a:lnTo>
                    <a:pt x="288937" y="941108"/>
                  </a:lnTo>
                  <a:lnTo>
                    <a:pt x="319798" y="930249"/>
                  </a:lnTo>
                  <a:lnTo>
                    <a:pt x="333819" y="897648"/>
                  </a:lnTo>
                  <a:lnTo>
                    <a:pt x="333819" y="91808"/>
                  </a:lnTo>
                  <a:close/>
                </a:path>
              </a:pathLst>
            </a:custGeom>
            <a:solidFill>
              <a:srgbClr val="995E20"/>
            </a:solidFill>
          </p:spPr>
          <p:txBody>
            <a:bodyPr wrap="square" lIns="0" tIns="0" rIns="0" bIns="0" rtlCol="0"/>
            <a:lstStyle/>
            <a:p>
              <a:endParaRPr/>
            </a:p>
          </p:txBody>
        </p:sp>
      </p:grpSp>
      <p:grpSp>
        <p:nvGrpSpPr>
          <p:cNvPr id="25" name="object 25"/>
          <p:cNvGrpSpPr/>
          <p:nvPr/>
        </p:nvGrpSpPr>
        <p:grpSpPr>
          <a:xfrm>
            <a:off x="11695124" y="8822376"/>
            <a:ext cx="1236345" cy="1465580"/>
            <a:chOff x="11695124" y="8822376"/>
            <a:chExt cx="1236345" cy="1465580"/>
          </a:xfrm>
        </p:grpSpPr>
        <p:sp>
          <p:nvSpPr>
            <p:cNvPr id="26" name="object 26"/>
            <p:cNvSpPr/>
            <p:nvPr/>
          </p:nvSpPr>
          <p:spPr>
            <a:xfrm>
              <a:off x="11695113" y="8822384"/>
              <a:ext cx="1236345" cy="1191260"/>
            </a:xfrm>
            <a:custGeom>
              <a:avLst/>
              <a:gdLst/>
              <a:ahLst/>
              <a:cxnLst/>
              <a:rect l="l" t="t" r="r" b="b"/>
              <a:pathLst>
                <a:path w="1236345" h="1191259">
                  <a:moveTo>
                    <a:pt x="1235824" y="813333"/>
                  </a:moveTo>
                  <a:lnTo>
                    <a:pt x="1232877" y="765937"/>
                  </a:lnTo>
                  <a:lnTo>
                    <a:pt x="1224292" y="720293"/>
                  </a:lnTo>
                  <a:lnTo>
                    <a:pt x="1210398" y="676757"/>
                  </a:lnTo>
                  <a:lnTo>
                    <a:pt x="1191577" y="635698"/>
                  </a:lnTo>
                  <a:lnTo>
                    <a:pt x="1168171" y="597458"/>
                  </a:lnTo>
                  <a:lnTo>
                    <a:pt x="1140523" y="562394"/>
                  </a:lnTo>
                  <a:lnTo>
                    <a:pt x="1109002" y="530860"/>
                  </a:lnTo>
                  <a:lnTo>
                    <a:pt x="1073962" y="503199"/>
                  </a:lnTo>
                  <a:lnTo>
                    <a:pt x="1035748" y="479780"/>
                  </a:lnTo>
                  <a:lnTo>
                    <a:pt x="994714" y="460946"/>
                  </a:lnTo>
                  <a:lnTo>
                    <a:pt x="989799" y="459384"/>
                  </a:lnTo>
                  <a:lnTo>
                    <a:pt x="996226" y="425259"/>
                  </a:lnTo>
                  <a:lnTo>
                    <a:pt x="999172" y="377875"/>
                  </a:lnTo>
                  <a:lnTo>
                    <a:pt x="996226" y="330479"/>
                  </a:lnTo>
                  <a:lnTo>
                    <a:pt x="987640" y="284835"/>
                  </a:lnTo>
                  <a:lnTo>
                    <a:pt x="973759" y="241300"/>
                  </a:lnTo>
                  <a:lnTo>
                    <a:pt x="954925" y="200228"/>
                  </a:lnTo>
                  <a:lnTo>
                    <a:pt x="931519" y="161988"/>
                  </a:lnTo>
                  <a:lnTo>
                    <a:pt x="903871" y="126911"/>
                  </a:lnTo>
                  <a:lnTo>
                    <a:pt x="872350" y="95364"/>
                  </a:lnTo>
                  <a:lnTo>
                    <a:pt x="837311" y="67703"/>
                  </a:lnTo>
                  <a:lnTo>
                    <a:pt x="799096" y="44272"/>
                  </a:lnTo>
                  <a:lnTo>
                    <a:pt x="758063" y="25438"/>
                  </a:lnTo>
                  <a:lnTo>
                    <a:pt x="714565" y="11544"/>
                  </a:lnTo>
                  <a:lnTo>
                    <a:pt x="668972" y="2946"/>
                  </a:lnTo>
                  <a:lnTo>
                    <a:pt x="621614" y="0"/>
                  </a:lnTo>
                  <a:lnTo>
                    <a:pt x="574255" y="2946"/>
                  </a:lnTo>
                  <a:lnTo>
                    <a:pt x="528650" y="11544"/>
                  </a:lnTo>
                  <a:lnTo>
                    <a:pt x="485152" y="25438"/>
                  </a:lnTo>
                  <a:lnTo>
                    <a:pt x="444119" y="44272"/>
                  </a:lnTo>
                  <a:lnTo>
                    <a:pt x="405904" y="67703"/>
                  </a:lnTo>
                  <a:lnTo>
                    <a:pt x="370865" y="95364"/>
                  </a:lnTo>
                  <a:lnTo>
                    <a:pt x="339344" y="126911"/>
                  </a:lnTo>
                  <a:lnTo>
                    <a:pt x="311708" y="161988"/>
                  </a:lnTo>
                  <a:lnTo>
                    <a:pt x="288302" y="200228"/>
                  </a:lnTo>
                  <a:lnTo>
                    <a:pt x="269481" y="241300"/>
                  </a:lnTo>
                  <a:lnTo>
                    <a:pt x="255600" y="284835"/>
                  </a:lnTo>
                  <a:lnTo>
                    <a:pt x="247015" y="330479"/>
                  </a:lnTo>
                  <a:lnTo>
                    <a:pt x="244068" y="377875"/>
                  </a:lnTo>
                  <a:lnTo>
                    <a:pt x="247015" y="425259"/>
                  </a:lnTo>
                  <a:lnTo>
                    <a:pt x="253009" y="457149"/>
                  </a:lnTo>
                  <a:lnTo>
                    <a:pt x="241109" y="460946"/>
                  </a:lnTo>
                  <a:lnTo>
                    <a:pt x="200075" y="479780"/>
                  </a:lnTo>
                  <a:lnTo>
                    <a:pt x="161861" y="503199"/>
                  </a:lnTo>
                  <a:lnTo>
                    <a:pt x="126822" y="530860"/>
                  </a:lnTo>
                  <a:lnTo>
                    <a:pt x="95300" y="562394"/>
                  </a:lnTo>
                  <a:lnTo>
                    <a:pt x="67652" y="597458"/>
                  </a:lnTo>
                  <a:lnTo>
                    <a:pt x="44246" y="635698"/>
                  </a:lnTo>
                  <a:lnTo>
                    <a:pt x="25425" y="676757"/>
                  </a:lnTo>
                  <a:lnTo>
                    <a:pt x="11531" y="720293"/>
                  </a:lnTo>
                  <a:lnTo>
                    <a:pt x="2946" y="765937"/>
                  </a:lnTo>
                  <a:lnTo>
                    <a:pt x="0" y="813333"/>
                  </a:lnTo>
                  <a:lnTo>
                    <a:pt x="2946" y="860729"/>
                  </a:lnTo>
                  <a:lnTo>
                    <a:pt x="11531" y="906373"/>
                  </a:lnTo>
                  <a:lnTo>
                    <a:pt x="25425" y="949896"/>
                  </a:lnTo>
                  <a:lnTo>
                    <a:pt x="44246" y="990955"/>
                  </a:lnTo>
                  <a:lnTo>
                    <a:pt x="67652" y="1029195"/>
                  </a:lnTo>
                  <a:lnTo>
                    <a:pt x="95300" y="1064260"/>
                  </a:lnTo>
                  <a:lnTo>
                    <a:pt x="126822" y="1095806"/>
                  </a:lnTo>
                  <a:lnTo>
                    <a:pt x="161861" y="1123454"/>
                  </a:lnTo>
                  <a:lnTo>
                    <a:pt x="200075" y="1146886"/>
                  </a:lnTo>
                  <a:lnTo>
                    <a:pt x="241109" y="1165720"/>
                  </a:lnTo>
                  <a:lnTo>
                    <a:pt x="284607" y="1179601"/>
                  </a:lnTo>
                  <a:lnTo>
                    <a:pt x="330212" y="1188199"/>
                  </a:lnTo>
                  <a:lnTo>
                    <a:pt x="377558" y="1191145"/>
                  </a:lnTo>
                  <a:lnTo>
                    <a:pt x="424929" y="1188199"/>
                  </a:lnTo>
                  <a:lnTo>
                    <a:pt x="470535" y="1179601"/>
                  </a:lnTo>
                  <a:lnTo>
                    <a:pt x="514032" y="1165720"/>
                  </a:lnTo>
                  <a:lnTo>
                    <a:pt x="555066" y="1146886"/>
                  </a:lnTo>
                  <a:lnTo>
                    <a:pt x="593280" y="1123454"/>
                  </a:lnTo>
                  <a:lnTo>
                    <a:pt x="617905" y="1104023"/>
                  </a:lnTo>
                  <a:lnTo>
                    <a:pt x="642543" y="1123454"/>
                  </a:lnTo>
                  <a:lnTo>
                    <a:pt x="680758" y="1146886"/>
                  </a:lnTo>
                  <a:lnTo>
                    <a:pt x="721791" y="1165720"/>
                  </a:lnTo>
                  <a:lnTo>
                    <a:pt x="765289" y="1179601"/>
                  </a:lnTo>
                  <a:lnTo>
                    <a:pt x="810895" y="1188199"/>
                  </a:lnTo>
                  <a:lnTo>
                    <a:pt x="858266" y="1191145"/>
                  </a:lnTo>
                  <a:lnTo>
                    <a:pt x="905624" y="1188199"/>
                  </a:lnTo>
                  <a:lnTo>
                    <a:pt x="951217" y="1179601"/>
                  </a:lnTo>
                  <a:lnTo>
                    <a:pt x="994714" y="1165720"/>
                  </a:lnTo>
                  <a:lnTo>
                    <a:pt x="1035748" y="1146886"/>
                  </a:lnTo>
                  <a:lnTo>
                    <a:pt x="1073962" y="1123454"/>
                  </a:lnTo>
                  <a:lnTo>
                    <a:pt x="1109002" y="1095806"/>
                  </a:lnTo>
                  <a:lnTo>
                    <a:pt x="1140523" y="1064260"/>
                  </a:lnTo>
                  <a:lnTo>
                    <a:pt x="1168171" y="1029195"/>
                  </a:lnTo>
                  <a:lnTo>
                    <a:pt x="1191577" y="990955"/>
                  </a:lnTo>
                  <a:lnTo>
                    <a:pt x="1210398" y="949896"/>
                  </a:lnTo>
                  <a:lnTo>
                    <a:pt x="1224292" y="906373"/>
                  </a:lnTo>
                  <a:lnTo>
                    <a:pt x="1232877" y="860729"/>
                  </a:lnTo>
                  <a:lnTo>
                    <a:pt x="1235824" y="813333"/>
                  </a:lnTo>
                  <a:close/>
                </a:path>
              </a:pathLst>
            </a:custGeom>
            <a:solidFill>
              <a:srgbClr val="ECB41A"/>
            </a:solidFill>
          </p:spPr>
          <p:txBody>
            <a:bodyPr wrap="square" lIns="0" tIns="0" rIns="0" bIns="0" rtlCol="0"/>
            <a:lstStyle/>
            <a:p>
              <a:endParaRPr/>
            </a:p>
          </p:txBody>
        </p:sp>
        <p:sp>
          <p:nvSpPr>
            <p:cNvPr id="27" name="object 27"/>
            <p:cNvSpPr/>
            <p:nvPr/>
          </p:nvSpPr>
          <p:spPr>
            <a:xfrm>
              <a:off x="12027840" y="9394976"/>
              <a:ext cx="577850" cy="892810"/>
            </a:xfrm>
            <a:custGeom>
              <a:avLst/>
              <a:gdLst/>
              <a:ahLst/>
              <a:cxnLst/>
              <a:rect l="l" t="t" r="r" b="b"/>
              <a:pathLst>
                <a:path w="577850" h="892809">
                  <a:moveTo>
                    <a:pt x="577799" y="186588"/>
                  </a:moveTo>
                  <a:lnTo>
                    <a:pt x="563651" y="157073"/>
                  </a:lnTo>
                  <a:lnTo>
                    <a:pt x="534149" y="142925"/>
                  </a:lnTo>
                  <a:lnTo>
                    <a:pt x="501180" y="156057"/>
                  </a:lnTo>
                  <a:lnTo>
                    <a:pt x="333794" y="323545"/>
                  </a:lnTo>
                  <a:lnTo>
                    <a:pt x="333794" y="43446"/>
                  </a:lnTo>
                  <a:lnTo>
                    <a:pt x="319760" y="10858"/>
                  </a:lnTo>
                  <a:lnTo>
                    <a:pt x="288899" y="0"/>
                  </a:lnTo>
                  <a:lnTo>
                    <a:pt x="258025" y="10858"/>
                  </a:lnTo>
                  <a:lnTo>
                    <a:pt x="243992" y="43446"/>
                  </a:lnTo>
                  <a:lnTo>
                    <a:pt x="243992" y="323570"/>
                  </a:lnTo>
                  <a:lnTo>
                    <a:pt x="76606" y="156057"/>
                  </a:lnTo>
                  <a:lnTo>
                    <a:pt x="43637" y="142925"/>
                  </a:lnTo>
                  <a:lnTo>
                    <a:pt x="14135" y="157073"/>
                  </a:lnTo>
                  <a:lnTo>
                    <a:pt x="0" y="186588"/>
                  </a:lnTo>
                  <a:lnTo>
                    <a:pt x="13119" y="219583"/>
                  </a:lnTo>
                  <a:lnTo>
                    <a:pt x="243992" y="450621"/>
                  </a:lnTo>
                  <a:lnTo>
                    <a:pt x="243992" y="849287"/>
                  </a:lnTo>
                  <a:lnTo>
                    <a:pt x="258025" y="881888"/>
                  </a:lnTo>
                  <a:lnTo>
                    <a:pt x="288899" y="892746"/>
                  </a:lnTo>
                  <a:lnTo>
                    <a:pt x="319760" y="881888"/>
                  </a:lnTo>
                  <a:lnTo>
                    <a:pt x="333794" y="849287"/>
                  </a:lnTo>
                  <a:lnTo>
                    <a:pt x="333794" y="450557"/>
                  </a:lnTo>
                  <a:lnTo>
                    <a:pt x="384098" y="400227"/>
                  </a:lnTo>
                  <a:lnTo>
                    <a:pt x="564667" y="219583"/>
                  </a:lnTo>
                  <a:lnTo>
                    <a:pt x="577799" y="186588"/>
                  </a:lnTo>
                  <a:close/>
                </a:path>
              </a:pathLst>
            </a:custGeom>
            <a:solidFill>
              <a:srgbClr val="995E20"/>
            </a:solidFill>
          </p:spPr>
          <p:txBody>
            <a:bodyPr wrap="square" lIns="0" tIns="0" rIns="0" bIns="0" rtlCol="0"/>
            <a:lstStyle/>
            <a:p>
              <a:endParaRPr/>
            </a:p>
          </p:txBody>
        </p:sp>
      </p:grpSp>
      <p:grpSp>
        <p:nvGrpSpPr>
          <p:cNvPr id="28" name="object 28"/>
          <p:cNvGrpSpPr/>
          <p:nvPr/>
        </p:nvGrpSpPr>
        <p:grpSpPr>
          <a:xfrm>
            <a:off x="9342144" y="8728665"/>
            <a:ext cx="1040130" cy="1559560"/>
            <a:chOff x="9342144" y="8728665"/>
            <a:chExt cx="1040130" cy="1559560"/>
          </a:xfrm>
        </p:grpSpPr>
        <p:sp>
          <p:nvSpPr>
            <p:cNvPr id="29" name="object 29"/>
            <p:cNvSpPr/>
            <p:nvPr/>
          </p:nvSpPr>
          <p:spPr>
            <a:xfrm>
              <a:off x="9342144" y="8728665"/>
              <a:ext cx="1040130" cy="1040765"/>
            </a:xfrm>
            <a:custGeom>
              <a:avLst/>
              <a:gdLst/>
              <a:ahLst/>
              <a:cxnLst/>
              <a:rect l="l" t="t" r="r" b="b"/>
              <a:pathLst>
                <a:path w="1040129" h="1040765">
                  <a:moveTo>
                    <a:pt x="519953" y="1040688"/>
                  </a:moveTo>
                  <a:lnTo>
                    <a:pt x="466788" y="1039720"/>
                  </a:lnTo>
                  <a:lnTo>
                    <a:pt x="415159" y="1036693"/>
                  </a:lnTo>
                  <a:lnTo>
                    <a:pt x="365328" y="1031418"/>
                  </a:lnTo>
                  <a:lnTo>
                    <a:pt x="317556" y="1023710"/>
                  </a:lnTo>
                  <a:lnTo>
                    <a:pt x="272104" y="1013381"/>
                  </a:lnTo>
                  <a:lnTo>
                    <a:pt x="229234" y="1000245"/>
                  </a:lnTo>
                  <a:lnTo>
                    <a:pt x="189207" y="984115"/>
                  </a:lnTo>
                  <a:lnTo>
                    <a:pt x="152284" y="964804"/>
                  </a:lnTo>
                  <a:lnTo>
                    <a:pt x="118726" y="942126"/>
                  </a:lnTo>
                  <a:lnTo>
                    <a:pt x="88795" y="915893"/>
                  </a:lnTo>
                  <a:lnTo>
                    <a:pt x="62751" y="885918"/>
                  </a:lnTo>
                  <a:lnTo>
                    <a:pt x="40857" y="852016"/>
                  </a:lnTo>
                  <a:lnTo>
                    <a:pt x="23374" y="813999"/>
                  </a:lnTo>
                  <a:lnTo>
                    <a:pt x="10562" y="771680"/>
                  </a:lnTo>
                  <a:lnTo>
                    <a:pt x="2684" y="724873"/>
                  </a:lnTo>
                  <a:lnTo>
                    <a:pt x="0" y="673390"/>
                  </a:lnTo>
                  <a:lnTo>
                    <a:pt x="1723" y="629605"/>
                  </a:lnTo>
                  <a:lnTo>
                    <a:pt x="6804" y="584704"/>
                  </a:lnTo>
                  <a:lnTo>
                    <a:pt x="15110" y="539049"/>
                  </a:lnTo>
                  <a:lnTo>
                    <a:pt x="26505" y="493006"/>
                  </a:lnTo>
                  <a:lnTo>
                    <a:pt x="40857" y="446937"/>
                  </a:lnTo>
                  <a:lnTo>
                    <a:pt x="58032" y="401206"/>
                  </a:lnTo>
                  <a:lnTo>
                    <a:pt x="77896" y="356176"/>
                  </a:lnTo>
                  <a:lnTo>
                    <a:pt x="100315" y="312211"/>
                  </a:lnTo>
                  <a:lnTo>
                    <a:pt x="125156" y="269674"/>
                  </a:lnTo>
                  <a:lnTo>
                    <a:pt x="152284" y="228930"/>
                  </a:lnTo>
                  <a:lnTo>
                    <a:pt x="181565" y="190340"/>
                  </a:lnTo>
                  <a:lnTo>
                    <a:pt x="212867" y="154269"/>
                  </a:lnTo>
                  <a:lnTo>
                    <a:pt x="246056" y="121081"/>
                  </a:lnTo>
                  <a:lnTo>
                    <a:pt x="280996" y="91138"/>
                  </a:lnTo>
                  <a:lnTo>
                    <a:pt x="317556" y="64805"/>
                  </a:lnTo>
                  <a:lnTo>
                    <a:pt x="355601" y="42444"/>
                  </a:lnTo>
                  <a:lnTo>
                    <a:pt x="394996" y="24420"/>
                  </a:lnTo>
                  <a:lnTo>
                    <a:pt x="435610" y="11095"/>
                  </a:lnTo>
                  <a:lnTo>
                    <a:pt x="477306" y="2834"/>
                  </a:lnTo>
                  <a:lnTo>
                    <a:pt x="519953" y="0"/>
                  </a:lnTo>
                  <a:lnTo>
                    <a:pt x="562598" y="2834"/>
                  </a:lnTo>
                  <a:lnTo>
                    <a:pt x="604293" y="11095"/>
                  </a:lnTo>
                  <a:lnTo>
                    <a:pt x="644905" y="24420"/>
                  </a:lnTo>
                  <a:lnTo>
                    <a:pt x="684300" y="42444"/>
                  </a:lnTo>
                  <a:lnTo>
                    <a:pt x="722344" y="64805"/>
                  </a:lnTo>
                  <a:lnTo>
                    <a:pt x="758903" y="91138"/>
                  </a:lnTo>
                  <a:lnTo>
                    <a:pt x="793844" y="121081"/>
                  </a:lnTo>
                  <a:lnTo>
                    <a:pt x="827032" y="154269"/>
                  </a:lnTo>
                  <a:lnTo>
                    <a:pt x="858335" y="190340"/>
                  </a:lnTo>
                  <a:lnTo>
                    <a:pt x="887617" y="228930"/>
                  </a:lnTo>
                  <a:lnTo>
                    <a:pt x="914746" y="269674"/>
                  </a:lnTo>
                  <a:lnTo>
                    <a:pt x="939587" y="312211"/>
                  </a:lnTo>
                  <a:lnTo>
                    <a:pt x="962007" y="356176"/>
                  </a:lnTo>
                  <a:lnTo>
                    <a:pt x="981871" y="401206"/>
                  </a:lnTo>
                  <a:lnTo>
                    <a:pt x="999047" y="446937"/>
                  </a:lnTo>
                  <a:lnTo>
                    <a:pt x="1013400" y="493006"/>
                  </a:lnTo>
                  <a:lnTo>
                    <a:pt x="1024796" y="539049"/>
                  </a:lnTo>
                  <a:lnTo>
                    <a:pt x="1033102" y="584704"/>
                  </a:lnTo>
                  <a:lnTo>
                    <a:pt x="1038183" y="629605"/>
                  </a:lnTo>
                  <a:lnTo>
                    <a:pt x="1039907" y="673390"/>
                  </a:lnTo>
                  <a:lnTo>
                    <a:pt x="1037222" y="724873"/>
                  </a:lnTo>
                  <a:lnTo>
                    <a:pt x="1029343" y="771680"/>
                  </a:lnTo>
                  <a:lnTo>
                    <a:pt x="1016531" y="813999"/>
                  </a:lnTo>
                  <a:lnTo>
                    <a:pt x="999047" y="852016"/>
                  </a:lnTo>
                  <a:lnTo>
                    <a:pt x="977152" y="885918"/>
                  </a:lnTo>
                  <a:lnTo>
                    <a:pt x="951108" y="915893"/>
                  </a:lnTo>
                  <a:lnTo>
                    <a:pt x="921176" y="942126"/>
                  </a:lnTo>
                  <a:lnTo>
                    <a:pt x="887617" y="964804"/>
                  </a:lnTo>
                  <a:lnTo>
                    <a:pt x="850693" y="984115"/>
                  </a:lnTo>
                  <a:lnTo>
                    <a:pt x="810666" y="1000245"/>
                  </a:lnTo>
                  <a:lnTo>
                    <a:pt x="767795" y="1013381"/>
                  </a:lnTo>
                  <a:lnTo>
                    <a:pt x="722344" y="1023710"/>
                  </a:lnTo>
                  <a:lnTo>
                    <a:pt x="674573" y="1031418"/>
                  </a:lnTo>
                  <a:lnTo>
                    <a:pt x="624743" y="1036693"/>
                  </a:lnTo>
                  <a:lnTo>
                    <a:pt x="573116" y="1039720"/>
                  </a:lnTo>
                  <a:lnTo>
                    <a:pt x="519953" y="1040688"/>
                  </a:lnTo>
                  <a:close/>
                </a:path>
              </a:pathLst>
            </a:custGeom>
            <a:solidFill>
              <a:srgbClr val="CD561D"/>
            </a:solidFill>
          </p:spPr>
          <p:txBody>
            <a:bodyPr wrap="square" lIns="0" tIns="0" rIns="0" bIns="0" rtlCol="0"/>
            <a:lstStyle/>
            <a:p>
              <a:endParaRPr/>
            </a:p>
          </p:txBody>
        </p:sp>
        <p:sp>
          <p:nvSpPr>
            <p:cNvPr id="30" name="object 30"/>
            <p:cNvSpPr/>
            <p:nvPr/>
          </p:nvSpPr>
          <p:spPr>
            <a:xfrm>
              <a:off x="9573184" y="9346615"/>
              <a:ext cx="577850" cy="941705"/>
            </a:xfrm>
            <a:custGeom>
              <a:avLst/>
              <a:gdLst/>
              <a:ahLst/>
              <a:cxnLst/>
              <a:rect l="l" t="t" r="r" b="b"/>
              <a:pathLst>
                <a:path w="577850" h="941704">
                  <a:moveTo>
                    <a:pt x="577811" y="43675"/>
                  </a:moveTo>
                  <a:lnTo>
                    <a:pt x="563676" y="14147"/>
                  </a:lnTo>
                  <a:lnTo>
                    <a:pt x="534162" y="0"/>
                  </a:lnTo>
                  <a:lnTo>
                    <a:pt x="501205" y="13131"/>
                  </a:lnTo>
                  <a:lnTo>
                    <a:pt x="288886" y="225552"/>
                  </a:lnTo>
                  <a:lnTo>
                    <a:pt x="76606" y="13131"/>
                  </a:lnTo>
                  <a:lnTo>
                    <a:pt x="43649" y="0"/>
                  </a:lnTo>
                  <a:lnTo>
                    <a:pt x="14147" y="14147"/>
                  </a:lnTo>
                  <a:lnTo>
                    <a:pt x="0" y="43675"/>
                  </a:lnTo>
                  <a:lnTo>
                    <a:pt x="13131" y="76657"/>
                  </a:lnTo>
                  <a:lnTo>
                    <a:pt x="244017" y="307771"/>
                  </a:lnTo>
                  <a:lnTo>
                    <a:pt x="244017" y="897648"/>
                  </a:lnTo>
                  <a:lnTo>
                    <a:pt x="258051" y="930249"/>
                  </a:lnTo>
                  <a:lnTo>
                    <a:pt x="288912" y="941108"/>
                  </a:lnTo>
                  <a:lnTo>
                    <a:pt x="319773" y="930249"/>
                  </a:lnTo>
                  <a:lnTo>
                    <a:pt x="333794" y="897648"/>
                  </a:lnTo>
                  <a:lnTo>
                    <a:pt x="333794" y="307721"/>
                  </a:lnTo>
                  <a:lnTo>
                    <a:pt x="384162" y="257314"/>
                  </a:lnTo>
                  <a:lnTo>
                    <a:pt x="564667" y="76657"/>
                  </a:lnTo>
                  <a:lnTo>
                    <a:pt x="577811" y="43675"/>
                  </a:lnTo>
                  <a:close/>
                </a:path>
              </a:pathLst>
            </a:custGeom>
            <a:solidFill>
              <a:srgbClr val="995E20"/>
            </a:solidFill>
          </p:spPr>
          <p:txBody>
            <a:bodyPr wrap="square" lIns="0" tIns="0" rIns="0" bIns="0" rtlCol="0"/>
            <a:lstStyle/>
            <a:p>
              <a:endParaRPr/>
            </a:p>
          </p:txBody>
        </p:sp>
      </p:grpSp>
      <p:grpSp>
        <p:nvGrpSpPr>
          <p:cNvPr id="31" name="object 31"/>
          <p:cNvGrpSpPr/>
          <p:nvPr/>
        </p:nvGrpSpPr>
        <p:grpSpPr>
          <a:xfrm>
            <a:off x="10537400" y="8346095"/>
            <a:ext cx="1040130" cy="1941830"/>
            <a:chOff x="10537400" y="8346095"/>
            <a:chExt cx="1040130" cy="1941830"/>
          </a:xfrm>
        </p:grpSpPr>
        <p:sp>
          <p:nvSpPr>
            <p:cNvPr id="32" name="object 32"/>
            <p:cNvSpPr/>
            <p:nvPr/>
          </p:nvSpPr>
          <p:spPr>
            <a:xfrm>
              <a:off x="10537400" y="8346095"/>
              <a:ext cx="1040130" cy="1423670"/>
            </a:xfrm>
            <a:custGeom>
              <a:avLst/>
              <a:gdLst/>
              <a:ahLst/>
              <a:cxnLst/>
              <a:rect l="l" t="t" r="r" b="b"/>
              <a:pathLst>
                <a:path w="1040129" h="1423670">
                  <a:moveTo>
                    <a:pt x="519953" y="1423258"/>
                  </a:moveTo>
                  <a:lnTo>
                    <a:pt x="466788" y="1422290"/>
                  </a:lnTo>
                  <a:lnTo>
                    <a:pt x="415159" y="1419262"/>
                  </a:lnTo>
                  <a:lnTo>
                    <a:pt x="365328" y="1413987"/>
                  </a:lnTo>
                  <a:lnTo>
                    <a:pt x="317556" y="1406279"/>
                  </a:lnTo>
                  <a:lnTo>
                    <a:pt x="272104" y="1395950"/>
                  </a:lnTo>
                  <a:lnTo>
                    <a:pt x="229234" y="1382814"/>
                  </a:lnTo>
                  <a:lnTo>
                    <a:pt x="189207" y="1366684"/>
                  </a:lnTo>
                  <a:lnTo>
                    <a:pt x="152284" y="1347374"/>
                  </a:lnTo>
                  <a:lnTo>
                    <a:pt x="118726" y="1324695"/>
                  </a:lnTo>
                  <a:lnTo>
                    <a:pt x="88795" y="1298462"/>
                  </a:lnTo>
                  <a:lnTo>
                    <a:pt x="62751" y="1268488"/>
                  </a:lnTo>
                  <a:lnTo>
                    <a:pt x="40857" y="1234586"/>
                  </a:lnTo>
                  <a:lnTo>
                    <a:pt x="23374" y="1196569"/>
                  </a:lnTo>
                  <a:lnTo>
                    <a:pt x="10562" y="1154250"/>
                  </a:lnTo>
                  <a:lnTo>
                    <a:pt x="2684" y="1107442"/>
                  </a:lnTo>
                  <a:lnTo>
                    <a:pt x="0" y="1055960"/>
                  </a:lnTo>
                  <a:lnTo>
                    <a:pt x="948" y="1022113"/>
                  </a:lnTo>
                  <a:lnTo>
                    <a:pt x="8376" y="944060"/>
                  </a:lnTo>
                  <a:lnTo>
                    <a:pt x="14746" y="900617"/>
                  </a:lnTo>
                  <a:lnTo>
                    <a:pt x="22815" y="854737"/>
                  </a:lnTo>
                  <a:lnTo>
                    <a:pt x="32527" y="806802"/>
                  </a:lnTo>
                  <a:lnTo>
                    <a:pt x="43829" y="757191"/>
                  </a:lnTo>
                  <a:lnTo>
                    <a:pt x="56666" y="706287"/>
                  </a:lnTo>
                  <a:lnTo>
                    <a:pt x="70984" y="654471"/>
                  </a:lnTo>
                  <a:lnTo>
                    <a:pt x="86729" y="602122"/>
                  </a:lnTo>
                  <a:lnTo>
                    <a:pt x="103846" y="549623"/>
                  </a:lnTo>
                  <a:lnTo>
                    <a:pt x="122280" y="497353"/>
                  </a:lnTo>
                  <a:lnTo>
                    <a:pt x="141978" y="445695"/>
                  </a:lnTo>
                  <a:lnTo>
                    <a:pt x="162885" y="395029"/>
                  </a:lnTo>
                  <a:lnTo>
                    <a:pt x="184946" y="345736"/>
                  </a:lnTo>
                  <a:lnTo>
                    <a:pt x="208108" y="298198"/>
                  </a:lnTo>
                  <a:lnTo>
                    <a:pt x="232315" y="252794"/>
                  </a:lnTo>
                  <a:lnTo>
                    <a:pt x="257514" y="209906"/>
                  </a:lnTo>
                  <a:lnTo>
                    <a:pt x="283651" y="169915"/>
                  </a:lnTo>
                  <a:lnTo>
                    <a:pt x="310670" y="133203"/>
                  </a:lnTo>
                  <a:lnTo>
                    <a:pt x="338517" y="100149"/>
                  </a:lnTo>
                  <a:lnTo>
                    <a:pt x="367139" y="71135"/>
                  </a:lnTo>
                  <a:lnTo>
                    <a:pt x="396480" y="46542"/>
                  </a:lnTo>
                  <a:lnTo>
                    <a:pt x="457103" y="12143"/>
                  </a:lnTo>
                  <a:lnTo>
                    <a:pt x="519953" y="0"/>
                  </a:lnTo>
                  <a:lnTo>
                    <a:pt x="551628" y="3099"/>
                  </a:lnTo>
                  <a:lnTo>
                    <a:pt x="613416" y="26751"/>
                  </a:lnTo>
                  <a:lnTo>
                    <a:pt x="672762" y="71135"/>
                  </a:lnTo>
                  <a:lnTo>
                    <a:pt x="701383" y="100149"/>
                  </a:lnTo>
                  <a:lnTo>
                    <a:pt x="729230" y="133203"/>
                  </a:lnTo>
                  <a:lnTo>
                    <a:pt x="756249" y="169915"/>
                  </a:lnTo>
                  <a:lnTo>
                    <a:pt x="782385" y="209906"/>
                  </a:lnTo>
                  <a:lnTo>
                    <a:pt x="807584" y="252794"/>
                  </a:lnTo>
                  <a:lnTo>
                    <a:pt x="831792" y="298198"/>
                  </a:lnTo>
                  <a:lnTo>
                    <a:pt x="854954" y="345736"/>
                  </a:lnTo>
                  <a:lnTo>
                    <a:pt x="877016" y="395029"/>
                  </a:lnTo>
                  <a:lnTo>
                    <a:pt x="897923" y="445695"/>
                  </a:lnTo>
                  <a:lnTo>
                    <a:pt x="917621" y="497353"/>
                  </a:lnTo>
                  <a:lnTo>
                    <a:pt x="936056" y="549623"/>
                  </a:lnTo>
                  <a:lnTo>
                    <a:pt x="953174" y="602122"/>
                  </a:lnTo>
                  <a:lnTo>
                    <a:pt x="968919" y="654471"/>
                  </a:lnTo>
                  <a:lnTo>
                    <a:pt x="983237" y="706287"/>
                  </a:lnTo>
                  <a:lnTo>
                    <a:pt x="996075" y="757191"/>
                  </a:lnTo>
                  <a:lnTo>
                    <a:pt x="1007378" y="806802"/>
                  </a:lnTo>
                  <a:lnTo>
                    <a:pt x="1017091" y="854737"/>
                  </a:lnTo>
                  <a:lnTo>
                    <a:pt x="1025159" y="900617"/>
                  </a:lnTo>
                  <a:lnTo>
                    <a:pt x="1031530" y="944060"/>
                  </a:lnTo>
                  <a:lnTo>
                    <a:pt x="1036148" y="984686"/>
                  </a:lnTo>
                  <a:lnTo>
                    <a:pt x="1039907" y="1055960"/>
                  </a:lnTo>
                  <a:lnTo>
                    <a:pt x="1037222" y="1107442"/>
                  </a:lnTo>
                  <a:lnTo>
                    <a:pt x="1029343" y="1154250"/>
                  </a:lnTo>
                  <a:lnTo>
                    <a:pt x="1016531" y="1196569"/>
                  </a:lnTo>
                  <a:lnTo>
                    <a:pt x="999047" y="1234586"/>
                  </a:lnTo>
                  <a:lnTo>
                    <a:pt x="977152" y="1268488"/>
                  </a:lnTo>
                  <a:lnTo>
                    <a:pt x="951108" y="1298462"/>
                  </a:lnTo>
                  <a:lnTo>
                    <a:pt x="921176" y="1324695"/>
                  </a:lnTo>
                  <a:lnTo>
                    <a:pt x="887617" y="1347374"/>
                  </a:lnTo>
                  <a:lnTo>
                    <a:pt x="850693" y="1366684"/>
                  </a:lnTo>
                  <a:lnTo>
                    <a:pt x="810666" y="1382814"/>
                  </a:lnTo>
                  <a:lnTo>
                    <a:pt x="767795" y="1395950"/>
                  </a:lnTo>
                  <a:lnTo>
                    <a:pt x="722344" y="1406279"/>
                  </a:lnTo>
                  <a:lnTo>
                    <a:pt x="674573" y="1413987"/>
                  </a:lnTo>
                  <a:lnTo>
                    <a:pt x="624743" y="1419262"/>
                  </a:lnTo>
                  <a:lnTo>
                    <a:pt x="573116" y="1422290"/>
                  </a:lnTo>
                  <a:lnTo>
                    <a:pt x="519953" y="1423258"/>
                  </a:lnTo>
                  <a:close/>
                </a:path>
              </a:pathLst>
            </a:custGeom>
            <a:solidFill>
              <a:srgbClr val="7E9837"/>
            </a:solidFill>
          </p:spPr>
          <p:txBody>
            <a:bodyPr wrap="square" lIns="0" tIns="0" rIns="0" bIns="0" rtlCol="0"/>
            <a:lstStyle/>
            <a:p>
              <a:endParaRPr/>
            </a:p>
          </p:txBody>
        </p:sp>
        <p:sp>
          <p:nvSpPr>
            <p:cNvPr id="33" name="object 33"/>
            <p:cNvSpPr/>
            <p:nvPr/>
          </p:nvSpPr>
          <p:spPr>
            <a:xfrm>
              <a:off x="10768444" y="9346615"/>
              <a:ext cx="334010" cy="941705"/>
            </a:xfrm>
            <a:custGeom>
              <a:avLst/>
              <a:gdLst/>
              <a:ahLst/>
              <a:cxnLst/>
              <a:rect l="l" t="t" r="r" b="b"/>
              <a:pathLst>
                <a:path w="334009" h="941704">
                  <a:moveTo>
                    <a:pt x="333806" y="290309"/>
                  </a:moveTo>
                  <a:lnTo>
                    <a:pt x="333794" y="91808"/>
                  </a:lnTo>
                  <a:lnTo>
                    <a:pt x="319773" y="59220"/>
                  </a:lnTo>
                  <a:lnTo>
                    <a:pt x="288899" y="48361"/>
                  </a:lnTo>
                  <a:lnTo>
                    <a:pt x="258038" y="59220"/>
                  </a:lnTo>
                  <a:lnTo>
                    <a:pt x="244017" y="91808"/>
                  </a:lnTo>
                  <a:lnTo>
                    <a:pt x="244017" y="180632"/>
                  </a:lnTo>
                  <a:lnTo>
                    <a:pt x="76606" y="13131"/>
                  </a:lnTo>
                  <a:lnTo>
                    <a:pt x="43649" y="0"/>
                  </a:lnTo>
                  <a:lnTo>
                    <a:pt x="14135" y="14147"/>
                  </a:lnTo>
                  <a:lnTo>
                    <a:pt x="0" y="43675"/>
                  </a:lnTo>
                  <a:lnTo>
                    <a:pt x="13119" y="76657"/>
                  </a:lnTo>
                  <a:lnTo>
                    <a:pt x="244017" y="307721"/>
                  </a:lnTo>
                  <a:lnTo>
                    <a:pt x="244017" y="897648"/>
                  </a:lnTo>
                  <a:lnTo>
                    <a:pt x="258038" y="930249"/>
                  </a:lnTo>
                  <a:lnTo>
                    <a:pt x="288899" y="941108"/>
                  </a:lnTo>
                  <a:lnTo>
                    <a:pt x="319773" y="930249"/>
                  </a:lnTo>
                  <a:lnTo>
                    <a:pt x="333794" y="897648"/>
                  </a:lnTo>
                  <a:lnTo>
                    <a:pt x="333794" y="290347"/>
                  </a:lnTo>
                  <a:close/>
                </a:path>
              </a:pathLst>
            </a:custGeom>
            <a:solidFill>
              <a:srgbClr val="995E20"/>
            </a:solidFill>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68906" y="5091762"/>
            <a:ext cx="8122587" cy="512975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95399" y="5024447"/>
            <a:ext cx="134629" cy="134629"/>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647536" y="3086100"/>
            <a:ext cx="8421370" cy="4446089"/>
          </a:xfrm>
          <a:prstGeom prst="rect">
            <a:avLst/>
          </a:prstGeom>
        </p:spPr>
        <p:txBody>
          <a:bodyPr vert="horz" wrap="square" lIns="0" tIns="13970" rIns="0" bIns="0" rtlCol="0">
            <a:spAutoFit/>
          </a:bodyPr>
          <a:lstStyle/>
          <a:p>
            <a:pPr algn="l" rtl="0"/>
            <a:r>
              <a:rPr lang="en-US" sz="3600" dirty="0">
                <a:solidFill>
                  <a:schemeClr val="accent2">
                    <a:lumMod val="50000"/>
                  </a:schemeClr>
                </a:solidFill>
              </a:rPr>
              <a:t/>
            </a:r>
            <a:br>
              <a:rPr lang="en-US" sz="3600" dirty="0">
                <a:solidFill>
                  <a:schemeClr val="accent2">
                    <a:lumMod val="50000"/>
                  </a:schemeClr>
                </a:solidFill>
              </a:rPr>
            </a:br>
            <a:r>
              <a:rPr lang="en-US" sz="3600" dirty="0" smtClean="0">
                <a:solidFill>
                  <a:schemeClr val="accent2">
                    <a:lumMod val="50000"/>
                  </a:schemeClr>
                </a:solidFill>
              </a:rPr>
              <a:t>Introduction </a:t>
            </a:r>
            <a:r>
              <a:rPr lang="en-US" sz="3600" dirty="0">
                <a:solidFill>
                  <a:schemeClr val="accent2">
                    <a:lumMod val="50000"/>
                  </a:schemeClr>
                </a:solidFill>
              </a:rPr>
              <a:t>to the use case in </a:t>
            </a:r>
            <a:r>
              <a:rPr lang="en-US" sz="3600" dirty="0" err="1">
                <a:solidFill>
                  <a:schemeClr val="accent2">
                    <a:lumMod val="50000"/>
                  </a:schemeClr>
                </a:solidFill>
              </a:rPr>
              <a:t>Fintech</a:t>
            </a:r>
            <a:r>
              <a:rPr lang="en-US" sz="3600" dirty="0">
                <a:solidFill>
                  <a:schemeClr val="accent2">
                    <a:lumMod val="50000"/>
                  </a:schemeClr>
                </a:solidFill>
              </a:rPr>
              <a:t>. </a:t>
            </a:r>
          </a:p>
          <a:p>
            <a:pPr algn="l" rtl="0"/>
            <a:endParaRPr lang="en-US" sz="3600" dirty="0">
              <a:solidFill>
                <a:schemeClr val="accent2">
                  <a:lumMod val="50000"/>
                </a:schemeClr>
              </a:solidFill>
            </a:endParaRPr>
          </a:p>
          <a:p>
            <a:pPr algn="l" rtl="0"/>
            <a:r>
              <a:rPr lang="en-US" sz="3600" dirty="0" smtClean="0">
                <a:solidFill>
                  <a:schemeClr val="accent2">
                    <a:lumMod val="50000"/>
                  </a:schemeClr>
                </a:solidFill>
              </a:rPr>
              <a:t>Brief </a:t>
            </a:r>
            <a:r>
              <a:rPr lang="en-US" sz="3600" dirty="0">
                <a:solidFill>
                  <a:schemeClr val="accent2">
                    <a:lumMod val="50000"/>
                  </a:schemeClr>
                </a:solidFill>
              </a:rPr>
              <a:t>explanation for the dataset.  </a:t>
            </a:r>
          </a:p>
          <a:p>
            <a:pPr algn="l" rtl="0"/>
            <a:r>
              <a:rPr lang="en-US" sz="3600" dirty="0">
                <a:solidFill>
                  <a:schemeClr val="accent2">
                    <a:lumMod val="50000"/>
                  </a:schemeClr>
                </a:solidFill>
              </a:rPr>
              <a:t> </a:t>
            </a:r>
          </a:p>
          <a:p>
            <a:pPr algn="l" rtl="0"/>
            <a:r>
              <a:rPr lang="en-US" sz="3600" dirty="0" smtClean="0">
                <a:solidFill>
                  <a:schemeClr val="accent2">
                    <a:lumMod val="50000"/>
                  </a:schemeClr>
                </a:solidFill>
              </a:rPr>
              <a:t>Some </a:t>
            </a:r>
            <a:r>
              <a:rPr lang="en-US" sz="3600" dirty="0">
                <a:solidFill>
                  <a:schemeClr val="accent2">
                    <a:lumMod val="50000"/>
                  </a:schemeClr>
                </a:solidFill>
              </a:rPr>
              <a:t>technical steps for modelling. </a:t>
            </a:r>
          </a:p>
          <a:p>
            <a:pPr algn="l" rtl="0"/>
            <a:r>
              <a:rPr lang="en-US" sz="3600" dirty="0">
                <a:solidFill>
                  <a:schemeClr val="accent2">
                    <a:lumMod val="50000"/>
                  </a:schemeClr>
                </a:solidFill>
              </a:rPr>
              <a:t> </a:t>
            </a:r>
          </a:p>
          <a:p>
            <a:pPr algn="l" rtl="0"/>
            <a:r>
              <a:rPr lang="en-US" sz="3600" dirty="0" smtClean="0">
                <a:solidFill>
                  <a:schemeClr val="accent2">
                    <a:lumMod val="50000"/>
                  </a:schemeClr>
                </a:solidFill>
              </a:rPr>
              <a:t>Some </a:t>
            </a:r>
            <a:r>
              <a:rPr lang="en-US" sz="3600" dirty="0">
                <a:solidFill>
                  <a:schemeClr val="accent2">
                    <a:lumMod val="50000"/>
                  </a:schemeClr>
                </a:solidFill>
              </a:rPr>
              <a:t>description of models performance.</a:t>
            </a:r>
          </a:p>
        </p:txBody>
      </p:sp>
      <p:sp>
        <p:nvSpPr>
          <p:cNvPr id="5" name="object 5"/>
          <p:cNvSpPr/>
          <p:nvPr/>
        </p:nvSpPr>
        <p:spPr>
          <a:xfrm>
            <a:off x="1295400" y="3908138"/>
            <a:ext cx="134629" cy="13462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295398" y="6107684"/>
            <a:ext cx="134629" cy="13462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315774" y="7223993"/>
            <a:ext cx="134629" cy="134629"/>
          </a:xfrm>
          <a:prstGeom prst="rect">
            <a:avLst/>
          </a:prstGeom>
          <a:blipFill>
            <a:blip r:embed="rId4"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1450403" y="1355142"/>
            <a:ext cx="4284345" cy="1397000"/>
          </a:xfrm>
          <a:prstGeom prst="rect">
            <a:avLst/>
          </a:prstGeom>
        </p:spPr>
        <p:txBody>
          <a:bodyPr vert="horz" wrap="square" lIns="0" tIns="12700" rIns="0" bIns="0" rtlCol="0">
            <a:spAutoFit/>
          </a:bodyPr>
          <a:lstStyle/>
          <a:p>
            <a:pPr marL="12700">
              <a:lnSpc>
                <a:spcPct val="100000"/>
              </a:lnSpc>
              <a:spcBef>
                <a:spcPts val="100"/>
              </a:spcBef>
            </a:pPr>
            <a:r>
              <a:rPr sz="9000" dirty="0">
                <a:solidFill>
                  <a:srgbClr val="1F6D5C"/>
                </a:solidFill>
                <a:latin typeface="Noto Sans"/>
                <a:cs typeface="Noto Sans"/>
              </a:rPr>
              <a:t>O</a:t>
            </a:r>
            <a:r>
              <a:rPr sz="9000" spc="-5" dirty="0">
                <a:solidFill>
                  <a:srgbClr val="1F6D5C"/>
                </a:solidFill>
                <a:latin typeface="Noto Sans"/>
                <a:cs typeface="Noto Sans"/>
              </a:rPr>
              <a:t>u</a:t>
            </a:r>
            <a:r>
              <a:rPr sz="9000" dirty="0">
                <a:solidFill>
                  <a:srgbClr val="1F6D5C"/>
                </a:solidFill>
                <a:latin typeface="Noto Sans"/>
                <a:cs typeface="Noto Sans"/>
              </a:rPr>
              <a:t>tli</a:t>
            </a:r>
            <a:r>
              <a:rPr sz="9000" spc="-5" dirty="0">
                <a:solidFill>
                  <a:srgbClr val="1F6D5C"/>
                </a:solidFill>
                <a:latin typeface="Noto Sans"/>
                <a:cs typeface="Noto Sans"/>
              </a:rPr>
              <a:t>n</a:t>
            </a:r>
            <a:r>
              <a:rPr sz="9000" dirty="0">
                <a:solidFill>
                  <a:srgbClr val="1F6D5C"/>
                </a:solidFill>
                <a:latin typeface="Noto Sans"/>
                <a:cs typeface="Noto Sans"/>
              </a:rPr>
              <a:t>e</a:t>
            </a:r>
            <a:r>
              <a:rPr sz="9000" spc="-5" dirty="0">
                <a:solidFill>
                  <a:srgbClr val="1F6D5C"/>
                </a:solidFill>
                <a:latin typeface="Noto Sans"/>
                <a:cs typeface="Noto Sans"/>
              </a:rPr>
              <a:t>:</a:t>
            </a:r>
            <a:endParaRPr sz="9000" dirty="0">
              <a:latin typeface="Noto Sans"/>
              <a:cs typeface="No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73039" y="2486926"/>
            <a:ext cx="14151610" cy="5597525"/>
          </a:xfrm>
          <a:prstGeom prst="rect">
            <a:avLst/>
          </a:prstGeom>
        </p:spPr>
        <p:txBody>
          <a:bodyPr vert="horz" wrap="square" lIns="0" tIns="11430" rIns="0" bIns="0" rtlCol="0">
            <a:spAutoFit/>
          </a:bodyPr>
          <a:lstStyle/>
          <a:p>
            <a:pPr marL="17145" marR="8890" algn="ctr">
              <a:lnSpc>
                <a:spcPct val="116100"/>
              </a:lnSpc>
              <a:spcBef>
                <a:spcPts val="90"/>
              </a:spcBef>
            </a:pPr>
            <a:r>
              <a:rPr sz="3500" spc="15" dirty="0">
                <a:solidFill>
                  <a:srgbClr val="FFFFFF"/>
                </a:solidFill>
                <a:latin typeface="Arial"/>
                <a:cs typeface="Arial"/>
              </a:rPr>
              <a:t>The </a:t>
            </a:r>
            <a:r>
              <a:rPr sz="3500" spc="10" dirty="0">
                <a:solidFill>
                  <a:srgbClr val="FFFFFF"/>
                </a:solidFill>
                <a:latin typeface="Arial"/>
                <a:cs typeface="Arial"/>
              </a:rPr>
              <a:t>purpose of this project is to predict from dataset </a:t>
            </a:r>
            <a:r>
              <a:rPr sz="3500" spc="5" dirty="0">
                <a:solidFill>
                  <a:srgbClr val="FFFFFF"/>
                </a:solidFill>
                <a:latin typeface="Arial"/>
                <a:cs typeface="Arial"/>
              </a:rPr>
              <a:t>if </a:t>
            </a:r>
            <a:r>
              <a:rPr sz="3500" spc="15" dirty="0">
                <a:solidFill>
                  <a:srgbClr val="FFFFFF"/>
                </a:solidFill>
                <a:latin typeface="Arial"/>
                <a:cs typeface="Arial"/>
              </a:rPr>
              <a:t>someone </a:t>
            </a:r>
            <a:r>
              <a:rPr sz="3500" spc="5" dirty="0">
                <a:solidFill>
                  <a:srgbClr val="FFFFFF"/>
                </a:solidFill>
                <a:latin typeface="Arial"/>
                <a:cs typeface="Arial"/>
              </a:rPr>
              <a:t>will</a:t>
            </a:r>
            <a:r>
              <a:rPr sz="3500" spc="-425" dirty="0">
                <a:solidFill>
                  <a:srgbClr val="FFFFFF"/>
                </a:solidFill>
                <a:latin typeface="Arial"/>
                <a:cs typeface="Arial"/>
              </a:rPr>
              <a:t> </a:t>
            </a:r>
            <a:r>
              <a:rPr sz="3500" spc="10" dirty="0">
                <a:solidFill>
                  <a:srgbClr val="FFFFFF"/>
                </a:solidFill>
                <a:latin typeface="Arial"/>
                <a:cs typeface="Arial"/>
              </a:rPr>
              <a:t>get  serious </a:t>
            </a:r>
            <a:r>
              <a:rPr sz="3500" spc="5" dirty="0">
                <a:solidFill>
                  <a:srgbClr val="FFFFFF"/>
                </a:solidFill>
                <a:latin typeface="Arial"/>
                <a:cs typeface="Arial"/>
              </a:rPr>
              <a:t>illness like </a:t>
            </a:r>
            <a:r>
              <a:rPr sz="3500" spc="10" dirty="0">
                <a:solidFill>
                  <a:srgbClr val="FFFFFF"/>
                </a:solidFill>
                <a:latin typeface="Arial"/>
                <a:cs typeface="Arial"/>
              </a:rPr>
              <a:t>heart attack or stroke in the future from the smoking  </a:t>
            </a:r>
            <a:r>
              <a:rPr sz="3500" spc="20" dirty="0">
                <a:solidFill>
                  <a:srgbClr val="FFFFFF"/>
                </a:solidFill>
                <a:latin typeface="Arial"/>
                <a:cs typeface="Arial"/>
              </a:rPr>
              <a:t>habit. </a:t>
            </a:r>
            <a:r>
              <a:rPr sz="3500" spc="15" dirty="0">
                <a:solidFill>
                  <a:srgbClr val="FFFFFF"/>
                </a:solidFill>
                <a:latin typeface="Arial"/>
                <a:cs typeface="Arial"/>
              </a:rPr>
              <a:t>The use </a:t>
            </a:r>
            <a:r>
              <a:rPr sz="3500" spc="10" dirty="0">
                <a:solidFill>
                  <a:srgbClr val="FFFFFF"/>
                </a:solidFill>
                <a:latin typeface="Arial"/>
                <a:cs typeface="Arial"/>
              </a:rPr>
              <a:t>of </a:t>
            </a:r>
            <a:r>
              <a:rPr sz="3500" spc="20" dirty="0">
                <a:solidFill>
                  <a:srgbClr val="FFFFFF"/>
                </a:solidFill>
                <a:latin typeface="Arial"/>
                <a:cs typeface="Arial"/>
              </a:rPr>
              <a:t>ML </a:t>
            </a:r>
            <a:r>
              <a:rPr sz="3500" spc="10" dirty="0">
                <a:solidFill>
                  <a:srgbClr val="FFFFFF"/>
                </a:solidFill>
                <a:latin typeface="Arial"/>
                <a:cs typeface="Arial"/>
              </a:rPr>
              <a:t>algorithms in this process helps the Insurtech  companies to understand the beneficiary </a:t>
            </a:r>
            <a:r>
              <a:rPr sz="3500" spc="15" dirty="0">
                <a:solidFill>
                  <a:srgbClr val="FFFFFF"/>
                </a:solidFill>
                <a:latin typeface="Arial"/>
                <a:cs typeface="Arial"/>
              </a:rPr>
              <a:t>and </a:t>
            </a:r>
            <a:r>
              <a:rPr sz="3500" spc="10" dirty="0">
                <a:solidFill>
                  <a:srgbClr val="FFFFFF"/>
                </a:solidFill>
                <a:latin typeface="Arial"/>
                <a:cs typeface="Arial"/>
              </a:rPr>
              <a:t>determine the</a:t>
            </a:r>
            <a:r>
              <a:rPr sz="3500" spc="-240" dirty="0">
                <a:solidFill>
                  <a:srgbClr val="FFFFFF"/>
                </a:solidFill>
                <a:latin typeface="Arial"/>
                <a:cs typeface="Arial"/>
              </a:rPr>
              <a:t> </a:t>
            </a:r>
            <a:r>
              <a:rPr sz="3500" spc="20" dirty="0">
                <a:solidFill>
                  <a:srgbClr val="FFFFFF"/>
                </a:solidFill>
                <a:latin typeface="Arial"/>
                <a:cs typeface="Arial"/>
              </a:rPr>
              <a:t>cost.</a:t>
            </a:r>
            <a:endParaRPr sz="3500">
              <a:latin typeface="Arial"/>
              <a:cs typeface="Arial"/>
            </a:endParaRPr>
          </a:p>
          <a:p>
            <a:pPr>
              <a:lnSpc>
                <a:spcPct val="100000"/>
              </a:lnSpc>
              <a:spcBef>
                <a:spcPts val="45"/>
              </a:spcBef>
            </a:pPr>
            <a:endParaRPr sz="4200">
              <a:latin typeface="Arial"/>
              <a:cs typeface="Arial"/>
            </a:endParaRPr>
          </a:p>
          <a:p>
            <a:pPr marL="12065" marR="5080" algn="ctr">
              <a:lnSpc>
                <a:spcPct val="116100"/>
              </a:lnSpc>
            </a:pPr>
            <a:r>
              <a:rPr sz="3500" spc="20" dirty="0">
                <a:solidFill>
                  <a:srgbClr val="FFFFFF"/>
                </a:solidFill>
                <a:latin typeface="Arial"/>
                <a:cs typeface="Arial"/>
              </a:rPr>
              <a:t>We </a:t>
            </a:r>
            <a:r>
              <a:rPr sz="3500" spc="10" dirty="0">
                <a:solidFill>
                  <a:srgbClr val="FFFFFF"/>
                </a:solidFill>
                <a:latin typeface="Arial"/>
                <a:cs typeface="Arial"/>
              </a:rPr>
              <a:t>think that our </a:t>
            </a:r>
            <a:r>
              <a:rPr sz="3500" spc="15" dirty="0">
                <a:solidFill>
                  <a:srgbClr val="FFFFFF"/>
                </a:solidFill>
                <a:latin typeface="Arial"/>
                <a:cs typeface="Arial"/>
              </a:rPr>
              <a:t>work </a:t>
            </a:r>
            <a:r>
              <a:rPr sz="3500" spc="5" dirty="0">
                <a:solidFill>
                  <a:srgbClr val="FFFFFF"/>
                </a:solidFill>
                <a:latin typeface="Arial"/>
                <a:cs typeface="Arial"/>
              </a:rPr>
              <a:t>will </a:t>
            </a:r>
            <a:r>
              <a:rPr sz="3500" spc="10" dirty="0">
                <a:solidFill>
                  <a:srgbClr val="FFFFFF"/>
                </a:solidFill>
                <a:latin typeface="Arial"/>
                <a:cs typeface="Arial"/>
              </a:rPr>
              <a:t>help Insurtech companies to analyze data  </a:t>
            </a:r>
            <a:r>
              <a:rPr sz="3500" spc="15" dirty="0">
                <a:solidFill>
                  <a:srgbClr val="FFFFFF"/>
                </a:solidFill>
                <a:latin typeface="Arial"/>
                <a:cs typeface="Arial"/>
              </a:rPr>
              <a:t>and </a:t>
            </a:r>
            <a:r>
              <a:rPr sz="3500" spc="10" dirty="0">
                <a:solidFill>
                  <a:srgbClr val="FFFFFF"/>
                </a:solidFill>
                <a:latin typeface="Arial"/>
                <a:cs typeface="Arial"/>
              </a:rPr>
              <a:t>extract important information from </a:t>
            </a:r>
            <a:r>
              <a:rPr sz="3500" spc="5" dirty="0">
                <a:solidFill>
                  <a:srgbClr val="FFFFFF"/>
                </a:solidFill>
                <a:latin typeface="Arial"/>
                <a:cs typeface="Arial"/>
              </a:rPr>
              <a:t>it </a:t>
            </a:r>
            <a:r>
              <a:rPr sz="3500" spc="10" dirty="0">
                <a:solidFill>
                  <a:srgbClr val="FFFFFF"/>
                </a:solidFill>
                <a:latin typeface="Arial"/>
                <a:cs typeface="Arial"/>
              </a:rPr>
              <a:t>that </a:t>
            </a:r>
            <a:r>
              <a:rPr sz="3500" spc="15" dirty="0">
                <a:solidFill>
                  <a:srgbClr val="FFFFFF"/>
                </a:solidFill>
                <a:latin typeface="Arial"/>
                <a:cs typeface="Arial"/>
              </a:rPr>
              <a:t>can </a:t>
            </a:r>
            <a:r>
              <a:rPr sz="3500" spc="10" dirty="0">
                <a:solidFill>
                  <a:srgbClr val="FFFFFF"/>
                </a:solidFill>
                <a:latin typeface="Arial"/>
                <a:cs typeface="Arial"/>
              </a:rPr>
              <a:t>lead to better</a:t>
            </a:r>
            <a:r>
              <a:rPr sz="3500" spc="-375" dirty="0">
                <a:solidFill>
                  <a:srgbClr val="FFFFFF"/>
                </a:solidFill>
                <a:latin typeface="Arial"/>
                <a:cs typeface="Arial"/>
              </a:rPr>
              <a:t> </a:t>
            </a:r>
            <a:r>
              <a:rPr sz="3500" spc="10" dirty="0">
                <a:solidFill>
                  <a:srgbClr val="FFFFFF"/>
                </a:solidFill>
                <a:latin typeface="Arial"/>
                <a:cs typeface="Arial"/>
              </a:rPr>
              <a:t>decision  making </a:t>
            </a:r>
            <a:r>
              <a:rPr sz="3500" spc="15" dirty="0">
                <a:solidFill>
                  <a:srgbClr val="FFFFFF"/>
                </a:solidFill>
                <a:latin typeface="Arial"/>
                <a:cs typeface="Arial"/>
              </a:rPr>
              <a:t>and </a:t>
            </a:r>
            <a:r>
              <a:rPr sz="3500" spc="10" dirty="0">
                <a:solidFill>
                  <a:srgbClr val="FFFFFF"/>
                </a:solidFill>
                <a:latin typeface="Arial"/>
                <a:cs typeface="Arial"/>
              </a:rPr>
              <a:t>strategic business development </a:t>
            </a:r>
            <a:r>
              <a:rPr sz="3500" spc="5" dirty="0">
                <a:solidFill>
                  <a:srgbClr val="FFFFFF"/>
                </a:solidFill>
                <a:latin typeface="Arial"/>
                <a:cs typeface="Arial"/>
              </a:rPr>
              <a:t>like </a:t>
            </a:r>
            <a:r>
              <a:rPr sz="3500" spc="10" dirty="0">
                <a:solidFill>
                  <a:srgbClr val="FFFFFF"/>
                </a:solidFill>
                <a:latin typeface="Arial"/>
                <a:cs typeface="Arial"/>
              </a:rPr>
              <a:t>the process of pricing  strategies or</a:t>
            </a:r>
            <a:r>
              <a:rPr sz="3500" spc="-65" dirty="0">
                <a:solidFill>
                  <a:srgbClr val="FFFFFF"/>
                </a:solidFill>
                <a:latin typeface="Arial"/>
                <a:cs typeface="Arial"/>
              </a:rPr>
              <a:t> </a:t>
            </a:r>
            <a:r>
              <a:rPr sz="3500" spc="15" dirty="0">
                <a:solidFill>
                  <a:srgbClr val="FFFFFF"/>
                </a:solidFill>
                <a:latin typeface="Arial"/>
                <a:cs typeface="Arial"/>
              </a:rPr>
              <a:t>policies.</a:t>
            </a:r>
            <a:endParaRPr sz="3500">
              <a:latin typeface="Arial"/>
              <a:cs typeface="Arial"/>
            </a:endParaRPr>
          </a:p>
        </p:txBody>
      </p:sp>
      <p:grpSp>
        <p:nvGrpSpPr>
          <p:cNvPr id="3" name="object 3"/>
          <p:cNvGrpSpPr/>
          <p:nvPr/>
        </p:nvGrpSpPr>
        <p:grpSpPr>
          <a:xfrm>
            <a:off x="7990258" y="8861817"/>
            <a:ext cx="1202055" cy="1422400"/>
            <a:chOff x="7990258" y="8861817"/>
            <a:chExt cx="1202055" cy="1422400"/>
          </a:xfrm>
        </p:grpSpPr>
        <p:sp>
          <p:nvSpPr>
            <p:cNvPr id="4" name="object 4"/>
            <p:cNvSpPr/>
            <p:nvPr/>
          </p:nvSpPr>
          <p:spPr>
            <a:xfrm>
              <a:off x="7990255" y="8861818"/>
              <a:ext cx="1202055" cy="1156335"/>
            </a:xfrm>
            <a:custGeom>
              <a:avLst/>
              <a:gdLst/>
              <a:ahLst/>
              <a:cxnLst/>
              <a:rect l="l" t="t" r="r" b="b"/>
              <a:pathLst>
                <a:path w="1202054" h="1156334">
                  <a:moveTo>
                    <a:pt x="1202016" y="789393"/>
                  </a:moveTo>
                  <a:lnTo>
                    <a:pt x="1199159" y="743381"/>
                  </a:lnTo>
                  <a:lnTo>
                    <a:pt x="1190802" y="699096"/>
                  </a:lnTo>
                  <a:lnTo>
                    <a:pt x="1177302" y="656844"/>
                  </a:lnTo>
                  <a:lnTo>
                    <a:pt x="1159002" y="616991"/>
                  </a:lnTo>
                  <a:lnTo>
                    <a:pt x="1136230" y="579882"/>
                  </a:lnTo>
                  <a:lnTo>
                    <a:pt x="1109345" y="545846"/>
                  </a:lnTo>
                  <a:lnTo>
                    <a:pt x="1078699" y="515226"/>
                  </a:lnTo>
                  <a:lnTo>
                    <a:pt x="1044613" y="488391"/>
                  </a:lnTo>
                  <a:lnTo>
                    <a:pt x="1007440" y="465658"/>
                  </a:lnTo>
                  <a:lnTo>
                    <a:pt x="967524" y="447382"/>
                  </a:lnTo>
                  <a:lnTo>
                    <a:pt x="962787" y="445884"/>
                  </a:lnTo>
                  <a:lnTo>
                    <a:pt x="969048" y="412750"/>
                  </a:lnTo>
                  <a:lnTo>
                    <a:pt x="971918" y="366750"/>
                  </a:lnTo>
                  <a:lnTo>
                    <a:pt x="969048" y="320751"/>
                  </a:lnTo>
                  <a:lnTo>
                    <a:pt x="960691" y="276453"/>
                  </a:lnTo>
                  <a:lnTo>
                    <a:pt x="947191" y="234200"/>
                  </a:lnTo>
                  <a:lnTo>
                    <a:pt x="928878" y="194348"/>
                  </a:lnTo>
                  <a:lnTo>
                    <a:pt x="906106" y="157226"/>
                  </a:lnTo>
                  <a:lnTo>
                    <a:pt x="879221" y="123177"/>
                  </a:lnTo>
                  <a:lnTo>
                    <a:pt x="848563" y="92570"/>
                  </a:lnTo>
                  <a:lnTo>
                    <a:pt x="814463" y="65709"/>
                  </a:lnTo>
                  <a:lnTo>
                    <a:pt x="777290" y="42976"/>
                  </a:lnTo>
                  <a:lnTo>
                    <a:pt x="737374" y="24688"/>
                  </a:lnTo>
                  <a:lnTo>
                    <a:pt x="695058" y="11201"/>
                  </a:lnTo>
                  <a:lnTo>
                    <a:pt x="650697" y="2857"/>
                  </a:lnTo>
                  <a:lnTo>
                    <a:pt x="604621" y="0"/>
                  </a:lnTo>
                  <a:lnTo>
                    <a:pt x="558558" y="2857"/>
                  </a:lnTo>
                  <a:lnTo>
                    <a:pt x="514210" y="11201"/>
                  </a:lnTo>
                  <a:lnTo>
                    <a:pt x="471906" y="24688"/>
                  </a:lnTo>
                  <a:lnTo>
                    <a:pt x="431990" y="42976"/>
                  </a:lnTo>
                  <a:lnTo>
                    <a:pt x="394830" y="65709"/>
                  </a:lnTo>
                  <a:lnTo>
                    <a:pt x="360743" y="92570"/>
                  </a:lnTo>
                  <a:lnTo>
                    <a:pt x="330085" y="123177"/>
                  </a:lnTo>
                  <a:lnTo>
                    <a:pt x="303187" y="157226"/>
                  </a:lnTo>
                  <a:lnTo>
                    <a:pt x="280416" y="194348"/>
                  </a:lnTo>
                  <a:lnTo>
                    <a:pt x="262115" y="234200"/>
                  </a:lnTo>
                  <a:lnTo>
                    <a:pt x="248602" y="276453"/>
                  </a:lnTo>
                  <a:lnTo>
                    <a:pt x="240245" y="320751"/>
                  </a:lnTo>
                  <a:lnTo>
                    <a:pt x="237388" y="366750"/>
                  </a:lnTo>
                  <a:lnTo>
                    <a:pt x="240245" y="412750"/>
                  </a:lnTo>
                  <a:lnTo>
                    <a:pt x="246075" y="443712"/>
                  </a:lnTo>
                  <a:lnTo>
                    <a:pt x="234530" y="447382"/>
                  </a:lnTo>
                  <a:lnTo>
                    <a:pt x="194614" y="465658"/>
                  </a:lnTo>
                  <a:lnTo>
                    <a:pt x="157441" y="488391"/>
                  </a:lnTo>
                  <a:lnTo>
                    <a:pt x="123355" y="515226"/>
                  </a:lnTo>
                  <a:lnTo>
                    <a:pt x="92697" y="545846"/>
                  </a:lnTo>
                  <a:lnTo>
                    <a:pt x="65798" y="579882"/>
                  </a:lnTo>
                  <a:lnTo>
                    <a:pt x="43027" y="616991"/>
                  </a:lnTo>
                  <a:lnTo>
                    <a:pt x="24714" y="656844"/>
                  </a:lnTo>
                  <a:lnTo>
                    <a:pt x="11214" y="699096"/>
                  </a:lnTo>
                  <a:lnTo>
                    <a:pt x="2857" y="743381"/>
                  </a:lnTo>
                  <a:lnTo>
                    <a:pt x="0" y="789393"/>
                  </a:lnTo>
                  <a:lnTo>
                    <a:pt x="2857" y="835393"/>
                  </a:lnTo>
                  <a:lnTo>
                    <a:pt x="11214" y="879690"/>
                  </a:lnTo>
                  <a:lnTo>
                    <a:pt x="24714" y="921931"/>
                  </a:lnTo>
                  <a:lnTo>
                    <a:pt x="43027" y="961783"/>
                  </a:lnTo>
                  <a:lnTo>
                    <a:pt x="65798" y="998905"/>
                  </a:lnTo>
                  <a:lnTo>
                    <a:pt x="92697" y="1032941"/>
                  </a:lnTo>
                  <a:lnTo>
                    <a:pt x="123355" y="1063548"/>
                  </a:lnTo>
                  <a:lnTo>
                    <a:pt x="157441" y="1090383"/>
                  </a:lnTo>
                  <a:lnTo>
                    <a:pt x="194614" y="1113116"/>
                  </a:lnTo>
                  <a:lnTo>
                    <a:pt x="234530" y="1131404"/>
                  </a:lnTo>
                  <a:lnTo>
                    <a:pt x="276847" y="1144879"/>
                  </a:lnTo>
                  <a:lnTo>
                    <a:pt x="321221" y="1153223"/>
                  </a:lnTo>
                  <a:lnTo>
                    <a:pt x="367284" y="1156081"/>
                  </a:lnTo>
                  <a:lnTo>
                    <a:pt x="413346" y="1153223"/>
                  </a:lnTo>
                  <a:lnTo>
                    <a:pt x="457708" y="1144879"/>
                  </a:lnTo>
                  <a:lnTo>
                    <a:pt x="500011" y="1131404"/>
                  </a:lnTo>
                  <a:lnTo>
                    <a:pt x="539915" y="1113116"/>
                  </a:lnTo>
                  <a:lnTo>
                    <a:pt x="577088" y="1090383"/>
                  </a:lnTo>
                  <a:lnTo>
                    <a:pt x="601040" y="1071537"/>
                  </a:lnTo>
                  <a:lnTo>
                    <a:pt x="624992" y="1090383"/>
                  </a:lnTo>
                  <a:lnTo>
                    <a:pt x="662152" y="1113116"/>
                  </a:lnTo>
                  <a:lnTo>
                    <a:pt x="702068" y="1131404"/>
                  </a:lnTo>
                  <a:lnTo>
                    <a:pt x="744372" y="1144879"/>
                  </a:lnTo>
                  <a:lnTo>
                    <a:pt x="788720" y="1153223"/>
                  </a:lnTo>
                  <a:lnTo>
                    <a:pt x="834783" y="1156081"/>
                  </a:lnTo>
                  <a:lnTo>
                    <a:pt x="880859" y="1153223"/>
                  </a:lnTo>
                  <a:lnTo>
                    <a:pt x="925220" y="1144879"/>
                  </a:lnTo>
                  <a:lnTo>
                    <a:pt x="967524" y="1131404"/>
                  </a:lnTo>
                  <a:lnTo>
                    <a:pt x="1007440" y="1113116"/>
                  </a:lnTo>
                  <a:lnTo>
                    <a:pt x="1044613" y="1090383"/>
                  </a:lnTo>
                  <a:lnTo>
                    <a:pt x="1078699" y="1063548"/>
                  </a:lnTo>
                  <a:lnTo>
                    <a:pt x="1109345" y="1032941"/>
                  </a:lnTo>
                  <a:lnTo>
                    <a:pt x="1136230" y="998905"/>
                  </a:lnTo>
                  <a:lnTo>
                    <a:pt x="1159002" y="961783"/>
                  </a:lnTo>
                  <a:lnTo>
                    <a:pt x="1177302" y="921931"/>
                  </a:lnTo>
                  <a:lnTo>
                    <a:pt x="1190802" y="879690"/>
                  </a:lnTo>
                  <a:lnTo>
                    <a:pt x="1199159" y="835393"/>
                  </a:lnTo>
                  <a:lnTo>
                    <a:pt x="1202016" y="789393"/>
                  </a:lnTo>
                  <a:close/>
                </a:path>
              </a:pathLst>
            </a:custGeom>
            <a:solidFill>
              <a:srgbClr val="ECB41A"/>
            </a:solidFill>
          </p:spPr>
          <p:txBody>
            <a:bodyPr wrap="square" lIns="0" tIns="0" rIns="0" bIns="0" rtlCol="0"/>
            <a:lstStyle/>
            <a:p>
              <a:endParaRPr/>
            </a:p>
          </p:txBody>
        </p:sp>
        <p:sp>
          <p:nvSpPr>
            <p:cNvPr id="5" name="object 5"/>
            <p:cNvSpPr/>
            <p:nvPr/>
          </p:nvSpPr>
          <p:spPr>
            <a:xfrm>
              <a:off x="8313877" y="9417558"/>
              <a:ext cx="562610" cy="866775"/>
            </a:xfrm>
            <a:custGeom>
              <a:avLst/>
              <a:gdLst/>
              <a:ahLst/>
              <a:cxnLst/>
              <a:rect l="l" t="t" r="r" b="b"/>
              <a:pathLst>
                <a:path w="562609" h="866775">
                  <a:moveTo>
                    <a:pt x="562025" y="181102"/>
                  </a:moveTo>
                  <a:lnTo>
                    <a:pt x="548271" y="152450"/>
                  </a:lnTo>
                  <a:lnTo>
                    <a:pt x="519569" y="138709"/>
                  </a:lnTo>
                  <a:lnTo>
                    <a:pt x="487489" y="151460"/>
                  </a:lnTo>
                  <a:lnTo>
                    <a:pt x="324662" y="314058"/>
                  </a:lnTo>
                  <a:lnTo>
                    <a:pt x="324662" y="42176"/>
                  </a:lnTo>
                  <a:lnTo>
                    <a:pt x="311023" y="10541"/>
                  </a:lnTo>
                  <a:lnTo>
                    <a:pt x="281000" y="0"/>
                  </a:lnTo>
                  <a:lnTo>
                    <a:pt x="250977" y="10541"/>
                  </a:lnTo>
                  <a:lnTo>
                    <a:pt x="237337" y="42176"/>
                  </a:lnTo>
                  <a:lnTo>
                    <a:pt x="237337" y="313994"/>
                  </a:lnTo>
                  <a:lnTo>
                    <a:pt x="74574" y="151460"/>
                  </a:lnTo>
                  <a:lnTo>
                    <a:pt x="42494" y="138709"/>
                  </a:lnTo>
                  <a:lnTo>
                    <a:pt x="13779" y="152450"/>
                  </a:lnTo>
                  <a:lnTo>
                    <a:pt x="0" y="181102"/>
                  </a:lnTo>
                  <a:lnTo>
                    <a:pt x="12763" y="213118"/>
                  </a:lnTo>
                  <a:lnTo>
                    <a:pt x="237337" y="437311"/>
                  </a:lnTo>
                  <a:lnTo>
                    <a:pt x="237337" y="824280"/>
                  </a:lnTo>
                  <a:lnTo>
                    <a:pt x="250977" y="855916"/>
                  </a:lnTo>
                  <a:lnTo>
                    <a:pt x="281000" y="866470"/>
                  </a:lnTo>
                  <a:lnTo>
                    <a:pt x="311023" y="855916"/>
                  </a:lnTo>
                  <a:lnTo>
                    <a:pt x="324662" y="824280"/>
                  </a:lnTo>
                  <a:lnTo>
                    <a:pt x="324662" y="437362"/>
                  </a:lnTo>
                  <a:lnTo>
                    <a:pt x="373659" y="388454"/>
                  </a:lnTo>
                  <a:lnTo>
                    <a:pt x="549224" y="213118"/>
                  </a:lnTo>
                  <a:lnTo>
                    <a:pt x="562025" y="181102"/>
                  </a:lnTo>
                  <a:close/>
                </a:path>
              </a:pathLst>
            </a:custGeom>
            <a:solidFill>
              <a:srgbClr val="995E20"/>
            </a:solidFill>
          </p:spPr>
          <p:txBody>
            <a:bodyPr wrap="square" lIns="0" tIns="0" rIns="0" bIns="0" rtlCol="0"/>
            <a:lstStyle/>
            <a:p>
              <a:endParaRPr/>
            </a:p>
          </p:txBody>
        </p:sp>
      </p:grpSp>
      <p:grpSp>
        <p:nvGrpSpPr>
          <p:cNvPr id="6" name="object 6"/>
          <p:cNvGrpSpPr/>
          <p:nvPr/>
        </p:nvGrpSpPr>
        <p:grpSpPr>
          <a:xfrm>
            <a:off x="5701619" y="8770864"/>
            <a:ext cx="1011555" cy="1513205"/>
            <a:chOff x="5701619" y="8770864"/>
            <a:chExt cx="1011555" cy="1513205"/>
          </a:xfrm>
        </p:grpSpPr>
        <p:sp>
          <p:nvSpPr>
            <p:cNvPr id="7" name="object 7"/>
            <p:cNvSpPr/>
            <p:nvPr/>
          </p:nvSpPr>
          <p:spPr>
            <a:xfrm>
              <a:off x="5701619" y="8770864"/>
              <a:ext cx="1011555" cy="1010285"/>
            </a:xfrm>
            <a:custGeom>
              <a:avLst/>
              <a:gdLst/>
              <a:ahLst/>
              <a:cxnLst/>
              <a:rect l="l" t="t" r="r" b="b"/>
              <a:pathLst>
                <a:path w="1011554" h="1010284">
                  <a:moveTo>
                    <a:pt x="505737" y="1010047"/>
                  </a:moveTo>
                  <a:lnTo>
                    <a:pt x="454026" y="1009108"/>
                  </a:lnTo>
                  <a:lnTo>
                    <a:pt x="403810" y="1006169"/>
                  </a:lnTo>
                  <a:lnTo>
                    <a:pt x="355342" y="1001050"/>
                  </a:lnTo>
                  <a:lnTo>
                    <a:pt x="308876" y="993568"/>
                  </a:lnTo>
                  <a:lnTo>
                    <a:pt x="264668" y="983544"/>
                  </a:lnTo>
                  <a:lnTo>
                    <a:pt x="222969" y="970794"/>
                  </a:lnTo>
                  <a:lnTo>
                    <a:pt x="184036" y="955139"/>
                  </a:lnTo>
                  <a:lnTo>
                    <a:pt x="148122" y="936397"/>
                  </a:lnTo>
                  <a:lnTo>
                    <a:pt x="115482" y="914386"/>
                  </a:lnTo>
                  <a:lnTo>
                    <a:pt x="86369" y="888926"/>
                  </a:lnTo>
                  <a:lnTo>
                    <a:pt x="61037" y="859834"/>
                  </a:lnTo>
                  <a:lnTo>
                    <a:pt x="39741" y="826930"/>
                  </a:lnTo>
                  <a:lnTo>
                    <a:pt x="22736" y="790032"/>
                  </a:lnTo>
                  <a:lnTo>
                    <a:pt x="10274" y="748959"/>
                  </a:lnTo>
                  <a:lnTo>
                    <a:pt x="2610" y="703530"/>
                  </a:lnTo>
                  <a:lnTo>
                    <a:pt x="0" y="653564"/>
                  </a:lnTo>
                  <a:lnTo>
                    <a:pt x="1676" y="611067"/>
                  </a:lnTo>
                  <a:lnTo>
                    <a:pt x="6618" y="567488"/>
                  </a:lnTo>
                  <a:lnTo>
                    <a:pt x="14697" y="523178"/>
                  </a:lnTo>
                  <a:lnTo>
                    <a:pt x="25781" y="478490"/>
                  </a:lnTo>
                  <a:lnTo>
                    <a:pt x="39741" y="433778"/>
                  </a:lnTo>
                  <a:lnTo>
                    <a:pt x="56447" y="389393"/>
                  </a:lnTo>
                  <a:lnTo>
                    <a:pt x="75768" y="345689"/>
                  </a:lnTo>
                  <a:lnTo>
                    <a:pt x="97574" y="303019"/>
                  </a:lnTo>
                  <a:lnTo>
                    <a:pt x="121736" y="261734"/>
                  </a:lnTo>
                  <a:lnTo>
                    <a:pt x="148122" y="222189"/>
                  </a:lnTo>
                  <a:lnTo>
                    <a:pt x="176604" y="184736"/>
                  </a:lnTo>
                  <a:lnTo>
                    <a:pt x="207050" y="149727"/>
                  </a:lnTo>
                  <a:lnTo>
                    <a:pt x="239331" y="117516"/>
                  </a:lnTo>
                  <a:lnTo>
                    <a:pt x="273317" y="88455"/>
                  </a:lnTo>
                  <a:lnTo>
                    <a:pt x="308876" y="62897"/>
                  </a:lnTo>
                  <a:lnTo>
                    <a:pt x="345881" y="41195"/>
                  </a:lnTo>
                  <a:lnTo>
                    <a:pt x="384199" y="23701"/>
                  </a:lnTo>
                  <a:lnTo>
                    <a:pt x="423701" y="10769"/>
                  </a:lnTo>
                  <a:lnTo>
                    <a:pt x="464257" y="2751"/>
                  </a:lnTo>
                  <a:lnTo>
                    <a:pt x="505737" y="0"/>
                  </a:lnTo>
                  <a:lnTo>
                    <a:pt x="547217" y="2751"/>
                  </a:lnTo>
                  <a:lnTo>
                    <a:pt x="587775" y="10769"/>
                  </a:lnTo>
                  <a:lnTo>
                    <a:pt x="627279" y="23701"/>
                  </a:lnTo>
                  <a:lnTo>
                    <a:pt x="665600" y="41195"/>
                  </a:lnTo>
                  <a:lnTo>
                    <a:pt x="702607" y="62897"/>
                  </a:lnTo>
                  <a:lnTo>
                    <a:pt x="738171" y="88455"/>
                  </a:lnTo>
                  <a:lnTo>
                    <a:pt x="772160" y="117516"/>
                  </a:lnTo>
                  <a:lnTo>
                    <a:pt x="804445" y="149727"/>
                  </a:lnTo>
                  <a:lnTo>
                    <a:pt x="834896" y="184736"/>
                  </a:lnTo>
                  <a:lnTo>
                    <a:pt x="863382" y="222189"/>
                  </a:lnTo>
                  <a:lnTo>
                    <a:pt x="889773" y="261734"/>
                  </a:lnTo>
                  <a:lnTo>
                    <a:pt x="913938" y="303019"/>
                  </a:lnTo>
                  <a:lnTo>
                    <a:pt x="935749" y="345689"/>
                  </a:lnTo>
                  <a:lnTo>
                    <a:pt x="955074" y="389393"/>
                  </a:lnTo>
                  <a:lnTo>
                    <a:pt x="971783" y="433778"/>
                  </a:lnTo>
                  <a:lnTo>
                    <a:pt x="985746" y="478490"/>
                  </a:lnTo>
                  <a:lnTo>
                    <a:pt x="996833" y="523178"/>
                  </a:lnTo>
                  <a:lnTo>
                    <a:pt x="1004913" y="567488"/>
                  </a:lnTo>
                  <a:lnTo>
                    <a:pt x="1009857" y="611067"/>
                  </a:lnTo>
                  <a:lnTo>
                    <a:pt x="1011534" y="653564"/>
                  </a:lnTo>
                  <a:lnTo>
                    <a:pt x="1008922" y="703530"/>
                  </a:lnTo>
                  <a:lnTo>
                    <a:pt x="1001257" y="748959"/>
                  </a:lnTo>
                  <a:lnTo>
                    <a:pt x="988792" y="790032"/>
                  </a:lnTo>
                  <a:lnTo>
                    <a:pt x="971783" y="826930"/>
                  </a:lnTo>
                  <a:lnTo>
                    <a:pt x="950483" y="859834"/>
                  </a:lnTo>
                  <a:lnTo>
                    <a:pt x="925146" y="888926"/>
                  </a:lnTo>
                  <a:lnTo>
                    <a:pt x="896028" y="914386"/>
                  </a:lnTo>
                  <a:lnTo>
                    <a:pt x="863382" y="936397"/>
                  </a:lnTo>
                  <a:lnTo>
                    <a:pt x="827462" y="955139"/>
                  </a:lnTo>
                  <a:lnTo>
                    <a:pt x="788524" y="970794"/>
                  </a:lnTo>
                  <a:lnTo>
                    <a:pt x="746821" y="983544"/>
                  </a:lnTo>
                  <a:lnTo>
                    <a:pt x="702607" y="993568"/>
                  </a:lnTo>
                  <a:lnTo>
                    <a:pt x="656138" y="1001050"/>
                  </a:lnTo>
                  <a:lnTo>
                    <a:pt x="607667" y="1006169"/>
                  </a:lnTo>
                  <a:lnTo>
                    <a:pt x="557448" y="1009108"/>
                  </a:lnTo>
                  <a:lnTo>
                    <a:pt x="505737" y="1010047"/>
                  </a:lnTo>
                  <a:close/>
                </a:path>
              </a:pathLst>
            </a:custGeom>
            <a:solidFill>
              <a:srgbClr val="CD561D"/>
            </a:solidFill>
          </p:spPr>
          <p:txBody>
            <a:bodyPr wrap="square" lIns="0" tIns="0" rIns="0" bIns="0" rtlCol="0"/>
            <a:lstStyle/>
            <a:p>
              <a:endParaRPr/>
            </a:p>
          </p:txBody>
        </p:sp>
        <p:sp>
          <p:nvSpPr>
            <p:cNvPr id="8" name="object 8"/>
            <p:cNvSpPr/>
            <p:nvPr/>
          </p:nvSpPr>
          <p:spPr>
            <a:xfrm>
              <a:off x="5926353" y="9370618"/>
              <a:ext cx="562610" cy="913765"/>
            </a:xfrm>
            <a:custGeom>
              <a:avLst/>
              <a:gdLst/>
              <a:ahLst/>
              <a:cxnLst/>
              <a:rect l="l" t="t" r="r" b="b"/>
              <a:pathLst>
                <a:path w="562610" h="913765">
                  <a:moveTo>
                    <a:pt x="562025" y="42392"/>
                  </a:moveTo>
                  <a:lnTo>
                    <a:pt x="548271" y="13728"/>
                  </a:lnTo>
                  <a:lnTo>
                    <a:pt x="519557" y="0"/>
                  </a:lnTo>
                  <a:lnTo>
                    <a:pt x="487489" y="12750"/>
                  </a:lnTo>
                  <a:lnTo>
                    <a:pt x="281038" y="218922"/>
                  </a:lnTo>
                  <a:lnTo>
                    <a:pt x="74510" y="12750"/>
                  </a:lnTo>
                  <a:lnTo>
                    <a:pt x="42443" y="0"/>
                  </a:lnTo>
                  <a:lnTo>
                    <a:pt x="13741" y="13728"/>
                  </a:lnTo>
                  <a:lnTo>
                    <a:pt x="0" y="42392"/>
                  </a:lnTo>
                  <a:lnTo>
                    <a:pt x="12763" y="74409"/>
                  </a:lnTo>
                  <a:lnTo>
                    <a:pt x="237337" y="298653"/>
                  </a:lnTo>
                  <a:lnTo>
                    <a:pt x="237337" y="871220"/>
                  </a:lnTo>
                  <a:lnTo>
                    <a:pt x="250977" y="902855"/>
                  </a:lnTo>
                  <a:lnTo>
                    <a:pt x="281000" y="913409"/>
                  </a:lnTo>
                  <a:lnTo>
                    <a:pt x="311023" y="902855"/>
                  </a:lnTo>
                  <a:lnTo>
                    <a:pt x="324662" y="871220"/>
                  </a:lnTo>
                  <a:lnTo>
                    <a:pt x="324662" y="298704"/>
                  </a:lnTo>
                  <a:lnTo>
                    <a:pt x="373684" y="249732"/>
                  </a:lnTo>
                  <a:lnTo>
                    <a:pt x="549224" y="74409"/>
                  </a:lnTo>
                  <a:lnTo>
                    <a:pt x="562025" y="42392"/>
                  </a:lnTo>
                  <a:close/>
                </a:path>
              </a:pathLst>
            </a:custGeom>
            <a:solidFill>
              <a:srgbClr val="995E20"/>
            </a:solidFill>
          </p:spPr>
          <p:txBody>
            <a:bodyPr wrap="square" lIns="0" tIns="0" rIns="0" bIns="0" rtlCol="0"/>
            <a:lstStyle/>
            <a:p>
              <a:endParaRPr/>
            </a:p>
          </p:txBody>
        </p:sp>
      </p:grpSp>
      <p:grpSp>
        <p:nvGrpSpPr>
          <p:cNvPr id="9" name="object 9"/>
          <p:cNvGrpSpPr/>
          <p:nvPr/>
        </p:nvGrpSpPr>
        <p:grpSpPr>
          <a:xfrm>
            <a:off x="6864192" y="8399559"/>
            <a:ext cx="1011555" cy="1884680"/>
            <a:chOff x="6864192" y="8399559"/>
            <a:chExt cx="1011555" cy="1884680"/>
          </a:xfrm>
        </p:grpSpPr>
        <p:sp>
          <p:nvSpPr>
            <p:cNvPr id="10" name="object 10"/>
            <p:cNvSpPr/>
            <p:nvPr/>
          </p:nvSpPr>
          <p:spPr>
            <a:xfrm>
              <a:off x="6864192" y="8399559"/>
              <a:ext cx="1011555" cy="1381760"/>
            </a:xfrm>
            <a:custGeom>
              <a:avLst/>
              <a:gdLst/>
              <a:ahLst/>
              <a:cxnLst/>
              <a:rect l="l" t="t" r="r" b="b"/>
              <a:pathLst>
                <a:path w="1011554" h="1381759">
                  <a:moveTo>
                    <a:pt x="505795" y="1381352"/>
                  </a:moveTo>
                  <a:lnTo>
                    <a:pt x="454083" y="1380413"/>
                  </a:lnTo>
                  <a:lnTo>
                    <a:pt x="403865" y="1377474"/>
                  </a:lnTo>
                  <a:lnTo>
                    <a:pt x="355394" y="1372355"/>
                  </a:lnTo>
                  <a:lnTo>
                    <a:pt x="308925" y="1364874"/>
                  </a:lnTo>
                  <a:lnTo>
                    <a:pt x="264712" y="1354849"/>
                  </a:lnTo>
                  <a:lnTo>
                    <a:pt x="223009" y="1342100"/>
                  </a:lnTo>
                  <a:lnTo>
                    <a:pt x="184071" y="1326445"/>
                  </a:lnTo>
                  <a:lnTo>
                    <a:pt x="148151" y="1307703"/>
                  </a:lnTo>
                  <a:lnTo>
                    <a:pt x="115505" y="1285692"/>
                  </a:lnTo>
                  <a:lnTo>
                    <a:pt x="86387" y="1260231"/>
                  </a:lnTo>
                  <a:lnTo>
                    <a:pt x="61050" y="1231140"/>
                  </a:lnTo>
                  <a:lnTo>
                    <a:pt x="39750" y="1198235"/>
                  </a:lnTo>
                  <a:lnTo>
                    <a:pt x="22741" y="1161338"/>
                  </a:lnTo>
                  <a:lnTo>
                    <a:pt x="10276" y="1120265"/>
                  </a:lnTo>
                  <a:lnTo>
                    <a:pt x="2611" y="1074836"/>
                  </a:lnTo>
                  <a:lnTo>
                    <a:pt x="0" y="1024869"/>
                  </a:lnTo>
                  <a:lnTo>
                    <a:pt x="995" y="990683"/>
                  </a:lnTo>
                  <a:lnTo>
                    <a:pt x="8778" y="911532"/>
                  </a:lnTo>
                  <a:lnTo>
                    <a:pt x="15448" y="867394"/>
                  </a:lnTo>
                  <a:lnTo>
                    <a:pt x="23891" y="820768"/>
                  </a:lnTo>
                  <a:lnTo>
                    <a:pt x="34048" y="772066"/>
                  </a:lnTo>
                  <a:lnTo>
                    <a:pt x="45859" y="721704"/>
                  </a:lnTo>
                  <a:lnTo>
                    <a:pt x="59265" y="670095"/>
                  </a:lnTo>
                  <a:lnTo>
                    <a:pt x="74208" y="617653"/>
                  </a:lnTo>
                  <a:lnTo>
                    <a:pt x="90627" y="564793"/>
                  </a:lnTo>
                  <a:lnTo>
                    <a:pt x="108463" y="511928"/>
                  </a:lnTo>
                  <a:lnTo>
                    <a:pt x="127658" y="459473"/>
                  </a:lnTo>
                  <a:lnTo>
                    <a:pt x="148151" y="407842"/>
                  </a:lnTo>
                  <a:lnTo>
                    <a:pt x="169884" y="357448"/>
                  </a:lnTo>
                  <a:lnTo>
                    <a:pt x="192798" y="308707"/>
                  </a:lnTo>
                  <a:lnTo>
                    <a:pt x="216832" y="262031"/>
                  </a:lnTo>
                  <a:lnTo>
                    <a:pt x="241928" y="217835"/>
                  </a:lnTo>
                  <a:lnTo>
                    <a:pt x="268027" y="176533"/>
                  </a:lnTo>
                  <a:lnTo>
                    <a:pt x="295069" y="138540"/>
                  </a:lnTo>
                  <a:lnTo>
                    <a:pt x="322995" y="104269"/>
                  </a:lnTo>
                  <a:lnTo>
                    <a:pt x="351745" y="74134"/>
                  </a:lnTo>
                  <a:lnTo>
                    <a:pt x="381262" y="48550"/>
                  </a:lnTo>
                  <a:lnTo>
                    <a:pt x="442353" y="12689"/>
                  </a:lnTo>
                  <a:lnTo>
                    <a:pt x="505795" y="0"/>
                  </a:lnTo>
                  <a:lnTo>
                    <a:pt x="537780" y="3241"/>
                  </a:lnTo>
                  <a:lnTo>
                    <a:pt x="600105" y="27930"/>
                  </a:lnTo>
                  <a:lnTo>
                    <a:pt x="659840" y="74134"/>
                  </a:lnTo>
                  <a:lnTo>
                    <a:pt x="688589" y="104269"/>
                  </a:lnTo>
                  <a:lnTo>
                    <a:pt x="716512" y="138540"/>
                  </a:lnTo>
                  <a:lnTo>
                    <a:pt x="743552" y="176533"/>
                  </a:lnTo>
                  <a:lnTo>
                    <a:pt x="769647" y="217835"/>
                  </a:lnTo>
                  <a:lnTo>
                    <a:pt x="794740" y="262031"/>
                  </a:lnTo>
                  <a:lnTo>
                    <a:pt x="818771" y="308707"/>
                  </a:lnTo>
                  <a:lnTo>
                    <a:pt x="841681" y="357448"/>
                  </a:lnTo>
                  <a:lnTo>
                    <a:pt x="863411" y="407842"/>
                  </a:lnTo>
                  <a:lnTo>
                    <a:pt x="883901" y="459473"/>
                  </a:lnTo>
                  <a:lnTo>
                    <a:pt x="903092" y="511928"/>
                  </a:lnTo>
                  <a:lnTo>
                    <a:pt x="920924" y="564793"/>
                  </a:lnTo>
                  <a:lnTo>
                    <a:pt x="937340" y="617653"/>
                  </a:lnTo>
                  <a:lnTo>
                    <a:pt x="952279" y="670095"/>
                  </a:lnTo>
                  <a:lnTo>
                    <a:pt x="965683" y="721704"/>
                  </a:lnTo>
                  <a:lnTo>
                    <a:pt x="977491" y="772066"/>
                  </a:lnTo>
                  <a:lnTo>
                    <a:pt x="987645" y="820768"/>
                  </a:lnTo>
                  <a:lnTo>
                    <a:pt x="996086" y="867394"/>
                  </a:lnTo>
                  <a:lnTo>
                    <a:pt x="1002754" y="911532"/>
                  </a:lnTo>
                  <a:lnTo>
                    <a:pt x="1007591" y="952766"/>
                  </a:lnTo>
                  <a:lnTo>
                    <a:pt x="1011531" y="1024869"/>
                  </a:lnTo>
                  <a:lnTo>
                    <a:pt x="1008920" y="1074836"/>
                  </a:lnTo>
                  <a:lnTo>
                    <a:pt x="1001257" y="1120265"/>
                  </a:lnTo>
                  <a:lnTo>
                    <a:pt x="988795" y="1161338"/>
                  </a:lnTo>
                  <a:lnTo>
                    <a:pt x="971790" y="1198235"/>
                  </a:lnTo>
                  <a:lnTo>
                    <a:pt x="950495" y="1231140"/>
                  </a:lnTo>
                  <a:lnTo>
                    <a:pt x="925164" y="1260231"/>
                  </a:lnTo>
                  <a:lnTo>
                    <a:pt x="896051" y="1285692"/>
                  </a:lnTo>
                  <a:lnTo>
                    <a:pt x="863411" y="1307703"/>
                  </a:lnTo>
                  <a:lnTo>
                    <a:pt x="827497" y="1326445"/>
                  </a:lnTo>
                  <a:lnTo>
                    <a:pt x="788564" y="1342100"/>
                  </a:lnTo>
                  <a:lnTo>
                    <a:pt x="746866" y="1354849"/>
                  </a:lnTo>
                  <a:lnTo>
                    <a:pt x="702657" y="1364874"/>
                  </a:lnTo>
                  <a:lnTo>
                    <a:pt x="656192" y="1372355"/>
                  </a:lnTo>
                  <a:lnTo>
                    <a:pt x="607723" y="1377474"/>
                  </a:lnTo>
                  <a:lnTo>
                    <a:pt x="557506" y="1380413"/>
                  </a:lnTo>
                  <a:lnTo>
                    <a:pt x="505795" y="1381352"/>
                  </a:lnTo>
                  <a:close/>
                </a:path>
              </a:pathLst>
            </a:custGeom>
            <a:solidFill>
              <a:srgbClr val="7E9837"/>
            </a:solidFill>
          </p:spPr>
          <p:txBody>
            <a:bodyPr wrap="square" lIns="0" tIns="0" rIns="0" bIns="0" rtlCol="0"/>
            <a:lstStyle/>
            <a:p>
              <a:endParaRPr/>
            </a:p>
          </p:txBody>
        </p:sp>
        <p:sp>
          <p:nvSpPr>
            <p:cNvPr id="11" name="object 11"/>
            <p:cNvSpPr/>
            <p:nvPr/>
          </p:nvSpPr>
          <p:spPr>
            <a:xfrm>
              <a:off x="7088949" y="9370618"/>
              <a:ext cx="325120" cy="913765"/>
            </a:xfrm>
            <a:custGeom>
              <a:avLst/>
              <a:gdLst/>
              <a:ahLst/>
              <a:cxnLst/>
              <a:rect l="l" t="t" r="r" b="b"/>
              <a:pathLst>
                <a:path w="325120" h="913765">
                  <a:moveTo>
                    <a:pt x="324700" y="89115"/>
                  </a:moveTo>
                  <a:lnTo>
                    <a:pt x="311048" y="57480"/>
                  </a:lnTo>
                  <a:lnTo>
                    <a:pt x="281025" y="46939"/>
                  </a:lnTo>
                  <a:lnTo>
                    <a:pt x="251015" y="57480"/>
                  </a:lnTo>
                  <a:lnTo>
                    <a:pt x="237363" y="89115"/>
                  </a:lnTo>
                  <a:lnTo>
                    <a:pt x="237363" y="175336"/>
                  </a:lnTo>
                  <a:lnTo>
                    <a:pt x="74549" y="12750"/>
                  </a:lnTo>
                  <a:lnTo>
                    <a:pt x="42443" y="0"/>
                  </a:lnTo>
                  <a:lnTo>
                    <a:pt x="13741" y="13728"/>
                  </a:lnTo>
                  <a:lnTo>
                    <a:pt x="0" y="42392"/>
                  </a:lnTo>
                  <a:lnTo>
                    <a:pt x="12801" y="74409"/>
                  </a:lnTo>
                  <a:lnTo>
                    <a:pt x="237363" y="298704"/>
                  </a:lnTo>
                  <a:lnTo>
                    <a:pt x="237363" y="871220"/>
                  </a:lnTo>
                  <a:lnTo>
                    <a:pt x="251015" y="902855"/>
                  </a:lnTo>
                  <a:lnTo>
                    <a:pt x="281025" y="913409"/>
                  </a:lnTo>
                  <a:lnTo>
                    <a:pt x="311048" y="902855"/>
                  </a:lnTo>
                  <a:lnTo>
                    <a:pt x="324700" y="871220"/>
                  </a:lnTo>
                  <a:lnTo>
                    <a:pt x="324700" y="89115"/>
                  </a:lnTo>
                  <a:close/>
                </a:path>
              </a:pathLst>
            </a:custGeom>
            <a:solidFill>
              <a:srgbClr val="995E20"/>
            </a:solidFill>
          </p:spPr>
          <p:txBody>
            <a:bodyPr wrap="square" lIns="0" tIns="0" rIns="0" bIns="0" rtlCol="0"/>
            <a:lstStyle/>
            <a:p>
              <a:endParaRPr/>
            </a:p>
          </p:txBody>
        </p:sp>
      </p:grpSp>
      <p:grpSp>
        <p:nvGrpSpPr>
          <p:cNvPr id="12" name="object 12"/>
          <p:cNvGrpSpPr/>
          <p:nvPr/>
        </p:nvGrpSpPr>
        <p:grpSpPr>
          <a:xfrm>
            <a:off x="11614987" y="8861817"/>
            <a:ext cx="1202055" cy="1422400"/>
            <a:chOff x="11614987" y="8861817"/>
            <a:chExt cx="1202055" cy="1422400"/>
          </a:xfrm>
        </p:grpSpPr>
        <p:sp>
          <p:nvSpPr>
            <p:cNvPr id="13" name="object 13"/>
            <p:cNvSpPr/>
            <p:nvPr/>
          </p:nvSpPr>
          <p:spPr>
            <a:xfrm>
              <a:off x="11614975" y="8861818"/>
              <a:ext cx="1202055" cy="1156335"/>
            </a:xfrm>
            <a:custGeom>
              <a:avLst/>
              <a:gdLst/>
              <a:ahLst/>
              <a:cxnLst/>
              <a:rect l="l" t="t" r="r" b="b"/>
              <a:pathLst>
                <a:path w="1202054" h="1156334">
                  <a:moveTo>
                    <a:pt x="1202029" y="789393"/>
                  </a:moveTo>
                  <a:lnTo>
                    <a:pt x="1199172" y="743381"/>
                  </a:lnTo>
                  <a:lnTo>
                    <a:pt x="1190815" y="699096"/>
                  </a:lnTo>
                  <a:lnTo>
                    <a:pt x="1177302" y="656844"/>
                  </a:lnTo>
                  <a:lnTo>
                    <a:pt x="1159002" y="616991"/>
                  </a:lnTo>
                  <a:lnTo>
                    <a:pt x="1136230" y="579882"/>
                  </a:lnTo>
                  <a:lnTo>
                    <a:pt x="1109345" y="545846"/>
                  </a:lnTo>
                  <a:lnTo>
                    <a:pt x="1078687" y="515226"/>
                  </a:lnTo>
                  <a:lnTo>
                    <a:pt x="1044600" y="488391"/>
                  </a:lnTo>
                  <a:lnTo>
                    <a:pt x="1007427" y="465658"/>
                  </a:lnTo>
                  <a:lnTo>
                    <a:pt x="967511" y="447382"/>
                  </a:lnTo>
                  <a:lnTo>
                    <a:pt x="962736" y="445871"/>
                  </a:lnTo>
                  <a:lnTo>
                    <a:pt x="968984" y="412750"/>
                  </a:lnTo>
                  <a:lnTo>
                    <a:pt x="971854" y="366750"/>
                  </a:lnTo>
                  <a:lnTo>
                    <a:pt x="968984" y="320751"/>
                  </a:lnTo>
                  <a:lnTo>
                    <a:pt x="960628" y="276453"/>
                  </a:lnTo>
                  <a:lnTo>
                    <a:pt x="947127" y="234200"/>
                  </a:lnTo>
                  <a:lnTo>
                    <a:pt x="928814" y="194348"/>
                  </a:lnTo>
                  <a:lnTo>
                    <a:pt x="906043" y="157226"/>
                  </a:lnTo>
                  <a:lnTo>
                    <a:pt x="879157" y="123177"/>
                  </a:lnTo>
                  <a:lnTo>
                    <a:pt x="848499" y="92570"/>
                  </a:lnTo>
                  <a:lnTo>
                    <a:pt x="814412" y="65709"/>
                  </a:lnTo>
                  <a:lnTo>
                    <a:pt x="777240" y="42976"/>
                  </a:lnTo>
                  <a:lnTo>
                    <a:pt x="737336" y="24688"/>
                  </a:lnTo>
                  <a:lnTo>
                    <a:pt x="695032" y="11201"/>
                  </a:lnTo>
                  <a:lnTo>
                    <a:pt x="650684" y="2857"/>
                  </a:lnTo>
                  <a:lnTo>
                    <a:pt x="604621" y="0"/>
                  </a:lnTo>
                  <a:lnTo>
                    <a:pt x="558546" y="2857"/>
                  </a:lnTo>
                  <a:lnTo>
                    <a:pt x="514184" y="11201"/>
                  </a:lnTo>
                  <a:lnTo>
                    <a:pt x="471881" y="24688"/>
                  </a:lnTo>
                  <a:lnTo>
                    <a:pt x="431977" y="42976"/>
                  </a:lnTo>
                  <a:lnTo>
                    <a:pt x="394804" y="65709"/>
                  </a:lnTo>
                  <a:lnTo>
                    <a:pt x="360718" y="92570"/>
                  </a:lnTo>
                  <a:lnTo>
                    <a:pt x="330073" y="123177"/>
                  </a:lnTo>
                  <a:lnTo>
                    <a:pt x="303187" y="157226"/>
                  </a:lnTo>
                  <a:lnTo>
                    <a:pt x="280416" y="194348"/>
                  </a:lnTo>
                  <a:lnTo>
                    <a:pt x="262115" y="234200"/>
                  </a:lnTo>
                  <a:lnTo>
                    <a:pt x="248615" y="276453"/>
                  </a:lnTo>
                  <a:lnTo>
                    <a:pt x="240258" y="320751"/>
                  </a:lnTo>
                  <a:lnTo>
                    <a:pt x="237401" y="366750"/>
                  </a:lnTo>
                  <a:lnTo>
                    <a:pt x="240258" y="412750"/>
                  </a:lnTo>
                  <a:lnTo>
                    <a:pt x="246087" y="443699"/>
                  </a:lnTo>
                  <a:lnTo>
                    <a:pt x="234518" y="447382"/>
                  </a:lnTo>
                  <a:lnTo>
                    <a:pt x="194614" y="465658"/>
                  </a:lnTo>
                  <a:lnTo>
                    <a:pt x="157441" y="488391"/>
                  </a:lnTo>
                  <a:lnTo>
                    <a:pt x="123355" y="515226"/>
                  </a:lnTo>
                  <a:lnTo>
                    <a:pt x="92697" y="545846"/>
                  </a:lnTo>
                  <a:lnTo>
                    <a:pt x="65811" y="579882"/>
                  </a:lnTo>
                  <a:lnTo>
                    <a:pt x="43040" y="616991"/>
                  </a:lnTo>
                  <a:lnTo>
                    <a:pt x="24726" y="656844"/>
                  </a:lnTo>
                  <a:lnTo>
                    <a:pt x="11226" y="699096"/>
                  </a:lnTo>
                  <a:lnTo>
                    <a:pt x="2870" y="743381"/>
                  </a:lnTo>
                  <a:lnTo>
                    <a:pt x="0" y="789393"/>
                  </a:lnTo>
                  <a:lnTo>
                    <a:pt x="2870" y="835393"/>
                  </a:lnTo>
                  <a:lnTo>
                    <a:pt x="11226" y="879690"/>
                  </a:lnTo>
                  <a:lnTo>
                    <a:pt x="24726" y="921931"/>
                  </a:lnTo>
                  <a:lnTo>
                    <a:pt x="43040" y="961783"/>
                  </a:lnTo>
                  <a:lnTo>
                    <a:pt x="65811" y="998905"/>
                  </a:lnTo>
                  <a:lnTo>
                    <a:pt x="92697" y="1032941"/>
                  </a:lnTo>
                  <a:lnTo>
                    <a:pt x="123355" y="1063548"/>
                  </a:lnTo>
                  <a:lnTo>
                    <a:pt x="157441" y="1090383"/>
                  </a:lnTo>
                  <a:lnTo>
                    <a:pt x="194614" y="1113116"/>
                  </a:lnTo>
                  <a:lnTo>
                    <a:pt x="234518" y="1131404"/>
                  </a:lnTo>
                  <a:lnTo>
                    <a:pt x="276821" y="1144879"/>
                  </a:lnTo>
                  <a:lnTo>
                    <a:pt x="321183" y="1153223"/>
                  </a:lnTo>
                  <a:lnTo>
                    <a:pt x="367233" y="1156081"/>
                  </a:lnTo>
                  <a:lnTo>
                    <a:pt x="413308" y="1153223"/>
                  </a:lnTo>
                  <a:lnTo>
                    <a:pt x="457669" y="1144879"/>
                  </a:lnTo>
                  <a:lnTo>
                    <a:pt x="499986" y="1131404"/>
                  </a:lnTo>
                  <a:lnTo>
                    <a:pt x="539889" y="1113116"/>
                  </a:lnTo>
                  <a:lnTo>
                    <a:pt x="577062" y="1090383"/>
                  </a:lnTo>
                  <a:lnTo>
                    <a:pt x="601014" y="1071524"/>
                  </a:lnTo>
                  <a:lnTo>
                    <a:pt x="624967" y="1090383"/>
                  </a:lnTo>
                  <a:lnTo>
                    <a:pt x="662139" y="1113116"/>
                  </a:lnTo>
                  <a:lnTo>
                    <a:pt x="702056" y="1131404"/>
                  </a:lnTo>
                  <a:lnTo>
                    <a:pt x="744359" y="1144879"/>
                  </a:lnTo>
                  <a:lnTo>
                    <a:pt x="788720" y="1153223"/>
                  </a:lnTo>
                  <a:lnTo>
                    <a:pt x="834796" y="1156081"/>
                  </a:lnTo>
                  <a:lnTo>
                    <a:pt x="880859" y="1153223"/>
                  </a:lnTo>
                  <a:lnTo>
                    <a:pt x="925207" y="1144879"/>
                  </a:lnTo>
                  <a:lnTo>
                    <a:pt x="967511" y="1131404"/>
                  </a:lnTo>
                  <a:lnTo>
                    <a:pt x="1007427" y="1113116"/>
                  </a:lnTo>
                  <a:lnTo>
                    <a:pt x="1044600" y="1090383"/>
                  </a:lnTo>
                  <a:lnTo>
                    <a:pt x="1078687" y="1063548"/>
                  </a:lnTo>
                  <a:lnTo>
                    <a:pt x="1109345" y="1032941"/>
                  </a:lnTo>
                  <a:lnTo>
                    <a:pt x="1136230" y="998905"/>
                  </a:lnTo>
                  <a:lnTo>
                    <a:pt x="1159002" y="961783"/>
                  </a:lnTo>
                  <a:lnTo>
                    <a:pt x="1177302" y="921931"/>
                  </a:lnTo>
                  <a:lnTo>
                    <a:pt x="1190815" y="879690"/>
                  </a:lnTo>
                  <a:lnTo>
                    <a:pt x="1199172" y="835393"/>
                  </a:lnTo>
                  <a:lnTo>
                    <a:pt x="1202029" y="789393"/>
                  </a:lnTo>
                  <a:close/>
                </a:path>
              </a:pathLst>
            </a:custGeom>
            <a:solidFill>
              <a:srgbClr val="ECB41A"/>
            </a:solidFill>
          </p:spPr>
          <p:txBody>
            <a:bodyPr wrap="square" lIns="0" tIns="0" rIns="0" bIns="0" rtlCol="0"/>
            <a:lstStyle/>
            <a:p>
              <a:endParaRPr/>
            </a:p>
          </p:txBody>
        </p:sp>
        <p:sp>
          <p:nvSpPr>
            <p:cNvPr id="14" name="object 14"/>
            <p:cNvSpPr/>
            <p:nvPr/>
          </p:nvSpPr>
          <p:spPr>
            <a:xfrm>
              <a:off x="11938597" y="9417558"/>
              <a:ext cx="562610" cy="866775"/>
            </a:xfrm>
            <a:custGeom>
              <a:avLst/>
              <a:gdLst/>
              <a:ahLst/>
              <a:cxnLst/>
              <a:rect l="l" t="t" r="r" b="b"/>
              <a:pathLst>
                <a:path w="562609" h="866775">
                  <a:moveTo>
                    <a:pt x="562000" y="181102"/>
                  </a:moveTo>
                  <a:lnTo>
                    <a:pt x="548259" y="152450"/>
                  </a:lnTo>
                  <a:lnTo>
                    <a:pt x="519557" y="138709"/>
                  </a:lnTo>
                  <a:lnTo>
                    <a:pt x="487489" y="151460"/>
                  </a:lnTo>
                  <a:lnTo>
                    <a:pt x="324675" y="314007"/>
                  </a:lnTo>
                  <a:lnTo>
                    <a:pt x="324675" y="42176"/>
                  </a:lnTo>
                  <a:lnTo>
                    <a:pt x="311023" y="10541"/>
                  </a:lnTo>
                  <a:lnTo>
                    <a:pt x="281000" y="0"/>
                  </a:lnTo>
                  <a:lnTo>
                    <a:pt x="250977" y="10541"/>
                  </a:lnTo>
                  <a:lnTo>
                    <a:pt x="237337" y="42176"/>
                  </a:lnTo>
                  <a:lnTo>
                    <a:pt x="237337" y="314058"/>
                  </a:lnTo>
                  <a:lnTo>
                    <a:pt x="74523" y="151460"/>
                  </a:lnTo>
                  <a:lnTo>
                    <a:pt x="42456" y="138709"/>
                  </a:lnTo>
                  <a:lnTo>
                    <a:pt x="13754" y="152450"/>
                  </a:lnTo>
                  <a:lnTo>
                    <a:pt x="0" y="181102"/>
                  </a:lnTo>
                  <a:lnTo>
                    <a:pt x="12776" y="213118"/>
                  </a:lnTo>
                  <a:lnTo>
                    <a:pt x="237337" y="437349"/>
                  </a:lnTo>
                  <a:lnTo>
                    <a:pt x="237337" y="824280"/>
                  </a:lnTo>
                  <a:lnTo>
                    <a:pt x="250977" y="855916"/>
                  </a:lnTo>
                  <a:lnTo>
                    <a:pt x="281000" y="866470"/>
                  </a:lnTo>
                  <a:lnTo>
                    <a:pt x="311023" y="855916"/>
                  </a:lnTo>
                  <a:lnTo>
                    <a:pt x="324675" y="824280"/>
                  </a:lnTo>
                  <a:lnTo>
                    <a:pt x="324675" y="437286"/>
                  </a:lnTo>
                  <a:lnTo>
                    <a:pt x="373595" y="388454"/>
                  </a:lnTo>
                  <a:lnTo>
                    <a:pt x="549236" y="213118"/>
                  </a:lnTo>
                  <a:lnTo>
                    <a:pt x="562000" y="181102"/>
                  </a:lnTo>
                  <a:close/>
                </a:path>
              </a:pathLst>
            </a:custGeom>
            <a:solidFill>
              <a:srgbClr val="995E20"/>
            </a:solidFill>
          </p:spPr>
          <p:txBody>
            <a:bodyPr wrap="square" lIns="0" tIns="0" rIns="0" bIns="0" rtlCol="0"/>
            <a:lstStyle/>
            <a:p>
              <a:endParaRPr/>
            </a:p>
          </p:txBody>
        </p:sp>
      </p:grpSp>
      <p:grpSp>
        <p:nvGrpSpPr>
          <p:cNvPr id="15" name="object 15"/>
          <p:cNvGrpSpPr/>
          <p:nvPr/>
        </p:nvGrpSpPr>
        <p:grpSpPr>
          <a:xfrm>
            <a:off x="9326348" y="8770864"/>
            <a:ext cx="1011555" cy="1513205"/>
            <a:chOff x="9326348" y="8770864"/>
            <a:chExt cx="1011555" cy="1513205"/>
          </a:xfrm>
        </p:grpSpPr>
        <p:sp>
          <p:nvSpPr>
            <p:cNvPr id="16" name="object 16"/>
            <p:cNvSpPr/>
            <p:nvPr/>
          </p:nvSpPr>
          <p:spPr>
            <a:xfrm>
              <a:off x="9326348" y="8770864"/>
              <a:ext cx="1011555" cy="1010285"/>
            </a:xfrm>
            <a:custGeom>
              <a:avLst/>
              <a:gdLst/>
              <a:ahLst/>
              <a:cxnLst/>
              <a:rect l="l" t="t" r="r" b="b"/>
              <a:pathLst>
                <a:path w="1011554" h="1010284">
                  <a:moveTo>
                    <a:pt x="505735" y="1010047"/>
                  </a:moveTo>
                  <a:lnTo>
                    <a:pt x="454024" y="1009108"/>
                  </a:lnTo>
                  <a:lnTo>
                    <a:pt x="403807" y="1006169"/>
                  </a:lnTo>
                  <a:lnTo>
                    <a:pt x="355338" y="1001050"/>
                  </a:lnTo>
                  <a:lnTo>
                    <a:pt x="308873" y="993568"/>
                  </a:lnTo>
                  <a:lnTo>
                    <a:pt x="264664" y="983544"/>
                  </a:lnTo>
                  <a:lnTo>
                    <a:pt x="222966" y="970794"/>
                  </a:lnTo>
                  <a:lnTo>
                    <a:pt x="184033" y="955139"/>
                  </a:lnTo>
                  <a:lnTo>
                    <a:pt x="148119" y="936397"/>
                  </a:lnTo>
                  <a:lnTo>
                    <a:pt x="115479" y="914386"/>
                  </a:lnTo>
                  <a:lnTo>
                    <a:pt x="86367" y="888926"/>
                  </a:lnTo>
                  <a:lnTo>
                    <a:pt x="61036" y="859834"/>
                  </a:lnTo>
                  <a:lnTo>
                    <a:pt x="39740" y="826930"/>
                  </a:lnTo>
                  <a:lnTo>
                    <a:pt x="22735" y="790032"/>
                  </a:lnTo>
                  <a:lnTo>
                    <a:pt x="10274" y="748959"/>
                  </a:lnTo>
                  <a:lnTo>
                    <a:pt x="2610" y="703530"/>
                  </a:lnTo>
                  <a:lnTo>
                    <a:pt x="0" y="653564"/>
                  </a:lnTo>
                  <a:lnTo>
                    <a:pt x="1676" y="611067"/>
                  </a:lnTo>
                  <a:lnTo>
                    <a:pt x="6618" y="567488"/>
                  </a:lnTo>
                  <a:lnTo>
                    <a:pt x="14697" y="523178"/>
                  </a:lnTo>
                  <a:lnTo>
                    <a:pt x="25781" y="478490"/>
                  </a:lnTo>
                  <a:lnTo>
                    <a:pt x="39740" y="433778"/>
                  </a:lnTo>
                  <a:lnTo>
                    <a:pt x="56445" y="389393"/>
                  </a:lnTo>
                  <a:lnTo>
                    <a:pt x="75766" y="345689"/>
                  </a:lnTo>
                  <a:lnTo>
                    <a:pt x="97572" y="303019"/>
                  </a:lnTo>
                  <a:lnTo>
                    <a:pt x="121733" y="261734"/>
                  </a:lnTo>
                  <a:lnTo>
                    <a:pt x="148119" y="222189"/>
                  </a:lnTo>
                  <a:lnTo>
                    <a:pt x="176601" y="184736"/>
                  </a:lnTo>
                  <a:lnTo>
                    <a:pt x="207047" y="149727"/>
                  </a:lnTo>
                  <a:lnTo>
                    <a:pt x="239327" y="117516"/>
                  </a:lnTo>
                  <a:lnTo>
                    <a:pt x="273313" y="88455"/>
                  </a:lnTo>
                  <a:lnTo>
                    <a:pt x="308873" y="62897"/>
                  </a:lnTo>
                  <a:lnTo>
                    <a:pt x="345877" y="41195"/>
                  </a:lnTo>
                  <a:lnTo>
                    <a:pt x="384195" y="23701"/>
                  </a:lnTo>
                  <a:lnTo>
                    <a:pt x="423698" y="10769"/>
                  </a:lnTo>
                  <a:lnTo>
                    <a:pt x="464255" y="2751"/>
                  </a:lnTo>
                  <a:lnTo>
                    <a:pt x="505735" y="0"/>
                  </a:lnTo>
                  <a:lnTo>
                    <a:pt x="547214" y="2751"/>
                  </a:lnTo>
                  <a:lnTo>
                    <a:pt x="587769" y="10769"/>
                  </a:lnTo>
                  <a:lnTo>
                    <a:pt x="627271" y="23701"/>
                  </a:lnTo>
                  <a:lnTo>
                    <a:pt x="665588" y="41195"/>
                  </a:lnTo>
                  <a:lnTo>
                    <a:pt x="702592" y="62897"/>
                  </a:lnTo>
                  <a:lnTo>
                    <a:pt x="738152" y="88455"/>
                  </a:lnTo>
                  <a:lnTo>
                    <a:pt x="772137" y="117516"/>
                  </a:lnTo>
                  <a:lnTo>
                    <a:pt x="804418" y="149727"/>
                  </a:lnTo>
                  <a:lnTo>
                    <a:pt x="834864" y="184736"/>
                  </a:lnTo>
                  <a:lnTo>
                    <a:pt x="863346" y="222189"/>
                  </a:lnTo>
                  <a:lnTo>
                    <a:pt x="889733" y="261734"/>
                  </a:lnTo>
                  <a:lnTo>
                    <a:pt x="913895" y="303019"/>
                  </a:lnTo>
                  <a:lnTo>
                    <a:pt x="935701" y="345689"/>
                  </a:lnTo>
                  <a:lnTo>
                    <a:pt x="955023" y="389393"/>
                  </a:lnTo>
                  <a:lnTo>
                    <a:pt x="971729" y="433778"/>
                  </a:lnTo>
                  <a:lnTo>
                    <a:pt x="985689" y="478490"/>
                  </a:lnTo>
                  <a:lnTo>
                    <a:pt x="996774" y="523178"/>
                  </a:lnTo>
                  <a:lnTo>
                    <a:pt x="1004852" y="567488"/>
                  </a:lnTo>
                  <a:lnTo>
                    <a:pt x="1009795" y="611067"/>
                  </a:lnTo>
                  <a:lnTo>
                    <a:pt x="1011471" y="653564"/>
                  </a:lnTo>
                  <a:lnTo>
                    <a:pt x="1008860" y="703530"/>
                  </a:lnTo>
                  <a:lnTo>
                    <a:pt x="1001197" y="748959"/>
                  </a:lnTo>
                  <a:lnTo>
                    <a:pt x="988735" y="790032"/>
                  </a:lnTo>
                  <a:lnTo>
                    <a:pt x="971729" y="826930"/>
                  </a:lnTo>
                  <a:lnTo>
                    <a:pt x="950433" y="859834"/>
                  </a:lnTo>
                  <a:lnTo>
                    <a:pt x="925101" y="888926"/>
                  </a:lnTo>
                  <a:lnTo>
                    <a:pt x="895987" y="914386"/>
                  </a:lnTo>
                  <a:lnTo>
                    <a:pt x="863346" y="936397"/>
                  </a:lnTo>
                  <a:lnTo>
                    <a:pt x="827432" y="955139"/>
                  </a:lnTo>
                  <a:lnTo>
                    <a:pt x="788499" y="970794"/>
                  </a:lnTo>
                  <a:lnTo>
                    <a:pt x="746801" y="983544"/>
                  </a:lnTo>
                  <a:lnTo>
                    <a:pt x="702592" y="993568"/>
                  </a:lnTo>
                  <a:lnTo>
                    <a:pt x="656127" y="1001050"/>
                  </a:lnTo>
                  <a:lnTo>
                    <a:pt x="607660" y="1006169"/>
                  </a:lnTo>
                  <a:lnTo>
                    <a:pt x="557445" y="1009108"/>
                  </a:lnTo>
                  <a:lnTo>
                    <a:pt x="505735" y="1010047"/>
                  </a:lnTo>
                  <a:close/>
                </a:path>
              </a:pathLst>
            </a:custGeom>
            <a:solidFill>
              <a:srgbClr val="CD561D"/>
            </a:solidFill>
          </p:spPr>
          <p:txBody>
            <a:bodyPr wrap="square" lIns="0" tIns="0" rIns="0" bIns="0" rtlCol="0"/>
            <a:lstStyle/>
            <a:p>
              <a:endParaRPr/>
            </a:p>
          </p:txBody>
        </p:sp>
        <p:sp>
          <p:nvSpPr>
            <p:cNvPr id="17" name="object 17"/>
            <p:cNvSpPr/>
            <p:nvPr/>
          </p:nvSpPr>
          <p:spPr>
            <a:xfrm>
              <a:off x="9551073" y="9370618"/>
              <a:ext cx="562610" cy="913765"/>
            </a:xfrm>
            <a:custGeom>
              <a:avLst/>
              <a:gdLst/>
              <a:ahLst/>
              <a:cxnLst/>
              <a:rect l="l" t="t" r="r" b="b"/>
              <a:pathLst>
                <a:path w="562609" h="913765">
                  <a:moveTo>
                    <a:pt x="562000" y="42392"/>
                  </a:moveTo>
                  <a:lnTo>
                    <a:pt x="548259" y="13728"/>
                  </a:lnTo>
                  <a:lnTo>
                    <a:pt x="519557" y="0"/>
                  </a:lnTo>
                  <a:lnTo>
                    <a:pt x="487502" y="12750"/>
                  </a:lnTo>
                  <a:lnTo>
                    <a:pt x="280974" y="218909"/>
                  </a:lnTo>
                  <a:lnTo>
                    <a:pt x="74510" y="12750"/>
                  </a:lnTo>
                  <a:lnTo>
                    <a:pt x="42456" y="0"/>
                  </a:lnTo>
                  <a:lnTo>
                    <a:pt x="13754" y="13728"/>
                  </a:lnTo>
                  <a:lnTo>
                    <a:pt x="0" y="42392"/>
                  </a:lnTo>
                  <a:lnTo>
                    <a:pt x="12763" y="74409"/>
                  </a:lnTo>
                  <a:lnTo>
                    <a:pt x="237337" y="298704"/>
                  </a:lnTo>
                  <a:lnTo>
                    <a:pt x="237337" y="871220"/>
                  </a:lnTo>
                  <a:lnTo>
                    <a:pt x="250990" y="902855"/>
                  </a:lnTo>
                  <a:lnTo>
                    <a:pt x="281000" y="913409"/>
                  </a:lnTo>
                  <a:lnTo>
                    <a:pt x="311023" y="902855"/>
                  </a:lnTo>
                  <a:lnTo>
                    <a:pt x="324675" y="871220"/>
                  </a:lnTo>
                  <a:lnTo>
                    <a:pt x="324675" y="298640"/>
                  </a:lnTo>
                  <a:lnTo>
                    <a:pt x="373646" y="249732"/>
                  </a:lnTo>
                  <a:lnTo>
                    <a:pt x="549224" y="74409"/>
                  </a:lnTo>
                  <a:lnTo>
                    <a:pt x="562000" y="42392"/>
                  </a:lnTo>
                  <a:close/>
                </a:path>
              </a:pathLst>
            </a:custGeom>
            <a:solidFill>
              <a:srgbClr val="995E20"/>
            </a:solidFill>
          </p:spPr>
          <p:txBody>
            <a:bodyPr wrap="square" lIns="0" tIns="0" rIns="0" bIns="0" rtlCol="0"/>
            <a:lstStyle/>
            <a:p>
              <a:endParaRPr/>
            </a:p>
          </p:txBody>
        </p:sp>
      </p:grpSp>
      <p:grpSp>
        <p:nvGrpSpPr>
          <p:cNvPr id="18" name="object 18"/>
          <p:cNvGrpSpPr/>
          <p:nvPr/>
        </p:nvGrpSpPr>
        <p:grpSpPr>
          <a:xfrm>
            <a:off x="10488922" y="8399559"/>
            <a:ext cx="1011555" cy="1884680"/>
            <a:chOff x="10488922" y="8399559"/>
            <a:chExt cx="1011555" cy="1884680"/>
          </a:xfrm>
        </p:grpSpPr>
        <p:sp>
          <p:nvSpPr>
            <p:cNvPr id="19" name="object 19"/>
            <p:cNvSpPr/>
            <p:nvPr/>
          </p:nvSpPr>
          <p:spPr>
            <a:xfrm>
              <a:off x="10488922" y="8399559"/>
              <a:ext cx="1011555" cy="1381760"/>
            </a:xfrm>
            <a:custGeom>
              <a:avLst/>
              <a:gdLst/>
              <a:ahLst/>
              <a:cxnLst/>
              <a:rect l="l" t="t" r="r" b="b"/>
              <a:pathLst>
                <a:path w="1011554" h="1381759">
                  <a:moveTo>
                    <a:pt x="505735" y="1381352"/>
                  </a:moveTo>
                  <a:lnTo>
                    <a:pt x="454024" y="1380413"/>
                  </a:lnTo>
                  <a:lnTo>
                    <a:pt x="403807" y="1377474"/>
                  </a:lnTo>
                  <a:lnTo>
                    <a:pt x="355338" y="1372355"/>
                  </a:lnTo>
                  <a:lnTo>
                    <a:pt x="308873" y="1364874"/>
                  </a:lnTo>
                  <a:lnTo>
                    <a:pt x="264664" y="1354849"/>
                  </a:lnTo>
                  <a:lnTo>
                    <a:pt x="222966" y="1342100"/>
                  </a:lnTo>
                  <a:lnTo>
                    <a:pt x="184033" y="1326445"/>
                  </a:lnTo>
                  <a:lnTo>
                    <a:pt x="148119" y="1307703"/>
                  </a:lnTo>
                  <a:lnTo>
                    <a:pt x="115479" y="1285692"/>
                  </a:lnTo>
                  <a:lnTo>
                    <a:pt x="86367" y="1260231"/>
                  </a:lnTo>
                  <a:lnTo>
                    <a:pt x="61036" y="1231140"/>
                  </a:lnTo>
                  <a:lnTo>
                    <a:pt x="39740" y="1198235"/>
                  </a:lnTo>
                  <a:lnTo>
                    <a:pt x="22735" y="1161338"/>
                  </a:lnTo>
                  <a:lnTo>
                    <a:pt x="10274" y="1120265"/>
                  </a:lnTo>
                  <a:lnTo>
                    <a:pt x="2610" y="1074836"/>
                  </a:lnTo>
                  <a:lnTo>
                    <a:pt x="0" y="1024869"/>
                  </a:lnTo>
                  <a:lnTo>
                    <a:pt x="994" y="990683"/>
                  </a:lnTo>
                  <a:lnTo>
                    <a:pt x="8776" y="911532"/>
                  </a:lnTo>
                  <a:lnTo>
                    <a:pt x="15444" y="867394"/>
                  </a:lnTo>
                  <a:lnTo>
                    <a:pt x="23885" y="820768"/>
                  </a:lnTo>
                  <a:lnTo>
                    <a:pt x="34039" y="772066"/>
                  </a:lnTo>
                  <a:lnTo>
                    <a:pt x="45848" y="721704"/>
                  </a:lnTo>
                  <a:lnTo>
                    <a:pt x="59251" y="670095"/>
                  </a:lnTo>
                  <a:lnTo>
                    <a:pt x="74190" y="617653"/>
                  </a:lnTo>
                  <a:lnTo>
                    <a:pt x="90606" y="564793"/>
                  </a:lnTo>
                  <a:lnTo>
                    <a:pt x="108439" y="511928"/>
                  </a:lnTo>
                  <a:lnTo>
                    <a:pt x="127630" y="459473"/>
                  </a:lnTo>
                  <a:lnTo>
                    <a:pt x="148119" y="407842"/>
                  </a:lnTo>
                  <a:lnTo>
                    <a:pt x="169849" y="357448"/>
                  </a:lnTo>
                  <a:lnTo>
                    <a:pt x="192759" y="308707"/>
                  </a:lnTo>
                  <a:lnTo>
                    <a:pt x="216790" y="262031"/>
                  </a:lnTo>
                  <a:lnTo>
                    <a:pt x="241883" y="217835"/>
                  </a:lnTo>
                  <a:lnTo>
                    <a:pt x="267979" y="176533"/>
                  </a:lnTo>
                  <a:lnTo>
                    <a:pt x="295018" y="138540"/>
                  </a:lnTo>
                  <a:lnTo>
                    <a:pt x="322941" y="104269"/>
                  </a:lnTo>
                  <a:lnTo>
                    <a:pt x="351690" y="74134"/>
                  </a:lnTo>
                  <a:lnTo>
                    <a:pt x="381204" y="48550"/>
                  </a:lnTo>
                  <a:lnTo>
                    <a:pt x="442294" y="12689"/>
                  </a:lnTo>
                  <a:lnTo>
                    <a:pt x="505735" y="0"/>
                  </a:lnTo>
                  <a:lnTo>
                    <a:pt x="537719" y="3241"/>
                  </a:lnTo>
                  <a:lnTo>
                    <a:pt x="600042" y="27930"/>
                  </a:lnTo>
                  <a:lnTo>
                    <a:pt x="659776" y="74134"/>
                  </a:lnTo>
                  <a:lnTo>
                    <a:pt x="688524" y="104269"/>
                  </a:lnTo>
                  <a:lnTo>
                    <a:pt x="716447" y="138540"/>
                  </a:lnTo>
                  <a:lnTo>
                    <a:pt x="743486" y="176533"/>
                  </a:lnTo>
                  <a:lnTo>
                    <a:pt x="769582" y="217835"/>
                  </a:lnTo>
                  <a:lnTo>
                    <a:pt x="794675" y="262031"/>
                  </a:lnTo>
                  <a:lnTo>
                    <a:pt x="818706" y="308707"/>
                  </a:lnTo>
                  <a:lnTo>
                    <a:pt x="841616" y="357448"/>
                  </a:lnTo>
                  <a:lnTo>
                    <a:pt x="863346" y="407842"/>
                  </a:lnTo>
                  <a:lnTo>
                    <a:pt x="883836" y="459473"/>
                  </a:lnTo>
                  <a:lnTo>
                    <a:pt x="903028" y="511928"/>
                  </a:lnTo>
                  <a:lnTo>
                    <a:pt x="920861" y="564793"/>
                  </a:lnTo>
                  <a:lnTo>
                    <a:pt x="937278" y="617653"/>
                  </a:lnTo>
                  <a:lnTo>
                    <a:pt x="952217" y="670095"/>
                  </a:lnTo>
                  <a:lnTo>
                    <a:pt x="965621" y="721704"/>
                  </a:lnTo>
                  <a:lnTo>
                    <a:pt x="977430" y="772066"/>
                  </a:lnTo>
                  <a:lnTo>
                    <a:pt x="987585" y="820768"/>
                  </a:lnTo>
                  <a:lnTo>
                    <a:pt x="996026" y="867394"/>
                  </a:lnTo>
                  <a:lnTo>
                    <a:pt x="1002695" y="911532"/>
                  </a:lnTo>
                  <a:lnTo>
                    <a:pt x="1007531" y="952766"/>
                  </a:lnTo>
                  <a:lnTo>
                    <a:pt x="1011471" y="1024869"/>
                  </a:lnTo>
                  <a:lnTo>
                    <a:pt x="1008860" y="1074836"/>
                  </a:lnTo>
                  <a:lnTo>
                    <a:pt x="1001197" y="1120265"/>
                  </a:lnTo>
                  <a:lnTo>
                    <a:pt x="988735" y="1161338"/>
                  </a:lnTo>
                  <a:lnTo>
                    <a:pt x="971729" y="1198235"/>
                  </a:lnTo>
                  <a:lnTo>
                    <a:pt x="950433" y="1231140"/>
                  </a:lnTo>
                  <a:lnTo>
                    <a:pt x="925101" y="1260231"/>
                  </a:lnTo>
                  <a:lnTo>
                    <a:pt x="895987" y="1285692"/>
                  </a:lnTo>
                  <a:lnTo>
                    <a:pt x="863346" y="1307703"/>
                  </a:lnTo>
                  <a:lnTo>
                    <a:pt x="827432" y="1326445"/>
                  </a:lnTo>
                  <a:lnTo>
                    <a:pt x="788499" y="1342100"/>
                  </a:lnTo>
                  <a:lnTo>
                    <a:pt x="746801" y="1354849"/>
                  </a:lnTo>
                  <a:lnTo>
                    <a:pt x="702592" y="1364874"/>
                  </a:lnTo>
                  <a:lnTo>
                    <a:pt x="656127" y="1372355"/>
                  </a:lnTo>
                  <a:lnTo>
                    <a:pt x="607660" y="1377474"/>
                  </a:lnTo>
                  <a:lnTo>
                    <a:pt x="557445" y="1380413"/>
                  </a:lnTo>
                  <a:lnTo>
                    <a:pt x="505735" y="1381352"/>
                  </a:lnTo>
                  <a:close/>
                </a:path>
              </a:pathLst>
            </a:custGeom>
            <a:solidFill>
              <a:srgbClr val="7E9837"/>
            </a:solidFill>
          </p:spPr>
          <p:txBody>
            <a:bodyPr wrap="square" lIns="0" tIns="0" rIns="0" bIns="0" rtlCol="0"/>
            <a:lstStyle/>
            <a:p>
              <a:endParaRPr/>
            </a:p>
          </p:txBody>
        </p:sp>
        <p:sp>
          <p:nvSpPr>
            <p:cNvPr id="20" name="object 20"/>
            <p:cNvSpPr/>
            <p:nvPr/>
          </p:nvSpPr>
          <p:spPr>
            <a:xfrm>
              <a:off x="10713644" y="9370618"/>
              <a:ext cx="325120" cy="913765"/>
            </a:xfrm>
            <a:custGeom>
              <a:avLst/>
              <a:gdLst/>
              <a:ahLst/>
              <a:cxnLst/>
              <a:rect l="l" t="t" r="r" b="b"/>
              <a:pathLst>
                <a:path w="325120" h="913765">
                  <a:moveTo>
                    <a:pt x="324675" y="89115"/>
                  </a:moveTo>
                  <a:lnTo>
                    <a:pt x="311023" y="57480"/>
                  </a:lnTo>
                  <a:lnTo>
                    <a:pt x="281012" y="46939"/>
                  </a:lnTo>
                  <a:lnTo>
                    <a:pt x="250990" y="57480"/>
                  </a:lnTo>
                  <a:lnTo>
                    <a:pt x="237350" y="89115"/>
                  </a:lnTo>
                  <a:lnTo>
                    <a:pt x="237350" y="175310"/>
                  </a:lnTo>
                  <a:lnTo>
                    <a:pt x="74523" y="12750"/>
                  </a:lnTo>
                  <a:lnTo>
                    <a:pt x="42456" y="0"/>
                  </a:lnTo>
                  <a:lnTo>
                    <a:pt x="13754" y="13728"/>
                  </a:lnTo>
                  <a:lnTo>
                    <a:pt x="0" y="42392"/>
                  </a:lnTo>
                  <a:lnTo>
                    <a:pt x="12763" y="74409"/>
                  </a:lnTo>
                  <a:lnTo>
                    <a:pt x="237350" y="298653"/>
                  </a:lnTo>
                  <a:lnTo>
                    <a:pt x="237350" y="871220"/>
                  </a:lnTo>
                  <a:lnTo>
                    <a:pt x="250990" y="902855"/>
                  </a:lnTo>
                  <a:lnTo>
                    <a:pt x="281012" y="913409"/>
                  </a:lnTo>
                  <a:lnTo>
                    <a:pt x="311023" y="902855"/>
                  </a:lnTo>
                  <a:lnTo>
                    <a:pt x="324675" y="871220"/>
                  </a:lnTo>
                  <a:lnTo>
                    <a:pt x="324675" y="281762"/>
                  </a:lnTo>
                  <a:lnTo>
                    <a:pt x="324675" y="89115"/>
                  </a:lnTo>
                  <a:close/>
                </a:path>
              </a:pathLst>
            </a:custGeom>
            <a:solidFill>
              <a:srgbClr val="995E20"/>
            </a:solidFill>
          </p:spPr>
          <p:txBody>
            <a:bodyPr wrap="square" lIns="0" tIns="0" rIns="0" bIns="0" rtlCol="0"/>
            <a:lstStyle/>
            <a:p>
              <a:endParaRPr/>
            </a:p>
          </p:txBody>
        </p:sp>
      </p:grpSp>
      <p:sp>
        <p:nvSpPr>
          <p:cNvPr id="21" name="object 21"/>
          <p:cNvSpPr txBox="1">
            <a:spLocks noGrp="1"/>
          </p:cNvSpPr>
          <p:nvPr>
            <p:ph type="title"/>
          </p:nvPr>
        </p:nvSpPr>
        <p:spPr>
          <a:xfrm>
            <a:off x="2660667" y="476133"/>
            <a:ext cx="12589510" cy="1587500"/>
          </a:xfrm>
          <a:prstGeom prst="rect">
            <a:avLst/>
          </a:prstGeom>
        </p:spPr>
        <p:txBody>
          <a:bodyPr vert="horz" wrap="square" lIns="0" tIns="12065" rIns="0" bIns="0" rtlCol="0">
            <a:spAutoFit/>
          </a:bodyPr>
          <a:lstStyle/>
          <a:p>
            <a:pPr marL="2823845" marR="5080" indent="-2811780">
              <a:lnSpc>
                <a:spcPct val="116500"/>
              </a:lnSpc>
              <a:spcBef>
                <a:spcPts val="95"/>
              </a:spcBef>
            </a:pPr>
            <a:r>
              <a:rPr sz="4400" spc="-5" dirty="0">
                <a:solidFill>
                  <a:srgbClr val="FF904D"/>
                </a:solidFill>
              </a:rPr>
              <a:t>Introduction to the use case and how can be</a:t>
            </a:r>
            <a:r>
              <a:rPr sz="4400" spc="-415" dirty="0">
                <a:solidFill>
                  <a:srgbClr val="FF904D"/>
                </a:solidFill>
              </a:rPr>
              <a:t> </a:t>
            </a:r>
            <a:r>
              <a:rPr sz="4400" spc="-5" dirty="0">
                <a:solidFill>
                  <a:srgbClr val="FF904D"/>
                </a:solidFill>
              </a:rPr>
              <a:t>useful  for the InsureTech</a:t>
            </a:r>
            <a:r>
              <a:rPr sz="4400" spc="-140" dirty="0">
                <a:solidFill>
                  <a:srgbClr val="FF904D"/>
                </a:solidFill>
              </a:rPr>
              <a:t> </a:t>
            </a:r>
            <a:r>
              <a:rPr sz="4400" spc="-5" dirty="0">
                <a:solidFill>
                  <a:srgbClr val="FF904D"/>
                </a:solidFill>
              </a:rPr>
              <a:t>company</a:t>
            </a:r>
            <a:endParaRPr sz="4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028699"/>
            <a:ext cx="18288000" cy="9258300"/>
            <a:chOff x="0" y="1028699"/>
            <a:chExt cx="18288000" cy="9258300"/>
          </a:xfrm>
        </p:grpSpPr>
        <p:sp>
          <p:nvSpPr>
            <p:cNvPr id="3" name="object 3"/>
            <p:cNvSpPr/>
            <p:nvPr/>
          </p:nvSpPr>
          <p:spPr>
            <a:xfrm>
              <a:off x="14221268" y="6393023"/>
              <a:ext cx="3912098" cy="389397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1028699"/>
              <a:ext cx="18287999" cy="6181709"/>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428482" y="2795209"/>
            <a:ext cx="17431034" cy="2897588"/>
          </a:xfrm>
          <a:prstGeom prst="rect">
            <a:avLst/>
          </a:prstGeom>
        </p:spPr>
        <p:txBody>
          <a:bodyPr vert="horz" wrap="square" lIns="0" tIns="12065" rIns="0" bIns="0" rtlCol="0">
            <a:spAutoFit/>
          </a:bodyPr>
          <a:lstStyle/>
          <a:p>
            <a:r>
              <a:rPr lang="en-US" dirty="0"/>
              <a:t>This dataset is from </a:t>
            </a:r>
            <a:r>
              <a:rPr lang="en-US" dirty="0" err="1"/>
              <a:t>kaggle</a:t>
            </a:r>
            <a:r>
              <a:rPr lang="en-US" dirty="0"/>
              <a:t>, it contains 16 columns with features that usually effect heart health. so we are using the '</a:t>
            </a:r>
            <a:r>
              <a:rPr lang="en-US" dirty="0" err="1"/>
              <a:t>TenYearCHD</a:t>
            </a:r>
            <a:r>
              <a:rPr lang="en-US" dirty="0"/>
              <a:t>' as our labels and the rest of the data set as our features. and then we'll apply Random Forest Model on that base.</a:t>
            </a:r>
            <a:br>
              <a:rPr lang="en-US" dirty="0"/>
            </a:br>
            <a:r>
              <a:rPr lang="en-US" dirty="0"/>
              <a:t/>
            </a:r>
            <a:br>
              <a:rPr lang="en-US" dirty="0"/>
            </a:br>
            <a:endParaRPr spc="15" dirty="0"/>
          </a:p>
        </p:txBody>
      </p:sp>
      <p:sp>
        <p:nvSpPr>
          <p:cNvPr id="6" name="object 6"/>
          <p:cNvSpPr/>
          <p:nvPr/>
        </p:nvSpPr>
        <p:spPr>
          <a:xfrm>
            <a:off x="13000125" y="9642962"/>
            <a:ext cx="325755" cy="502284"/>
          </a:xfrm>
          <a:custGeom>
            <a:avLst/>
            <a:gdLst/>
            <a:ahLst/>
            <a:cxnLst/>
            <a:rect l="l" t="t" r="r" b="b"/>
            <a:pathLst>
              <a:path w="325755" h="502284">
                <a:moveTo>
                  <a:pt x="325156" y="288805"/>
                </a:moveTo>
                <a:lnTo>
                  <a:pt x="0" y="0"/>
                </a:lnTo>
                <a:lnTo>
                  <a:pt x="0" y="398970"/>
                </a:lnTo>
                <a:lnTo>
                  <a:pt x="94754" y="305182"/>
                </a:lnTo>
                <a:lnTo>
                  <a:pt x="197693" y="501687"/>
                </a:lnTo>
                <a:lnTo>
                  <a:pt x="285931" y="501687"/>
                </a:lnTo>
                <a:lnTo>
                  <a:pt x="173186" y="288808"/>
                </a:lnTo>
                <a:lnTo>
                  <a:pt x="325156" y="288808"/>
                </a:lnTo>
                <a:close/>
              </a:path>
            </a:pathLst>
          </a:custGeom>
          <a:ln w="7846">
            <a:solidFill>
              <a:srgbClr val="000000"/>
            </a:solidFill>
          </a:ln>
        </p:spPr>
        <p:txBody>
          <a:bodyPr wrap="square" lIns="0" tIns="0" rIns="0" bIns="0" rtlCol="0"/>
          <a:lstStyle/>
          <a:p>
            <a:endParaRPr/>
          </a:p>
        </p:txBody>
      </p:sp>
      <p:sp>
        <p:nvSpPr>
          <p:cNvPr id="7" name="object 7"/>
          <p:cNvSpPr txBox="1"/>
          <p:nvPr/>
        </p:nvSpPr>
        <p:spPr>
          <a:xfrm>
            <a:off x="278726" y="9225125"/>
            <a:ext cx="12613640" cy="401955"/>
          </a:xfrm>
          <a:prstGeom prst="rect">
            <a:avLst/>
          </a:prstGeom>
        </p:spPr>
        <p:txBody>
          <a:bodyPr vert="horz" wrap="square" lIns="0" tIns="14604" rIns="0" bIns="0" rtlCol="0">
            <a:spAutoFit/>
          </a:bodyPr>
          <a:lstStyle/>
          <a:p>
            <a:pPr marL="12700">
              <a:lnSpc>
                <a:spcPct val="100000"/>
              </a:lnSpc>
              <a:spcBef>
                <a:spcPts val="114"/>
              </a:spcBef>
            </a:pPr>
            <a:r>
              <a:rPr sz="2450" dirty="0">
                <a:solidFill>
                  <a:srgbClr val="004AAC"/>
                </a:solidFill>
                <a:latin typeface="Noto Sans"/>
                <a:cs typeface="Noto Sans"/>
              </a:rPr>
              <a:t>https://</a:t>
            </a:r>
            <a:r>
              <a:rPr sz="2450" dirty="0">
                <a:solidFill>
                  <a:srgbClr val="004AAC"/>
                </a:solidFill>
                <a:latin typeface="Noto Sans"/>
                <a:cs typeface="Noto Sans"/>
                <a:hlinkClick r:id="rId4"/>
              </a:rPr>
              <a:t>www.kaggle.com/dileep070/heart-disease-prediction-using-logistic-regression</a:t>
            </a:r>
            <a:endParaRPr sz="2450">
              <a:latin typeface="Noto Sans"/>
              <a:cs typeface="No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4496" y="838019"/>
            <a:ext cx="4036060" cy="695960"/>
          </a:xfrm>
          <a:prstGeom prst="rect">
            <a:avLst/>
          </a:prstGeom>
        </p:spPr>
        <p:txBody>
          <a:bodyPr vert="horz" wrap="square" lIns="0" tIns="12700" rIns="0" bIns="0" rtlCol="0">
            <a:spAutoFit/>
          </a:bodyPr>
          <a:lstStyle/>
          <a:p>
            <a:pPr marL="12700">
              <a:lnSpc>
                <a:spcPct val="100000"/>
              </a:lnSpc>
              <a:spcBef>
                <a:spcPts val="100"/>
              </a:spcBef>
            </a:pPr>
            <a:r>
              <a:rPr sz="4400" spc="-5" dirty="0">
                <a:solidFill>
                  <a:srgbClr val="FF904D"/>
                </a:solidFill>
                <a:latin typeface="Arial"/>
                <a:cs typeface="Arial"/>
              </a:rPr>
              <a:t>Random</a:t>
            </a:r>
            <a:r>
              <a:rPr sz="4400" spc="-120" dirty="0">
                <a:solidFill>
                  <a:srgbClr val="FF904D"/>
                </a:solidFill>
                <a:latin typeface="Arial"/>
                <a:cs typeface="Arial"/>
              </a:rPr>
              <a:t> </a:t>
            </a:r>
            <a:r>
              <a:rPr sz="4400" spc="5" dirty="0">
                <a:solidFill>
                  <a:srgbClr val="FF904D"/>
                </a:solidFill>
                <a:latin typeface="Arial"/>
                <a:cs typeface="Arial"/>
              </a:rPr>
              <a:t>Forest:</a:t>
            </a:r>
            <a:endParaRPr sz="4400">
              <a:latin typeface="Arial"/>
              <a:cs typeface="Arial"/>
            </a:endParaRPr>
          </a:p>
        </p:txBody>
      </p:sp>
      <p:sp>
        <p:nvSpPr>
          <p:cNvPr id="3" name="object 3"/>
          <p:cNvSpPr txBox="1"/>
          <p:nvPr/>
        </p:nvSpPr>
        <p:spPr>
          <a:xfrm>
            <a:off x="448413" y="1831165"/>
            <a:ext cx="10342245" cy="1045799"/>
          </a:xfrm>
          <a:prstGeom prst="rect">
            <a:avLst/>
          </a:prstGeom>
        </p:spPr>
        <p:txBody>
          <a:bodyPr vert="horz" wrap="square" lIns="0" tIns="12065" rIns="0" bIns="0" rtlCol="0">
            <a:spAutoFit/>
          </a:bodyPr>
          <a:lstStyle/>
          <a:p>
            <a:pPr marL="12700" marR="5080" algn="l" rtl="0">
              <a:lnSpc>
                <a:spcPct val="116700"/>
              </a:lnSpc>
              <a:spcBef>
                <a:spcPts val="95"/>
              </a:spcBef>
            </a:pPr>
            <a:r>
              <a:rPr sz="3000" spc="-50" dirty="0">
                <a:solidFill>
                  <a:srgbClr val="FEFEFE"/>
                </a:solidFill>
                <a:latin typeface="Trebuchet MS"/>
                <a:cs typeface="Trebuchet MS"/>
              </a:rPr>
              <a:t>Random</a:t>
            </a:r>
            <a:r>
              <a:rPr sz="3000" spc="-365" dirty="0">
                <a:solidFill>
                  <a:srgbClr val="FEFEFE"/>
                </a:solidFill>
                <a:latin typeface="Trebuchet MS"/>
                <a:cs typeface="Trebuchet MS"/>
              </a:rPr>
              <a:t> </a:t>
            </a:r>
            <a:r>
              <a:rPr sz="3000" spc="-145" dirty="0">
                <a:solidFill>
                  <a:srgbClr val="FEFEFE"/>
                </a:solidFill>
                <a:latin typeface="Trebuchet MS"/>
                <a:cs typeface="Trebuchet MS"/>
              </a:rPr>
              <a:t>forest</a:t>
            </a:r>
            <a:r>
              <a:rPr sz="3000" spc="-360" dirty="0">
                <a:solidFill>
                  <a:srgbClr val="FEFEFE"/>
                </a:solidFill>
                <a:latin typeface="Trebuchet MS"/>
                <a:cs typeface="Trebuchet MS"/>
              </a:rPr>
              <a:t> </a:t>
            </a:r>
            <a:r>
              <a:rPr sz="3000" spc="-85" dirty="0">
                <a:solidFill>
                  <a:srgbClr val="FEFEFE"/>
                </a:solidFill>
                <a:latin typeface="Trebuchet MS"/>
                <a:cs typeface="Trebuchet MS"/>
              </a:rPr>
              <a:t>helps</a:t>
            </a:r>
            <a:r>
              <a:rPr sz="3000" spc="-360" dirty="0">
                <a:solidFill>
                  <a:srgbClr val="FEFEFE"/>
                </a:solidFill>
                <a:latin typeface="Trebuchet MS"/>
                <a:cs typeface="Trebuchet MS"/>
              </a:rPr>
              <a:t> </a:t>
            </a:r>
            <a:r>
              <a:rPr sz="3000" spc="-5" dirty="0">
                <a:solidFill>
                  <a:srgbClr val="FEFEFE"/>
                </a:solidFill>
                <a:latin typeface="Trebuchet MS"/>
                <a:cs typeface="Trebuchet MS"/>
              </a:rPr>
              <a:t>us</a:t>
            </a:r>
            <a:r>
              <a:rPr sz="3000" spc="-360" dirty="0">
                <a:solidFill>
                  <a:srgbClr val="FEFEFE"/>
                </a:solidFill>
                <a:latin typeface="Trebuchet MS"/>
                <a:cs typeface="Trebuchet MS"/>
              </a:rPr>
              <a:t> </a:t>
            </a:r>
            <a:r>
              <a:rPr sz="3000" spc="-110" dirty="0">
                <a:solidFill>
                  <a:srgbClr val="FEFEFE"/>
                </a:solidFill>
                <a:latin typeface="Trebuchet MS"/>
                <a:cs typeface="Trebuchet MS"/>
              </a:rPr>
              <a:t>to</a:t>
            </a:r>
            <a:r>
              <a:rPr sz="3000" spc="-365" dirty="0">
                <a:solidFill>
                  <a:srgbClr val="FEFEFE"/>
                </a:solidFill>
                <a:latin typeface="Trebuchet MS"/>
                <a:cs typeface="Trebuchet MS"/>
              </a:rPr>
              <a:t> </a:t>
            </a:r>
            <a:r>
              <a:rPr sz="3000" spc="-140" dirty="0">
                <a:solidFill>
                  <a:srgbClr val="FEFEFE"/>
                </a:solidFill>
                <a:latin typeface="Trebuchet MS"/>
                <a:cs typeface="Trebuchet MS"/>
              </a:rPr>
              <a:t>determine</a:t>
            </a:r>
            <a:r>
              <a:rPr sz="3000" spc="-360" dirty="0">
                <a:solidFill>
                  <a:srgbClr val="FEFEFE"/>
                </a:solidFill>
                <a:latin typeface="Trebuchet MS"/>
                <a:cs typeface="Trebuchet MS"/>
              </a:rPr>
              <a:t> </a:t>
            </a:r>
            <a:r>
              <a:rPr sz="3000" spc="-105" dirty="0">
                <a:solidFill>
                  <a:srgbClr val="FEFEFE"/>
                </a:solidFill>
                <a:latin typeface="Trebuchet MS"/>
                <a:cs typeface="Trebuchet MS"/>
              </a:rPr>
              <a:t>which</a:t>
            </a:r>
            <a:r>
              <a:rPr sz="3000" spc="-360" dirty="0">
                <a:solidFill>
                  <a:srgbClr val="FEFEFE"/>
                </a:solidFill>
                <a:latin typeface="Trebuchet MS"/>
                <a:cs typeface="Trebuchet MS"/>
              </a:rPr>
              <a:t> </a:t>
            </a:r>
            <a:r>
              <a:rPr sz="3000" spc="-130" dirty="0">
                <a:solidFill>
                  <a:srgbClr val="FEFEFE"/>
                </a:solidFill>
                <a:latin typeface="Trebuchet MS"/>
                <a:cs typeface="Trebuchet MS"/>
              </a:rPr>
              <a:t>variable</a:t>
            </a:r>
            <a:r>
              <a:rPr sz="3000" spc="-360" dirty="0">
                <a:solidFill>
                  <a:srgbClr val="FEFEFE"/>
                </a:solidFill>
                <a:latin typeface="Trebuchet MS"/>
                <a:cs typeface="Trebuchet MS"/>
              </a:rPr>
              <a:t> </a:t>
            </a:r>
            <a:r>
              <a:rPr sz="3000" spc="-110" dirty="0">
                <a:solidFill>
                  <a:srgbClr val="FEFEFE"/>
                </a:solidFill>
                <a:latin typeface="Trebuchet MS"/>
                <a:cs typeface="Trebuchet MS"/>
              </a:rPr>
              <a:t>have</a:t>
            </a:r>
            <a:r>
              <a:rPr sz="3000" spc="-365" dirty="0">
                <a:solidFill>
                  <a:srgbClr val="FEFEFE"/>
                </a:solidFill>
                <a:latin typeface="Trebuchet MS"/>
                <a:cs typeface="Trebuchet MS"/>
              </a:rPr>
              <a:t> </a:t>
            </a:r>
            <a:r>
              <a:rPr sz="3000" spc="-145" dirty="0">
                <a:solidFill>
                  <a:srgbClr val="FEFEFE"/>
                </a:solidFill>
                <a:latin typeface="Trebuchet MS"/>
                <a:cs typeface="Trebuchet MS"/>
              </a:rPr>
              <a:t>the</a:t>
            </a:r>
            <a:r>
              <a:rPr sz="3000" spc="-360" dirty="0">
                <a:solidFill>
                  <a:srgbClr val="FEFEFE"/>
                </a:solidFill>
                <a:latin typeface="Trebuchet MS"/>
                <a:cs typeface="Trebuchet MS"/>
              </a:rPr>
              <a:t> </a:t>
            </a:r>
            <a:r>
              <a:rPr sz="3000" spc="-65" dirty="0">
                <a:solidFill>
                  <a:srgbClr val="FEFEFE"/>
                </a:solidFill>
                <a:latin typeface="Trebuchet MS"/>
                <a:cs typeface="Trebuchet MS"/>
              </a:rPr>
              <a:t>most  </a:t>
            </a:r>
            <a:r>
              <a:rPr sz="3000" spc="-220" dirty="0">
                <a:solidFill>
                  <a:srgbClr val="FEFEFE"/>
                </a:solidFill>
                <a:latin typeface="Trebuchet MS"/>
                <a:cs typeface="Trebuchet MS"/>
              </a:rPr>
              <a:t>effect</a:t>
            </a:r>
            <a:r>
              <a:rPr sz="3000" spc="-370" dirty="0">
                <a:solidFill>
                  <a:srgbClr val="FEFEFE"/>
                </a:solidFill>
                <a:latin typeface="Trebuchet MS"/>
                <a:cs typeface="Trebuchet MS"/>
              </a:rPr>
              <a:t> </a:t>
            </a:r>
            <a:r>
              <a:rPr sz="3000" spc="-85" dirty="0">
                <a:solidFill>
                  <a:srgbClr val="FEFEFE"/>
                </a:solidFill>
                <a:latin typeface="Trebuchet MS"/>
                <a:cs typeface="Trebuchet MS"/>
              </a:rPr>
              <a:t>or</a:t>
            </a:r>
            <a:r>
              <a:rPr sz="3000" spc="-365" dirty="0">
                <a:solidFill>
                  <a:srgbClr val="FEFEFE"/>
                </a:solidFill>
                <a:latin typeface="Trebuchet MS"/>
                <a:cs typeface="Trebuchet MS"/>
              </a:rPr>
              <a:t> </a:t>
            </a:r>
            <a:r>
              <a:rPr sz="3000" spc="-75" dirty="0">
                <a:solidFill>
                  <a:srgbClr val="FEFEFE"/>
                </a:solidFill>
                <a:latin typeface="Trebuchet MS"/>
                <a:cs typeface="Trebuchet MS"/>
              </a:rPr>
              <a:t>causing</a:t>
            </a:r>
            <a:r>
              <a:rPr sz="3000" spc="-365" dirty="0">
                <a:solidFill>
                  <a:srgbClr val="FEFEFE"/>
                </a:solidFill>
                <a:latin typeface="Trebuchet MS"/>
                <a:cs typeface="Trebuchet MS"/>
              </a:rPr>
              <a:t> </a:t>
            </a:r>
            <a:r>
              <a:rPr sz="3000" spc="-15" dirty="0">
                <a:solidFill>
                  <a:srgbClr val="FEFEFE"/>
                </a:solidFill>
                <a:latin typeface="Trebuchet MS"/>
                <a:cs typeface="Trebuchet MS"/>
              </a:rPr>
              <a:t>on</a:t>
            </a:r>
            <a:r>
              <a:rPr sz="3000" spc="-365" dirty="0">
                <a:solidFill>
                  <a:srgbClr val="FEFEFE"/>
                </a:solidFill>
                <a:latin typeface="Trebuchet MS"/>
                <a:cs typeface="Trebuchet MS"/>
              </a:rPr>
              <a:t> </a:t>
            </a:r>
            <a:r>
              <a:rPr sz="3000" spc="-145" dirty="0">
                <a:solidFill>
                  <a:srgbClr val="FEFEFE"/>
                </a:solidFill>
                <a:latin typeface="Trebuchet MS"/>
                <a:cs typeface="Trebuchet MS"/>
              </a:rPr>
              <a:t>the</a:t>
            </a:r>
            <a:r>
              <a:rPr sz="3000" spc="-365" dirty="0">
                <a:solidFill>
                  <a:srgbClr val="FEFEFE"/>
                </a:solidFill>
                <a:latin typeface="Trebuchet MS"/>
                <a:cs typeface="Trebuchet MS"/>
              </a:rPr>
              <a:t> </a:t>
            </a:r>
            <a:r>
              <a:rPr sz="3000" spc="-155" dirty="0">
                <a:solidFill>
                  <a:srgbClr val="FEFEFE"/>
                </a:solidFill>
                <a:latin typeface="Trebuchet MS"/>
                <a:cs typeface="Trebuchet MS"/>
              </a:rPr>
              <a:t>target</a:t>
            </a:r>
            <a:endParaRPr sz="3000" dirty="0">
              <a:latin typeface="Trebuchet MS"/>
              <a:cs typeface="Trebuchet MS"/>
            </a:endParaRPr>
          </a:p>
        </p:txBody>
      </p:sp>
      <p:sp>
        <p:nvSpPr>
          <p:cNvPr id="4" name="object 4"/>
          <p:cNvSpPr/>
          <p:nvPr/>
        </p:nvSpPr>
        <p:spPr>
          <a:xfrm>
            <a:off x="15125019" y="8786448"/>
            <a:ext cx="346710" cy="100330"/>
          </a:xfrm>
          <a:custGeom>
            <a:avLst/>
            <a:gdLst/>
            <a:ahLst/>
            <a:cxnLst/>
            <a:rect l="l" t="t" r="r" b="b"/>
            <a:pathLst>
              <a:path w="346709" h="100329">
                <a:moveTo>
                  <a:pt x="295304" y="100187"/>
                </a:moveTo>
                <a:lnTo>
                  <a:pt x="284751" y="99769"/>
                </a:lnTo>
                <a:lnTo>
                  <a:pt x="274451" y="98347"/>
                </a:lnTo>
                <a:lnTo>
                  <a:pt x="228693" y="90351"/>
                </a:lnTo>
                <a:lnTo>
                  <a:pt x="182677" y="83832"/>
                </a:lnTo>
                <a:lnTo>
                  <a:pt x="136466" y="78501"/>
                </a:lnTo>
                <a:lnTo>
                  <a:pt x="90127" y="74069"/>
                </a:lnTo>
                <a:lnTo>
                  <a:pt x="35651" y="69579"/>
                </a:lnTo>
                <a:lnTo>
                  <a:pt x="27579" y="66903"/>
                </a:lnTo>
                <a:lnTo>
                  <a:pt x="0" y="40811"/>
                </a:lnTo>
                <a:lnTo>
                  <a:pt x="1429" y="30953"/>
                </a:lnTo>
                <a:lnTo>
                  <a:pt x="34979" y="2007"/>
                </a:lnTo>
                <a:lnTo>
                  <a:pt x="51123" y="0"/>
                </a:lnTo>
                <a:lnTo>
                  <a:pt x="82297" y="324"/>
                </a:lnTo>
                <a:lnTo>
                  <a:pt x="144393" y="1975"/>
                </a:lnTo>
                <a:lnTo>
                  <a:pt x="175568" y="2676"/>
                </a:lnTo>
                <a:lnTo>
                  <a:pt x="175568" y="4014"/>
                </a:lnTo>
                <a:lnTo>
                  <a:pt x="291941" y="4014"/>
                </a:lnTo>
                <a:lnTo>
                  <a:pt x="300118" y="4150"/>
                </a:lnTo>
                <a:lnTo>
                  <a:pt x="337682" y="16056"/>
                </a:lnTo>
                <a:lnTo>
                  <a:pt x="346427" y="47584"/>
                </a:lnTo>
                <a:lnTo>
                  <a:pt x="345628" y="63568"/>
                </a:lnTo>
                <a:lnTo>
                  <a:pt x="324208" y="96926"/>
                </a:lnTo>
                <a:lnTo>
                  <a:pt x="305857" y="99853"/>
                </a:lnTo>
                <a:lnTo>
                  <a:pt x="295304" y="100187"/>
                </a:lnTo>
                <a:close/>
              </a:path>
            </a:pathLst>
          </a:custGeom>
          <a:solidFill>
            <a:srgbClr val="FEFEFE"/>
          </a:solidFill>
        </p:spPr>
        <p:txBody>
          <a:bodyPr wrap="square" lIns="0" tIns="0" rIns="0" bIns="0" rtlCol="0"/>
          <a:lstStyle/>
          <a:p>
            <a:endParaRPr/>
          </a:p>
        </p:txBody>
      </p:sp>
      <p:sp>
        <p:nvSpPr>
          <p:cNvPr id="5" name="object 5"/>
          <p:cNvSpPr/>
          <p:nvPr/>
        </p:nvSpPr>
        <p:spPr>
          <a:xfrm>
            <a:off x="13450710" y="8803174"/>
            <a:ext cx="280035" cy="116205"/>
          </a:xfrm>
          <a:custGeom>
            <a:avLst/>
            <a:gdLst/>
            <a:ahLst/>
            <a:cxnLst/>
            <a:rect l="l" t="t" r="r" b="b"/>
            <a:pathLst>
              <a:path w="280034" h="116204">
                <a:moveTo>
                  <a:pt x="62579" y="115742"/>
                </a:moveTo>
                <a:lnTo>
                  <a:pt x="22891" y="111059"/>
                </a:lnTo>
                <a:lnTo>
                  <a:pt x="0" y="85657"/>
                </a:lnTo>
                <a:lnTo>
                  <a:pt x="693" y="72924"/>
                </a:lnTo>
                <a:lnTo>
                  <a:pt x="22891" y="39472"/>
                </a:lnTo>
                <a:lnTo>
                  <a:pt x="45090" y="28768"/>
                </a:lnTo>
                <a:lnTo>
                  <a:pt x="93449" y="19098"/>
                </a:lnTo>
                <a:lnTo>
                  <a:pt x="141871" y="9617"/>
                </a:lnTo>
                <a:lnTo>
                  <a:pt x="190671" y="2519"/>
                </a:lnTo>
                <a:lnTo>
                  <a:pt x="240166" y="0"/>
                </a:lnTo>
                <a:lnTo>
                  <a:pt x="247565" y="0"/>
                </a:lnTo>
                <a:lnTo>
                  <a:pt x="278004" y="36378"/>
                </a:lnTo>
                <a:lnTo>
                  <a:pt x="279496" y="53846"/>
                </a:lnTo>
                <a:lnTo>
                  <a:pt x="275817" y="68241"/>
                </a:lnTo>
                <a:lnTo>
                  <a:pt x="244874" y="93664"/>
                </a:lnTo>
                <a:lnTo>
                  <a:pt x="236802" y="94333"/>
                </a:lnTo>
                <a:lnTo>
                  <a:pt x="191607" y="100501"/>
                </a:lnTo>
                <a:lnTo>
                  <a:pt x="147168" y="106041"/>
                </a:lnTo>
                <a:lnTo>
                  <a:pt x="103991" y="111080"/>
                </a:lnTo>
                <a:lnTo>
                  <a:pt x="62579" y="115742"/>
                </a:lnTo>
                <a:close/>
              </a:path>
            </a:pathLst>
          </a:custGeom>
          <a:solidFill>
            <a:srgbClr val="FEFEFE"/>
          </a:solidFill>
        </p:spPr>
        <p:txBody>
          <a:bodyPr wrap="square" lIns="0" tIns="0" rIns="0" bIns="0" rtlCol="0"/>
          <a:lstStyle/>
          <a:p>
            <a:endParaRPr/>
          </a:p>
        </p:txBody>
      </p:sp>
      <p:sp>
        <p:nvSpPr>
          <p:cNvPr id="6" name="object 6"/>
          <p:cNvSpPr/>
          <p:nvPr/>
        </p:nvSpPr>
        <p:spPr>
          <a:xfrm>
            <a:off x="14520284" y="8774406"/>
            <a:ext cx="324485" cy="96520"/>
          </a:xfrm>
          <a:custGeom>
            <a:avLst/>
            <a:gdLst/>
            <a:ahLst/>
            <a:cxnLst/>
            <a:rect l="l" t="t" r="r" b="b"/>
            <a:pathLst>
              <a:path w="324484" h="96520">
                <a:moveTo>
                  <a:pt x="277814" y="96340"/>
                </a:moveTo>
                <a:lnTo>
                  <a:pt x="272433" y="96340"/>
                </a:lnTo>
                <a:lnTo>
                  <a:pt x="30943" y="82291"/>
                </a:lnTo>
                <a:lnTo>
                  <a:pt x="25561" y="82291"/>
                </a:lnTo>
                <a:lnTo>
                  <a:pt x="20180" y="78945"/>
                </a:lnTo>
                <a:lnTo>
                  <a:pt x="14798" y="77607"/>
                </a:lnTo>
                <a:lnTo>
                  <a:pt x="8986" y="73698"/>
                </a:lnTo>
                <a:lnTo>
                  <a:pt x="4120" y="66903"/>
                </a:lnTo>
                <a:lnTo>
                  <a:pt x="893" y="58603"/>
                </a:lnTo>
                <a:lnTo>
                  <a:pt x="0" y="50177"/>
                </a:lnTo>
                <a:lnTo>
                  <a:pt x="3279" y="37465"/>
                </a:lnTo>
                <a:lnTo>
                  <a:pt x="44732" y="10286"/>
                </a:lnTo>
                <a:lnTo>
                  <a:pt x="61213" y="8697"/>
                </a:lnTo>
                <a:lnTo>
                  <a:pt x="78555" y="8937"/>
                </a:lnTo>
                <a:lnTo>
                  <a:pt x="97537" y="9617"/>
                </a:lnTo>
                <a:lnTo>
                  <a:pt x="147988" y="12042"/>
                </a:lnTo>
                <a:lnTo>
                  <a:pt x="165867" y="11540"/>
                </a:lnTo>
                <a:lnTo>
                  <a:pt x="189105" y="10537"/>
                </a:lnTo>
                <a:lnTo>
                  <a:pt x="216002" y="8279"/>
                </a:lnTo>
                <a:lnTo>
                  <a:pt x="244853" y="4014"/>
                </a:lnTo>
                <a:lnTo>
                  <a:pt x="255049" y="2257"/>
                </a:lnTo>
                <a:lnTo>
                  <a:pt x="265370" y="1003"/>
                </a:lnTo>
                <a:lnTo>
                  <a:pt x="275691" y="250"/>
                </a:lnTo>
                <a:lnTo>
                  <a:pt x="285887" y="0"/>
                </a:lnTo>
                <a:lnTo>
                  <a:pt x="294158" y="919"/>
                </a:lnTo>
                <a:lnTo>
                  <a:pt x="319016" y="31862"/>
                </a:lnTo>
                <a:lnTo>
                  <a:pt x="324229" y="47501"/>
                </a:lnTo>
                <a:lnTo>
                  <a:pt x="324061" y="63484"/>
                </a:lnTo>
                <a:lnTo>
                  <a:pt x="316830" y="78527"/>
                </a:lnTo>
                <a:lnTo>
                  <a:pt x="304553" y="89932"/>
                </a:lnTo>
                <a:lnTo>
                  <a:pt x="289250" y="95002"/>
                </a:lnTo>
                <a:lnTo>
                  <a:pt x="277814" y="96340"/>
                </a:lnTo>
                <a:close/>
              </a:path>
            </a:pathLst>
          </a:custGeom>
          <a:solidFill>
            <a:srgbClr val="FEFEFE"/>
          </a:solidFill>
        </p:spPr>
        <p:txBody>
          <a:bodyPr wrap="square" lIns="0" tIns="0" rIns="0" bIns="0" rtlCol="0"/>
          <a:lstStyle/>
          <a:p>
            <a:endParaRPr/>
          </a:p>
        </p:txBody>
      </p:sp>
      <p:sp>
        <p:nvSpPr>
          <p:cNvPr id="7" name="object 7"/>
          <p:cNvSpPr/>
          <p:nvPr/>
        </p:nvSpPr>
        <p:spPr>
          <a:xfrm>
            <a:off x="12331399" y="8839030"/>
            <a:ext cx="297180" cy="86360"/>
          </a:xfrm>
          <a:custGeom>
            <a:avLst/>
            <a:gdLst/>
            <a:ahLst/>
            <a:cxnLst/>
            <a:rect l="l" t="t" r="r" b="b"/>
            <a:pathLst>
              <a:path w="297179" h="86359">
                <a:moveTo>
                  <a:pt x="268397" y="85908"/>
                </a:moveTo>
                <a:lnTo>
                  <a:pt x="244065" y="84684"/>
                </a:lnTo>
                <a:lnTo>
                  <a:pt x="170186" y="79886"/>
                </a:lnTo>
                <a:lnTo>
                  <a:pt x="116372" y="76792"/>
                </a:lnTo>
                <a:lnTo>
                  <a:pt x="62558" y="73196"/>
                </a:lnTo>
                <a:lnTo>
                  <a:pt x="21525" y="66506"/>
                </a:lnTo>
                <a:lnTo>
                  <a:pt x="0" y="43758"/>
                </a:lnTo>
                <a:lnTo>
                  <a:pt x="378" y="33545"/>
                </a:lnTo>
                <a:lnTo>
                  <a:pt x="32288" y="6857"/>
                </a:lnTo>
                <a:lnTo>
                  <a:pt x="74666" y="271"/>
                </a:lnTo>
                <a:lnTo>
                  <a:pt x="120177" y="0"/>
                </a:lnTo>
                <a:lnTo>
                  <a:pt x="165814" y="104"/>
                </a:lnTo>
                <a:lnTo>
                  <a:pt x="256961" y="940"/>
                </a:lnTo>
                <a:lnTo>
                  <a:pt x="293286" y="29709"/>
                </a:lnTo>
                <a:lnTo>
                  <a:pt x="296649" y="53794"/>
                </a:lnTo>
                <a:lnTo>
                  <a:pt x="295451" y="67655"/>
                </a:lnTo>
                <a:lnTo>
                  <a:pt x="290091" y="77879"/>
                </a:lnTo>
                <a:lnTo>
                  <a:pt x="280947" y="84089"/>
                </a:lnTo>
                <a:lnTo>
                  <a:pt x="268397" y="85908"/>
                </a:lnTo>
                <a:close/>
              </a:path>
            </a:pathLst>
          </a:custGeom>
          <a:solidFill>
            <a:srgbClr val="FEFEFE"/>
          </a:solidFill>
        </p:spPr>
        <p:txBody>
          <a:bodyPr wrap="square" lIns="0" tIns="0" rIns="0" bIns="0" rtlCol="0"/>
          <a:lstStyle/>
          <a:p>
            <a:endParaRPr/>
          </a:p>
        </p:txBody>
      </p:sp>
      <p:sp>
        <p:nvSpPr>
          <p:cNvPr id="8" name="object 8"/>
          <p:cNvSpPr/>
          <p:nvPr/>
        </p:nvSpPr>
        <p:spPr>
          <a:xfrm>
            <a:off x="11815457" y="8812541"/>
            <a:ext cx="290195" cy="95250"/>
          </a:xfrm>
          <a:custGeom>
            <a:avLst/>
            <a:gdLst/>
            <a:ahLst/>
            <a:cxnLst/>
            <a:rect l="l" t="t" r="r" b="b"/>
            <a:pathLst>
              <a:path w="290195" h="95250">
                <a:moveTo>
                  <a:pt x="235436" y="95002"/>
                </a:moveTo>
                <a:lnTo>
                  <a:pt x="209096" y="92253"/>
                </a:lnTo>
                <a:lnTo>
                  <a:pt x="182126" y="89065"/>
                </a:lnTo>
                <a:lnTo>
                  <a:pt x="123772" y="81622"/>
                </a:lnTo>
                <a:lnTo>
                  <a:pt x="79291" y="79196"/>
                </a:lnTo>
                <a:lnTo>
                  <a:pt x="30270" y="76269"/>
                </a:lnTo>
                <a:lnTo>
                  <a:pt x="945" y="49268"/>
                </a:lnTo>
                <a:lnTo>
                  <a:pt x="0" y="34120"/>
                </a:lnTo>
                <a:lnTo>
                  <a:pt x="2648" y="23583"/>
                </a:lnTo>
                <a:lnTo>
                  <a:pt x="40444" y="1003"/>
                </a:lnTo>
                <a:lnTo>
                  <a:pt x="57177" y="0"/>
                </a:lnTo>
                <a:lnTo>
                  <a:pt x="152024" y="5185"/>
                </a:lnTo>
                <a:lnTo>
                  <a:pt x="199448" y="8091"/>
                </a:lnTo>
                <a:lnTo>
                  <a:pt x="246871" y="11373"/>
                </a:lnTo>
                <a:lnTo>
                  <a:pt x="285035" y="28831"/>
                </a:lnTo>
                <a:lnTo>
                  <a:pt x="289723" y="47856"/>
                </a:lnTo>
                <a:lnTo>
                  <a:pt x="285887" y="56867"/>
                </a:lnTo>
                <a:lnTo>
                  <a:pt x="258422" y="88416"/>
                </a:lnTo>
                <a:lnTo>
                  <a:pt x="244023" y="94898"/>
                </a:lnTo>
                <a:lnTo>
                  <a:pt x="235436" y="95002"/>
                </a:lnTo>
                <a:close/>
              </a:path>
            </a:pathLst>
          </a:custGeom>
          <a:solidFill>
            <a:srgbClr val="FEFEFE"/>
          </a:solidFill>
        </p:spPr>
        <p:txBody>
          <a:bodyPr wrap="square" lIns="0" tIns="0" rIns="0" bIns="0" rtlCol="0"/>
          <a:lstStyle/>
          <a:p>
            <a:endParaRPr/>
          </a:p>
        </p:txBody>
      </p:sp>
      <p:sp>
        <p:nvSpPr>
          <p:cNvPr id="9" name="object 9"/>
          <p:cNvSpPr/>
          <p:nvPr/>
        </p:nvSpPr>
        <p:spPr>
          <a:xfrm>
            <a:off x="12896446" y="8827761"/>
            <a:ext cx="277495" cy="95250"/>
          </a:xfrm>
          <a:custGeom>
            <a:avLst/>
            <a:gdLst/>
            <a:ahLst/>
            <a:cxnLst/>
            <a:rect l="l" t="t" r="r" b="b"/>
            <a:pathLst>
              <a:path w="277494" h="95250">
                <a:moveTo>
                  <a:pt x="240817" y="95169"/>
                </a:moveTo>
                <a:lnTo>
                  <a:pt x="199521" y="86158"/>
                </a:lnTo>
                <a:lnTo>
                  <a:pt x="159171" y="81287"/>
                </a:lnTo>
                <a:lnTo>
                  <a:pt x="119452" y="79175"/>
                </a:lnTo>
                <a:lnTo>
                  <a:pt x="80048" y="78444"/>
                </a:lnTo>
                <a:lnTo>
                  <a:pt x="65817" y="77869"/>
                </a:lnTo>
                <a:lnTo>
                  <a:pt x="22870" y="71753"/>
                </a:lnTo>
                <a:lnTo>
                  <a:pt x="0" y="40309"/>
                </a:lnTo>
                <a:lnTo>
                  <a:pt x="1282" y="30116"/>
                </a:lnTo>
                <a:lnTo>
                  <a:pt x="41705" y="3177"/>
                </a:lnTo>
                <a:lnTo>
                  <a:pt x="101248" y="0"/>
                </a:lnTo>
                <a:lnTo>
                  <a:pt x="140673" y="334"/>
                </a:lnTo>
                <a:lnTo>
                  <a:pt x="219964" y="1505"/>
                </a:lnTo>
                <a:lnTo>
                  <a:pt x="259789" y="16464"/>
                </a:lnTo>
                <a:lnTo>
                  <a:pt x="277131" y="43957"/>
                </a:lnTo>
                <a:lnTo>
                  <a:pt x="275124" y="49675"/>
                </a:lnTo>
                <a:lnTo>
                  <a:pt x="267777" y="59982"/>
                </a:lnTo>
                <a:lnTo>
                  <a:pt x="250813" y="81851"/>
                </a:lnTo>
                <a:lnTo>
                  <a:pt x="240817" y="95169"/>
                </a:lnTo>
                <a:close/>
              </a:path>
            </a:pathLst>
          </a:custGeom>
          <a:solidFill>
            <a:srgbClr val="FEFEFE"/>
          </a:solidFill>
        </p:spPr>
        <p:txBody>
          <a:bodyPr wrap="square" lIns="0" tIns="0" rIns="0" bIns="0" rtlCol="0"/>
          <a:lstStyle/>
          <a:p>
            <a:endParaRPr/>
          </a:p>
        </p:txBody>
      </p:sp>
      <p:sp>
        <p:nvSpPr>
          <p:cNvPr id="10" name="object 10"/>
          <p:cNvSpPr/>
          <p:nvPr/>
        </p:nvSpPr>
        <p:spPr>
          <a:xfrm>
            <a:off x="13939429" y="8783103"/>
            <a:ext cx="256540" cy="90805"/>
          </a:xfrm>
          <a:custGeom>
            <a:avLst/>
            <a:gdLst/>
            <a:ahLst/>
            <a:cxnLst/>
            <a:rect l="l" t="t" r="r" b="b"/>
            <a:pathLst>
              <a:path w="256540" h="90804">
                <a:moveTo>
                  <a:pt x="85345" y="90486"/>
                </a:moveTo>
                <a:lnTo>
                  <a:pt x="39351" y="88584"/>
                </a:lnTo>
                <a:lnTo>
                  <a:pt x="1849" y="67990"/>
                </a:lnTo>
                <a:lnTo>
                  <a:pt x="0" y="57630"/>
                </a:lnTo>
                <a:lnTo>
                  <a:pt x="1681" y="46832"/>
                </a:lnTo>
                <a:lnTo>
                  <a:pt x="35988" y="13380"/>
                </a:lnTo>
                <a:lnTo>
                  <a:pt x="77021" y="6690"/>
                </a:lnTo>
                <a:lnTo>
                  <a:pt x="182967" y="1515"/>
                </a:lnTo>
                <a:lnTo>
                  <a:pt x="218283" y="0"/>
                </a:lnTo>
                <a:lnTo>
                  <a:pt x="233155" y="3826"/>
                </a:lnTo>
                <a:lnTo>
                  <a:pt x="245946" y="14551"/>
                </a:lnTo>
                <a:lnTo>
                  <a:pt x="254323" y="29541"/>
                </a:lnTo>
                <a:lnTo>
                  <a:pt x="255952" y="46163"/>
                </a:lnTo>
                <a:lnTo>
                  <a:pt x="255280" y="51515"/>
                </a:lnTo>
                <a:lnTo>
                  <a:pt x="232041" y="85270"/>
                </a:lnTo>
                <a:lnTo>
                  <a:pt x="121417" y="87643"/>
                </a:lnTo>
                <a:lnTo>
                  <a:pt x="122763" y="88981"/>
                </a:lnTo>
                <a:lnTo>
                  <a:pt x="122763" y="90319"/>
                </a:lnTo>
                <a:lnTo>
                  <a:pt x="85345" y="90486"/>
                </a:lnTo>
                <a:close/>
              </a:path>
            </a:pathLst>
          </a:custGeom>
          <a:solidFill>
            <a:srgbClr val="FEFEFE"/>
          </a:solidFill>
        </p:spPr>
        <p:txBody>
          <a:bodyPr wrap="square" lIns="0" tIns="0" rIns="0" bIns="0" rtlCol="0"/>
          <a:lstStyle/>
          <a:p>
            <a:endParaRPr/>
          </a:p>
        </p:txBody>
      </p:sp>
      <p:sp>
        <p:nvSpPr>
          <p:cNvPr id="11" name="object 11"/>
          <p:cNvSpPr/>
          <p:nvPr/>
        </p:nvSpPr>
        <p:spPr>
          <a:xfrm>
            <a:off x="11328440" y="8790462"/>
            <a:ext cx="277495" cy="83820"/>
          </a:xfrm>
          <a:custGeom>
            <a:avLst/>
            <a:gdLst/>
            <a:ahLst/>
            <a:cxnLst/>
            <a:rect l="l" t="t" r="r" b="b"/>
            <a:pathLst>
              <a:path w="277495" h="83820">
                <a:moveTo>
                  <a:pt x="139243" y="83629"/>
                </a:moveTo>
                <a:lnTo>
                  <a:pt x="139243" y="82960"/>
                </a:lnTo>
                <a:lnTo>
                  <a:pt x="89465" y="80785"/>
                </a:lnTo>
                <a:lnTo>
                  <a:pt x="64513" y="79384"/>
                </a:lnTo>
                <a:lnTo>
                  <a:pt x="23543" y="74262"/>
                </a:lnTo>
                <a:lnTo>
                  <a:pt x="0" y="44156"/>
                </a:lnTo>
                <a:lnTo>
                  <a:pt x="1019" y="35939"/>
                </a:lnTo>
                <a:lnTo>
                  <a:pt x="32961" y="13882"/>
                </a:lnTo>
                <a:lnTo>
                  <a:pt x="197766" y="0"/>
                </a:lnTo>
                <a:lnTo>
                  <a:pt x="216738" y="721"/>
                </a:lnTo>
                <a:lnTo>
                  <a:pt x="267724" y="22078"/>
                </a:lnTo>
                <a:lnTo>
                  <a:pt x="277468" y="43434"/>
                </a:lnTo>
                <a:lnTo>
                  <a:pt x="275124" y="50846"/>
                </a:lnTo>
                <a:lnTo>
                  <a:pt x="265507" y="64624"/>
                </a:lnTo>
                <a:lnTo>
                  <a:pt x="254187" y="75266"/>
                </a:lnTo>
                <a:lnTo>
                  <a:pt x="240218" y="81893"/>
                </a:lnTo>
                <a:lnTo>
                  <a:pt x="231119" y="82792"/>
                </a:lnTo>
                <a:lnTo>
                  <a:pt x="181285" y="82792"/>
                </a:lnTo>
                <a:lnTo>
                  <a:pt x="139916" y="82960"/>
                </a:lnTo>
                <a:lnTo>
                  <a:pt x="139243" y="83629"/>
                </a:lnTo>
                <a:close/>
              </a:path>
              <a:path w="277495" h="83820">
                <a:moveTo>
                  <a:pt x="222655" y="83629"/>
                </a:moveTo>
                <a:lnTo>
                  <a:pt x="201970" y="82960"/>
                </a:lnTo>
                <a:lnTo>
                  <a:pt x="181285" y="82792"/>
                </a:lnTo>
                <a:lnTo>
                  <a:pt x="231119" y="82792"/>
                </a:lnTo>
                <a:lnTo>
                  <a:pt x="222655" y="83629"/>
                </a:lnTo>
                <a:close/>
              </a:path>
            </a:pathLst>
          </a:custGeom>
          <a:solidFill>
            <a:srgbClr val="FEFEFE"/>
          </a:solidFill>
        </p:spPr>
        <p:txBody>
          <a:bodyPr wrap="square" lIns="0" tIns="0" rIns="0" bIns="0" rtlCol="0"/>
          <a:lstStyle/>
          <a:p>
            <a:endParaRPr/>
          </a:p>
        </p:txBody>
      </p:sp>
      <p:sp>
        <p:nvSpPr>
          <p:cNvPr id="12" name="object 12"/>
          <p:cNvSpPr/>
          <p:nvPr/>
        </p:nvSpPr>
        <p:spPr>
          <a:xfrm>
            <a:off x="10899946" y="8795146"/>
            <a:ext cx="225346" cy="92995"/>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10430419" y="8812216"/>
            <a:ext cx="253598" cy="78600"/>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9638427" y="8823245"/>
            <a:ext cx="192742" cy="78276"/>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10005288" y="8827928"/>
            <a:ext cx="188853" cy="72924"/>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76974" y="3370804"/>
            <a:ext cx="4813300" cy="1142620"/>
          </a:xfrm>
          <a:prstGeom prst="rect">
            <a:avLst/>
          </a:prstGeom>
        </p:spPr>
        <p:txBody>
          <a:bodyPr vert="horz" wrap="square" lIns="0" tIns="11430" rIns="0" bIns="0" rtlCol="0">
            <a:spAutoFit/>
          </a:bodyPr>
          <a:lstStyle/>
          <a:p>
            <a:pPr marL="12700">
              <a:lnSpc>
                <a:spcPct val="100000"/>
              </a:lnSpc>
              <a:spcBef>
                <a:spcPts val="90"/>
              </a:spcBef>
            </a:pPr>
            <a:r>
              <a:rPr lang="en-US" sz="7350" spc="290" dirty="0" smtClean="0">
                <a:solidFill>
                  <a:srgbClr val="FFFFFF"/>
                </a:solidFill>
              </a:rPr>
              <a:t>Thank you</a:t>
            </a:r>
            <a:endParaRPr sz="5550" dirty="0">
              <a:latin typeface="Trebuchet MS"/>
              <a:cs typeface="Trebuchet MS"/>
            </a:endParaRPr>
          </a:p>
        </p:txBody>
      </p:sp>
      <p:sp>
        <p:nvSpPr>
          <p:cNvPr id="3" name="object 3"/>
          <p:cNvSpPr/>
          <p:nvPr/>
        </p:nvSpPr>
        <p:spPr>
          <a:xfrm>
            <a:off x="12188907" y="5396865"/>
            <a:ext cx="434340" cy="125730"/>
          </a:xfrm>
          <a:custGeom>
            <a:avLst/>
            <a:gdLst/>
            <a:ahLst/>
            <a:cxnLst/>
            <a:rect l="l" t="t" r="r" b="b"/>
            <a:pathLst>
              <a:path w="434340" h="125729">
                <a:moveTo>
                  <a:pt x="369974" y="125225"/>
                </a:moveTo>
                <a:lnTo>
                  <a:pt x="356753" y="124702"/>
                </a:lnTo>
                <a:lnTo>
                  <a:pt x="343848" y="122925"/>
                </a:lnTo>
                <a:lnTo>
                  <a:pt x="296099" y="114459"/>
                </a:lnTo>
                <a:lnTo>
                  <a:pt x="248116" y="107316"/>
                </a:lnTo>
                <a:lnTo>
                  <a:pt x="199946" y="101288"/>
                </a:lnTo>
                <a:lnTo>
                  <a:pt x="151635" y="96166"/>
                </a:lnTo>
                <a:lnTo>
                  <a:pt x="103231" y="91741"/>
                </a:lnTo>
                <a:lnTo>
                  <a:pt x="54779" y="87804"/>
                </a:lnTo>
                <a:lnTo>
                  <a:pt x="47194" y="86772"/>
                </a:lnTo>
                <a:lnTo>
                  <a:pt x="32025" y="83453"/>
                </a:lnTo>
                <a:lnTo>
                  <a:pt x="24440" y="81950"/>
                </a:lnTo>
                <a:lnTo>
                  <a:pt x="16473" y="77704"/>
                </a:lnTo>
                <a:lnTo>
                  <a:pt x="8743" y="69929"/>
                </a:lnTo>
                <a:lnTo>
                  <a:pt x="2752" y="60430"/>
                </a:lnTo>
                <a:lnTo>
                  <a:pt x="0" y="51010"/>
                </a:lnTo>
                <a:lnTo>
                  <a:pt x="1790" y="38688"/>
                </a:lnTo>
                <a:lnTo>
                  <a:pt x="43823" y="2508"/>
                </a:lnTo>
                <a:lnTo>
                  <a:pt x="64050" y="0"/>
                </a:lnTo>
                <a:lnTo>
                  <a:pt x="103107" y="405"/>
                </a:lnTo>
                <a:lnTo>
                  <a:pt x="180904" y="2469"/>
                </a:lnTo>
                <a:lnTo>
                  <a:pt x="219961" y="3344"/>
                </a:lnTo>
                <a:lnTo>
                  <a:pt x="219961" y="5017"/>
                </a:lnTo>
                <a:lnTo>
                  <a:pt x="365760" y="5017"/>
                </a:lnTo>
                <a:lnTo>
                  <a:pt x="376005" y="5187"/>
                </a:lnTo>
                <a:lnTo>
                  <a:pt x="420540" y="15052"/>
                </a:lnTo>
                <a:lnTo>
                  <a:pt x="434024" y="59476"/>
                </a:lnTo>
                <a:lnTo>
                  <a:pt x="433023" y="79455"/>
                </a:lnTo>
                <a:lnTo>
                  <a:pt x="414851" y="116027"/>
                </a:lnTo>
                <a:lnTo>
                  <a:pt x="383195" y="124807"/>
                </a:lnTo>
                <a:lnTo>
                  <a:pt x="369974" y="125225"/>
                </a:lnTo>
                <a:close/>
              </a:path>
            </a:pathLst>
          </a:custGeom>
          <a:solidFill>
            <a:srgbClr val="FEFEFE"/>
          </a:solidFill>
        </p:spPr>
        <p:txBody>
          <a:bodyPr wrap="square" lIns="0" tIns="0" rIns="0" bIns="0" rtlCol="0"/>
          <a:lstStyle/>
          <a:p>
            <a:endParaRPr/>
          </a:p>
        </p:txBody>
      </p:sp>
      <p:sp>
        <p:nvSpPr>
          <p:cNvPr id="4" name="object 4"/>
          <p:cNvSpPr/>
          <p:nvPr/>
        </p:nvSpPr>
        <p:spPr>
          <a:xfrm>
            <a:off x="10091237" y="5417771"/>
            <a:ext cx="350520" cy="144780"/>
          </a:xfrm>
          <a:custGeom>
            <a:avLst/>
            <a:gdLst/>
            <a:ahLst/>
            <a:cxnLst/>
            <a:rect l="l" t="t" r="r" b="b"/>
            <a:pathLst>
              <a:path w="350520" h="144779">
                <a:moveTo>
                  <a:pt x="78403" y="144667"/>
                </a:moveTo>
                <a:lnTo>
                  <a:pt x="39056" y="140434"/>
                </a:lnTo>
                <a:lnTo>
                  <a:pt x="5293" y="121880"/>
                </a:lnTo>
                <a:lnTo>
                  <a:pt x="0" y="107063"/>
                </a:lnTo>
                <a:lnTo>
                  <a:pt x="869" y="91149"/>
                </a:lnTo>
                <a:lnTo>
                  <a:pt x="28680" y="49337"/>
                </a:lnTo>
                <a:lnTo>
                  <a:pt x="104967" y="26358"/>
                </a:lnTo>
                <a:lnTo>
                  <a:pt x="153443" y="16557"/>
                </a:lnTo>
                <a:lnTo>
                  <a:pt x="202121" y="7960"/>
                </a:lnTo>
                <a:lnTo>
                  <a:pt x="251204" y="1973"/>
                </a:lnTo>
                <a:lnTo>
                  <a:pt x="300893" y="0"/>
                </a:lnTo>
                <a:lnTo>
                  <a:pt x="308215" y="744"/>
                </a:lnTo>
                <a:lnTo>
                  <a:pt x="341056" y="24734"/>
                </a:lnTo>
                <a:lnTo>
                  <a:pt x="350169" y="67303"/>
                </a:lnTo>
                <a:lnTo>
                  <a:pt x="345560" y="85295"/>
                </a:lnTo>
                <a:lnTo>
                  <a:pt x="311639" y="114772"/>
                </a:lnTo>
                <a:lnTo>
                  <a:pt x="240056" y="125617"/>
                </a:lnTo>
                <a:lnTo>
                  <a:pt x="184381" y="132542"/>
                </a:lnTo>
                <a:lnTo>
                  <a:pt x="130286" y="138840"/>
                </a:lnTo>
                <a:lnTo>
                  <a:pt x="78403" y="144667"/>
                </a:lnTo>
                <a:close/>
              </a:path>
            </a:pathLst>
          </a:custGeom>
          <a:solidFill>
            <a:srgbClr val="FEFEFE"/>
          </a:solidFill>
        </p:spPr>
        <p:txBody>
          <a:bodyPr wrap="square" lIns="0" tIns="0" rIns="0" bIns="0" rtlCol="0"/>
          <a:lstStyle/>
          <a:p>
            <a:endParaRPr/>
          </a:p>
        </p:txBody>
      </p:sp>
      <p:sp>
        <p:nvSpPr>
          <p:cNvPr id="5" name="object 5"/>
          <p:cNvSpPr/>
          <p:nvPr/>
        </p:nvSpPr>
        <p:spPr>
          <a:xfrm>
            <a:off x="11431261" y="5381812"/>
            <a:ext cx="406400" cy="120650"/>
          </a:xfrm>
          <a:custGeom>
            <a:avLst/>
            <a:gdLst/>
            <a:ahLst/>
            <a:cxnLst/>
            <a:rect l="l" t="t" r="r" b="b"/>
            <a:pathLst>
              <a:path w="406400" h="120650">
                <a:moveTo>
                  <a:pt x="348062" y="120417"/>
                </a:moveTo>
                <a:lnTo>
                  <a:pt x="341320" y="120417"/>
                </a:lnTo>
                <a:lnTo>
                  <a:pt x="38767" y="102856"/>
                </a:lnTo>
                <a:lnTo>
                  <a:pt x="32025" y="102856"/>
                </a:lnTo>
                <a:lnTo>
                  <a:pt x="25282" y="98675"/>
                </a:lnTo>
                <a:lnTo>
                  <a:pt x="18540" y="97002"/>
                </a:lnTo>
                <a:lnTo>
                  <a:pt x="11258" y="92116"/>
                </a:lnTo>
                <a:lnTo>
                  <a:pt x="5161" y="83623"/>
                </a:lnTo>
                <a:lnTo>
                  <a:pt x="1119" y="73248"/>
                </a:lnTo>
                <a:lnTo>
                  <a:pt x="0" y="62717"/>
                </a:lnTo>
                <a:lnTo>
                  <a:pt x="4108" y="46828"/>
                </a:lnTo>
                <a:lnTo>
                  <a:pt x="35396" y="16724"/>
                </a:lnTo>
                <a:lnTo>
                  <a:pt x="76691" y="10871"/>
                </a:lnTo>
                <a:lnTo>
                  <a:pt x="98419" y="11171"/>
                </a:lnTo>
                <a:lnTo>
                  <a:pt x="122201" y="12020"/>
                </a:lnTo>
                <a:lnTo>
                  <a:pt x="185408" y="15052"/>
                </a:lnTo>
                <a:lnTo>
                  <a:pt x="207807" y="14424"/>
                </a:lnTo>
                <a:lnTo>
                  <a:pt x="236922" y="13170"/>
                </a:lnTo>
                <a:lnTo>
                  <a:pt x="270620" y="10348"/>
                </a:lnTo>
                <a:lnTo>
                  <a:pt x="306766" y="5017"/>
                </a:lnTo>
                <a:lnTo>
                  <a:pt x="319539" y="2822"/>
                </a:lnTo>
                <a:lnTo>
                  <a:pt x="332471" y="1254"/>
                </a:lnTo>
                <a:lnTo>
                  <a:pt x="345402" y="313"/>
                </a:lnTo>
                <a:lnTo>
                  <a:pt x="358175" y="0"/>
                </a:lnTo>
                <a:lnTo>
                  <a:pt x="368538" y="1149"/>
                </a:lnTo>
                <a:lnTo>
                  <a:pt x="399681" y="39825"/>
                </a:lnTo>
                <a:lnTo>
                  <a:pt x="406213" y="59372"/>
                </a:lnTo>
                <a:lnTo>
                  <a:pt x="406002" y="79350"/>
                </a:lnTo>
                <a:lnTo>
                  <a:pt x="396942" y="98152"/>
                </a:lnTo>
                <a:lnTo>
                  <a:pt x="381562" y="112407"/>
                </a:lnTo>
                <a:lnTo>
                  <a:pt x="362389" y="118744"/>
                </a:lnTo>
                <a:lnTo>
                  <a:pt x="348062" y="120417"/>
                </a:lnTo>
                <a:close/>
              </a:path>
            </a:pathLst>
          </a:custGeom>
          <a:solidFill>
            <a:srgbClr val="FEFEFE"/>
          </a:solidFill>
        </p:spPr>
        <p:txBody>
          <a:bodyPr wrap="square" lIns="0" tIns="0" rIns="0" bIns="0" rtlCol="0"/>
          <a:lstStyle/>
          <a:p>
            <a:endParaRPr/>
          </a:p>
        </p:txBody>
      </p:sp>
      <p:sp>
        <p:nvSpPr>
          <p:cNvPr id="6" name="object 6"/>
          <p:cNvSpPr/>
          <p:nvPr/>
        </p:nvSpPr>
        <p:spPr>
          <a:xfrm>
            <a:off x="8688901" y="5462587"/>
            <a:ext cx="372110" cy="107950"/>
          </a:xfrm>
          <a:custGeom>
            <a:avLst/>
            <a:gdLst/>
            <a:ahLst/>
            <a:cxnLst/>
            <a:rect l="l" t="t" r="r" b="b"/>
            <a:pathLst>
              <a:path w="372109" h="107950">
                <a:moveTo>
                  <a:pt x="336263" y="107377"/>
                </a:moveTo>
                <a:lnTo>
                  <a:pt x="305779" y="105848"/>
                </a:lnTo>
                <a:lnTo>
                  <a:pt x="213219" y="99851"/>
                </a:lnTo>
                <a:lnTo>
                  <a:pt x="145798" y="95983"/>
                </a:lnTo>
                <a:lnTo>
                  <a:pt x="78377" y="91488"/>
                </a:lnTo>
                <a:lnTo>
                  <a:pt x="39741" y="85609"/>
                </a:lnTo>
                <a:lnTo>
                  <a:pt x="3502" y="64076"/>
                </a:lnTo>
                <a:lnTo>
                  <a:pt x="0" y="54694"/>
                </a:lnTo>
                <a:lnTo>
                  <a:pt x="474" y="41929"/>
                </a:lnTo>
                <a:lnTo>
                  <a:pt x="40452" y="8571"/>
                </a:lnTo>
                <a:lnTo>
                  <a:pt x="93547" y="339"/>
                </a:lnTo>
                <a:lnTo>
                  <a:pt x="150565" y="0"/>
                </a:lnTo>
                <a:lnTo>
                  <a:pt x="207741" y="130"/>
                </a:lnTo>
                <a:lnTo>
                  <a:pt x="321936" y="1175"/>
                </a:lnTo>
                <a:lnTo>
                  <a:pt x="360809" y="22343"/>
                </a:lnTo>
                <a:lnTo>
                  <a:pt x="371659" y="67238"/>
                </a:lnTo>
                <a:lnTo>
                  <a:pt x="370158" y="84563"/>
                </a:lnTo>
                <a:lnTo>
                  <a:pt x="363442" y="97342"/>
                </a:lnTo>
                <a:lnTo>
                  <a:pt x="351986" y="105103"/>
                </a:lnTo>
                <a:lnTo>
                  <a:pt x="336263" y="107377"/>
                </a:lnTo>
                <a:close/>
              </a:path>
            </a:pathLst>
          </a:custGeom>
          <a:solidFill>
            <a:srgbClr val="FEFEFE"/>
          </a:solidFill>
        </p:spPr>
        <p:txBody>
          <a:bodyPr wrap="square" lIns="0" tIns="0" rIns="0" bIns="0" rtlCol="0"/>
          <a:lstStyle/>
          <a:p>
            <a:endParaRPr/>
          </a:p>
        </p:txBody>
      </p:sp>
      <p:sp>
        <p:nvSpPr>
          <p:cNvPr id="7" name="object 7"/>
          <p:cNvSpPr/>
          <p:nvPr/>
        </p:nvSpPr>
        <p:spPr>
          <a:xfrm>
            <a:off x="8042499" y="5429478"/>
            <a:ext cx="363220" cy="118745"/>
          </a:xfrm>
          <a:custGeom>
            <a:avLst/>
            <a:gdLst/>
            <a:ahLst/>
            <a:cxnLst/>
            <a:rect l="l" t="t" r="r" b="b"/>
            <a:pathLst>
              <a:path w="363220" h="118745">
                <a:moveTo>
                  <a:pt x="294968" y="118744"/>
                </a:moveTo>
                <a:lnTo>
                  <a:pt x="261968" y="115308"/>
                </a:lnTo>
                <a:lnTo>
                  <a:pt x="228178" y="111323"/>
                </a:lnTo>
                <a:lnTo>
                  <a:pt x="155068" y="102020"/>
                </a:lnTo>
                <a:lnTo>
                  <a:pt x="99341" y="98988"/>
                </a:lnTo>
                <a:lnTo>
                  <a:pt x="37924" y="95330"/>
                </a:lnTo>
                <a:lnTo>
                  <a:pt x="1185" y="61580"/>
                </a:lnTo>
                <a:lnTo>
                  <a:pt x="0" y="42647"/>
                </a:lnTo>
                <a:lnTo>
                  <a:pt x="3318" y="29477"/>
                </a:lnTo>
                <a:lnTo>
                  <a:pt x="40465" y="3057"/>
                </a:lnTo>
                <a:lnTo>
                  <a:pt x="71635" y="0"/>
                </a:lnTo>
                <a:lnTo>
                  <a:pt x="166699" y="5124"/>
                </a:lnTo>
                <a:lnTo>
                  <a:pt x="214231" y="7887"/>
                </a:lnTo>
                <a:lnTo>
                  <a:pt x="261763" y="10891"/>
                </a:lnTo>
                <a:lnTo>
                  <a:pt x="309295" y="14215"/>
                </a:lnTo>
                <a:lnTo>
                  <a:pt x="347219" y="27595"/>
                </a:lnTo>
                <a:lnTo>
                  <a:pt x="362981" y="59816"/>
                </a:lnTo>
                <a:lnTo>
                  <a:pt x="358175" y="71079"/>
                </a:lnTo>
                <a:lnTo>
                  <a:pt x="331207" y="102856"/>
                </a:lnTo>
                <a:lnTo>
                  <a:pt x="305726" y="118614"/>
                </a:lnTo>
                <a:lnTo>
                  <a:pt x="294968" y="118744"/>
                </a:lnTo>
                <a:close/>
              </a:path>
            </a:pathLst>
          </a:custGeom>
          <a:solidFill>
            <a:srgbClr val="FEFEFE"/>
          </a:solidFill>
        </p:spPr>
        <p:txBody>
          <a:bodyPr wrap="square" lIns="0" tIns="0" rIns="0" bIns="0" rtlCol="0"/>
          <a:lstStyle/>
          <a:p>
            <a:endParaRPr/>
          </a:p>
        </p:txBody>
      </p:sp>
      <p:sp>
        <p:nvSpPr>
          <p:cNvPr id="8" name="object 8"/>
          <p:cNvSpPr/>
          <p:nvPr/>
        </p:nvSpPr>
        <p:spPr>
          <a:xfrm>
            <a:off x="9396824" y="5448502"/>
            <a:ext cx="347345" cy="119380"/>
          </a:xfrm>
          <a:custGeom>
            <a:avLst/>
            <a:gdLst/>
            <a:ahLst/>
            <a:cxnLst/>
            <a:rect l="l" t="t" r="r" b="b"/>
            <a:pathLst>
              <a:path w="347345" h="119379">
                <a:moveTo>
                  <a:pt x="301710" y="118953"/>
                </a:moveTo>
                <a:lnTo>
                  <a:pt x="249972" y="107690"/>
                </a:lnTo>
                <a:lnTo>
                  <a:pt x="199419" y="101602"/>
                </a:lnTo>
                <a:lnTo>
                  <a:pt x="149656" y="98962"/>
                </a:lnTo>
                <a:lnTo>
                  <a:pt x="100289" y="98048"/>
                </a:lnTo>
                <a:lnTo>
                  <a:pt x="82459" y="97329"/>
                </a:lnTo>
                <a:lnTo>
                  <a:pt x="28654" y="89685"/>
                </a:lnTo>
                <a:lnTo>
                  <a:pt x="0" y="50382"/>
                </a:lnTo>
                <a:lnTo>
                  <a:pt x="1606" y="37643"/>
                </a:lnTo>
                <a:lnTo>
                  <a:pt x="52251" y="3972"/>
                </a:lnTo>
                <a:lnTo>
                  <a:pt x="126849" y="0"/>
                </a:lnTo>
                <a:lnTo>
                  <a:pt x="176243" y="418"/>
                </a:lnTo>
                <a:lnTo>
                  <a:pt x="275584" y="1881"/>
                </a:lnTo>
                <a:lnTo>
                  <a:pt x="325478" y="20579"/>
                </a:lnTo>
                <a:lnTo>
                  <a:pt x="347206" y="54942"/>
                </a:lnTo>
                <a:lnTo>
                  <a:pt x="344691" y="62090"/>
                </a:lnTo>
                <a:lnTo>
                  <a:pt x="335486" y="74973"/>
                </a:lnTo>
                <a:lnTo>
                  <a:pt x="314233" y="102307"/>
                </a:lnTo>
                <a:lnTo>
                  <a:pt x="301710" y="118953"/>
                </a:lnTo>
                <a:close/>
              </a:path>
            </a:pathLst>
          </a:custGeom>
          <a:solidFill>
            <a:srgbClr val="FEFEFE"/>
          </a:solidFill>
        </p:spPr>
        <p:txBody>
          <a:bodyPr wrap="square" lIns="0" tIns="0" rIns="0" bIns="0" rtlCol="0"/>
          <a:lstStyle/>
          <a:p>
            <a:endParaRPr/>
          </a:p>
        </p:txBody>
      </p:sp>
      <p:sp>
        <p:nvSpPr>
          <p:cNvPr id="9" name="object 9"/>
          <p:cNvSpPr/>
          <p:nvPr/>
        </p:nvSpPr>
        <p:spPr>
          <a:xfrm>
            <a:off x="10703532" y="5392684"/>
            <a:ext cx="320675" cy="113664"/>
          </a:xfrm>
          <a:custGeom>
            <a:avLst/>
            <a:gdLst/>
            <a:ahLst/>
            <a:cxnLst/>
            <a:rect l="l" t="t" r="r" b="b"/>
            <a:pathLst>
              <a:path w="320675" h="113664">
                <a:moveTo>
                  <a:pt x="106925" y="113100"/>
                </a:moveTo>
                <a:lnTo>
                  <a:pt x="59414" y="112054"/>
                </a:lnTo>
                <a:lnTo>
                  <a:pt x="18962" y="102020"/>
                </a:lnTo>
                <a:lnTo>
                  <a:pt x="0" y="72033"/>
                </a:lnTo>
                <a:lnTo>
                  <a:pt x="2106" y="58536"/>
                </a:lnTo>
                <a:lnTo>
                  <a:pt x="30905" y="23140"/>
                </a:lnTo>
                <a:lnTo>
                  <a:pt x="70160" y="10975"/>
                </a:lnTo>
                <a:lnTo>
                  <a:pt x="140741" y="5997"/>
                </a:lnTo>
                <a:lnTo>
                  <a:pt x="229232" y="1894"/>
                </a:lnTo>
                <a:lnTo>
                  <a:pt x="273477" y="0"/>
                </a:lnTo>
                <a:lnTo>
                  <a:pt x="292110" y="4782"/>
                </a:lnTo>
                <a:lnTo>
                  <a:pt x="308136" y="18188"/>
                </a:lnTo>
                <a:lnTo>
                  <a:pt x="318631" y="36924"/>
                </a:lnTo>
                <a:lnTo>
                  <a:pt x="320672" y="57699"/>
                </a:lnTo>
                <a:lnTo>
                  <a:pt x="319829" y="64389"/>
                </a:lnTo>
                <a:lnTo>
                  <a:pt x="300972" y="99616"/>
                </a:lnTo>
                <a:lnTo>
                  <a:pt x="246219" y="109899"/>
                </a:lnTo>
                <a:lnTo>
                  <a:pt x="152119" y="109546"/>
                </a:lnTo>
                <a:lnTo>
                  <a:pt x="153804" y="111218"/>
                </a:lnTo>
                <a:lnTo>
                  <a:pt x="153804" y="112891"/>
                </a:lnTo>
                <a:lnTo>
                  <a:pt x="106925" y="113100"/>
                </a:lnTo>
                <a:close/>
              </a:path>
            </a:pathLst>
          </a:custGeom>
          <a:solidFill>
            <a:srgbClr val="FEFEFE"/>
          </a:solidFill>
        </p:spPr>
        <p:txBody>
          <a:bodyPr wrap="square" lIns="0" tIns="0" rIns="0" bIns="0" rtlCol="0"/>
          <a:lstStyle/>
          <a:p>
            <a:endParaRPr/>
          </a:p>
        </p:txBody>
      </p:sp>
      <p:sp>
        <p:nvSpPr>
          <p:cNvPr id="10" name="object 10"/>
          <p:cNvSpPr/>
          <p:nvPr/>
        </p:nvSpPr>
        <p:spPr>
          <a:xfrm>
            <a:off x="7432337" y="5401882"/>
            <a:ext cx="347980" cy="104775"/>
          </a:xfrm>
          <a:custGeom>
            <a:avLst/>
            <a:gdLst/>
            <a:ahLst/>
            <a:cxnLst/>
            <a:rect l="l" t="t" r="r" b="b"/>
            <a:pathLst>
              <a:path w="347979" h="104775">
                <a:moveTo>
                  <a:pt x="174452" y="104528"/>
                </a:moveTo>
                <a:lnTo>
                  <a:pt x="174452" y="103692"/>
                </a:lnTo>
                <a:lnTo>
                  <a:pt x="112087" y="100974"/>
                </a:lnTo>
                <a:lnTo>
                  <a:pt x="80826" y="99224"/>
                </a:lnTo>
                <a:lnTo>
                  <a:pt x="42151" y="95931"/>
                </a:lnTo>
                <a:lnTo>
                  <a:pt x="5056" y="75365"/>
                </a:lnTo>
                <a:lnTo>
                  <a:pt x="0" y="55191"/>
                </a:lnTo>
                <a:lnTo>
                  <a:pt x="1277" y="44921"/>
                </a:lnTo>
                <a:lnTo>
                  <a:pt x="41295" y="17351"/>
                </a:lnTo>
                <a:lnTo>
                  <a:pt x="247773" y="0"/>
                </a:lnTo>
                <a:lnTo>
                  <a:pt x="271541" y="901"/>
                </a:lnTo>
                <a:lnTo>
                  <a:pt x="314970" y="15875"/>
                </a:lnTo>
                <a:lnTo>
                  <a:pt x="346692" y="44006"/>
                </a:lnTo>
                <a:lnTo>
                  <a:pt x="347627" y="54289"/>
                </a:lnTo>
                <a:lnTo>
                  <a:pt x="344691" y="63553"/>
                </a:lnTo>
                <a:lnTo>
                  <a:pt x="332642" y="80774"/>
                </a:lnTo>
                <a:lnTo>
                  <a:pt x="318460" y="94075"/>
                </a:lnTo>
                <a:lnTo>
                  <a:pt x="300959" y="102359"/>
                </a:lnTo>
                <a:lnTo>
                  <a:pt x="289559" y="103483"/>
                </a:lnTo>
                <a:lnTo>
                  <a:pt x="227125" y="103483"/>
                </a:lnTo>
                <a:lnTo>
                  <a:pt x="175295" y="103692"/>
                </a:lnTo>
                <a:lnTo>
                  <a:pt x="174452" y="104528"/>
                </a:lnTo>
                <a:close/>
              </a:path>
              <a:path w="347979" h="104775">
                <a:moveTo>
                  <a:pt x="278955" y="104528"/>
                </a:moveTo>
                <a:lnTo>
                  <a:pt x="253040" y="103692"/>
                </a:lnTo>
                <a:lnTo>
                  <a:pt x="227125" y="103483"/>
                </a:lnTo>
                <a:lnTo>
                  <a:pt x="289559" y="103483"/>
                </a:lnTo>
                <a:lnTo>
                  <a:pt x="278955" y="104528"/>
                </a:lnTo>
                <a:close/>
              </a:path>
            </a:pathLst>
          </a:custGeom>
          <a:solidFill>
            <a:srgbClr val="FEFEFE"/>
          </a:solidFill>
        </p:spPr>
        <p:txBody>
          <a:bodyPr wrap="square" lIns="0" tIns="0" rIns="0" bIns="0" rtlCol="0"/>
          <a:lstStyle/>
          <a:p>
            <a:endParaRPr/>
          </a:p>
        </p:txBody>
      </p:sp>
      <p:sp>
        <p:nvSpPr>
          <p:cNvPr id="11" name="object 11"/>
          <p:cNvSpPr/>
          <p:nvPr/>
        </p:nvSpPr>
        <p:spPr>
          <a:xfrm>
            <a:off x="6895495" y="5407736"/>
            <a:ext cx="282575" cy="116839"/>
          </a:xfrm>
          <a:custGeom>
            <a:avLst/>
            <a:gdLst/>
            <a:ahLst/>
            <a:cxnLst/>
            <a:rect l="l" t="t" r="r" b="b"/>
            <a:pathLst>
              <a:path w="282575" h="116839">
                <a:moveTo>
                  <a:pt x="139899" y="116236"/>
                </a:moveTo>
                <a:lnTo>
                  <a:pt x="46352" y="116236"/>
                </a:lnTo>
                <a:lnTo>
                  <a:pt x="28680" y="113296"/>
                </a:lnTo>
                <a:lnTo>
                  <a:pt x="14959" y="104633"/>
                </a:lnTo>
                <a:lnTo>
                  <a:pt x="5346" y="90482"/>
                </a:lnTo>
                <a:lnTo>
                  <a:pt x="0" y="71079"/>
                </a:lnTo>
                <a:lnTo>
                  <a:pt x="1303" y="52499"/>
                </a:lnTo>
                <a:lnTo>
                  <a:pt x="9165" y="35957"/>
                </a:lnTo>
                <a:lnTo>
                  <a:pt x="21925" y="23806"/>
                </a:lnTo>
                <a:lnTo>
                  <a:pt x="37924" y="18397"/>
                </a:lnTo>
                <a:lnTo>
                  <a:pt x="131550" y="11223"/>
                </a:lnTo>
                <a:lnTo>
                  <a:pt x="162653" y="8362"/>
                </a:lnTo>
                <a:lnTo>
                  <a:pt x="178310" y="6585"/>
                </a:lnTo>
                <a:lnTo>
                  <a:pt x="208992" y="1776"/>
                </a:lnTo>
                <a:lnTo>
                  <a:pt x="224175" y="0"/>
                </a:lnTo>
                <a:lnTo>
                  <a:pt x="267156" y="24250"/>
                </a:lnTo>
                <a:lnTo>
                  <a:pt x="281852" y="67996"/>
                </a:lnTo>
                <a:lnTo>
                  <a:pt x="282326" y="83623"/>
                </a:lnTo>
                <a:lnTo>
                  <a:pt x="280496" y="90326"/>
                </a:lnTo>
                <a:lnTo>
                  <a:pt x="275900" y="97734"/>
                </a:lnTo>
                <a:lnTo>
                  <a:pt x="269882" y="103731"/>
                </a:lnTo>
                <a:lnTo>
                  <a:pt x="263785" y="106201"/>
                </a:lnTo>
                <a:lnTo>
                  <a:pt x="139056" y="112891"/>
                </a:lnTo>
                <a:lnTo>
                  <a:pt x="139899" y="113727"/>
                </a:lnTo>
                <a:lnTo>
                  <a:pt x="139899" y="116236"/>
                </a:lnTo>
                <a:close/>
              </a:path>
            </a:pathLst>
          </a:custGeom>
          <a:solidFill>
            <a:srgbClr val="FEFEFE"/>
          </a:solidFill>
        </p:spPr>
        <p:txBody>
          <a:bodyPr wrap="square" lIns="0" tIns="0" rIns="0" bIns="0" rtlCol="0"/>
          <a:lstStyle/>
          <a:p>
            <a:endParaRPr/>
          </a:p>
        </p:txBody>
      </p:sp>
      <p:sp>
        <p:nvSpPr>
          <p:cNvPr id="12" name="object 12"/>
          <p:cNvSpPr/>
          <p:nvPr/>
        </p:nvSpPr>
        <p:spPr>
          <a:xfrm>
            <a:off x="6307244" y="5429073"/>
            <a:ext cx="318135" cy="98425"/>
          </a:xfrm>
          <a:custGeom>
            <a:avLst/>
            <a:gdLst/>
            <a:ahLst/>
            <a:cxnLst/>
            <a:rect l="l" t="t" r="r" b="b"/>
            <a:pathLst>
              <a:path w="318134" h="98425">
                <a:moveTo>
                  <a:pt x="144955" y="98244"/>
                </a:moveTo>
                <a:lnTo>
                  <a:pt x="61521" y="98244"/>
                </a:lnTo>
                <a:lnTo>
                  <a:pt x="53937" y="97825"/>
                </a:lnTo>
                <a:lnTo>
                  <a:pt x="9902" y="80787"/>
                </a:lnTo>
                <a:lnTo>
                  <a:pt x="0" y="58104"/>
                </a:lnTo>
                <a:lnTo>
                  <a:pt x="1843" y="44908"/>
                </a:lnTo>
                <a:lnTo>
                  <a:pt x="39623" y="16450"/>
                </a:lnTo>
                <a:lnTo>
                  <a:pt x="78377" y="11276"/>
                </a:lnTo>
                <a:lnTo>
                  <a:pt x="179588" y="3632"/>
                </a:lnTo>
                <a:lnTo>
                  <a:pt x="213219" y="405"/>
                </a:lnTo>
                <a:lnTo>
                  <a:pt x="266906" y="6402"/>
                </a:lnTo>
                <a:lnTo>
                  <a:pt x="306556" y="25282"/>
                </a:lnTo>
                <a:lnTo>
                  <a:pt x="317722" y="47233"/>
                </a:lnTo>
                <a:lnTo>
                  <a:pt x="314759" y="59816"/>
                </a:lnTo>
                <a:lnTo>
                  <a:pt x="279798" y="92390"/>
                </a:lnTo>
                <a:lnTo>
                  <a:pt x="249458" y="97407"/>
                </a:lnTo>
                <a:lnTo>
                  <a:pt x="144955" y="97407"/>
                </a:lnTo>
                <a:lnTo>
                  <a:pt x="144955" y="98244"/>
                </a:lnTo>
                <a:close/>
              </a:path>
              <a:path w="318134" h="98425">
                <a:moveTo>
                  <a:pt x="223530" y="97760"/>
                </a:moveTo>
                <a:lnTo>
                  <a:pt x="144955" y="97407"/>
                </a:lnTo>
                <a:lnTo>
                  <a:pt x="249458" y="97407"/>
                </a:lnTo>
                <a:lnTo>
                  <a:pt x="223530" y="97760"/>
                </a:lnTo>
                <a:close/>
              </a:path>
            </a:pathLst>
          </a:custGeom>
          <a:solidFill>
            <a:srgbClr val="FEFEFE"/>
          </a:solidFill>
        </p:spPr>
        <p:txBody>
          <a:bodyPr wrap="square" lIns="0" tIns="0" rIns="0" bIns="0" rtlCol="0"/>
          <a:lstStyle/>
          <a:p>
            <a:endParaRPr/>
          </a:p>
        </p:txBody>
      </p:sp>
      <p:sp>
        <p:nvSpPr>
          <p:cNvPr id="13" name="object 13"/>
          <p:cNvSpPr/>
          <p:nvPr/>
        </p:nvSpPr>
        <p:spPr>
          <a:xfrm>
            <a:off x="5314993" y="5442858"/>
            <a:ext cx="241478" cy="97839"/>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5774616" y="5448711"/>
            <a:ext cx="236606" cy="91149"/>
          </a:xfrm>
          <a:prstGeom prst="rect">
            <a:avLst/>
          </a:prstGeom>
          <a:blipFill>
            <a:blip r:embed="rId3" cstate="print"/>
            <a:stretch>
              <a:fillRect/>
            </a:stretch>
          </a:blipFill>
        </p:spPr>
        <p:txBody>
          <a:bodyPr wrap="square" lIns="0" tIns="0" rIns="0" bIns="0" rtlCol="0"/>
          <a:lstStyle/>
          <a:p>
            <a:endParaRPr/>
          </a:p>
        </p:txBody>
      </p:sp>
      <p:grpSp>
        <p:nvGrpSpPr>
          <p:cNvPr id="15" name="object 15"/>
          <p:cNvGrpSpPr/>
          <p:nvPr/>
        </p:nvGrpSpPr>
        <p:grpSpPr>
          <a:xfrm>
            <a:off x="7875775" y="8861817"/>
            <a:ext cx="1202055" cy="1422400"/>
            <a:chOff x="7875775" y="8861817"/>
            <a:chExt cx="1202055" cy="1422400"/>
          </a:xfrm>
        </p:grpSpPr>
        <p:sp>
          <p:nvSpPr>
            <p:cNvPr id="16" name="object 16"/>
            <p:cNvSpPr/>
            <p:nvPr/>
          </p:nvSpPr>
          <p:spPr>
            <a:xfrm>
              <a:off x="7875766" y="8861818"/>
              <a:ext cx="1202055" cy="1156335"/>
            </a:xfrm>
            <a:custGeom>
              <a:avLst/>
              <a:gdLst/>
              <a:ahLst/>
              <a:cxnLst/>
              <a:rect l="l" t="t" r="r" b="b"/>
              <a:pathLst>
                <a:path w="1202054" h="1156334">
                  <a:moveTo>
                    <a:pt x="1202029" y="789393"/>
                  </a:moveTo>
                  <a:lnTo>
                    <a:pt x="1199172" y="743381"/>
                  </a:lnTo>
                  <a:lnTo>
                    <a:pt x="1190815" y="699096"/>
                  </a:lnTo>
                  <a:lnTo>
                    <a:pt x="1177315" y="656844"/>
                  </a:lnTo>
                  <a:lnTo>
                    <a:pt x="1159002" y="616991"/>
                  </a:lnTo>
                  <a:lnTo>
                    <a:pt x="1136243" y="579882"/>
                  </a:lnTo>
                  <a:lnTo>
                    <a:pt x="1109357" y="545846"/>
                  </a:lnTo>
                  <a:lnTo>
                    <a:pt x="1078699" y="515226"/>
                  </a:lnTo>
                  <a:lnTo>
                    <a:pt x="1044613" y="488391"/>
                  </a:lnTo>
                  <a:lnTo>
                    <a:pt x="1007452" y="465658"/>
                  </a:lnTo>
                  <a:lnTo>
                    <a:pt x="967536" y="447382"/>
                  </a:lnTo>
                  <a:lnTo>
                    <a:pt x="962799" y="445884"/>
                  </a:lnTo>
                  <a:lnTo>
                    <a:pt x="969060" y="412750"/>
                  </a:lnTo>
                  <a:lnTo>
                    <a:pt x="971918" y="366750"/>
                  </a:lnTo>
                  <a:lnTo>
                    <a:pt x="969060" y="320751"/>
                  </a:lnTo>
                  <a:lnTo>
                    <a:pt x="960704" y="276453"/>
                  </a:lnTo>
                  <a:lnTo>
                    <a:pt x="947204" y="234200"/>
                  </a:lnTo>
                  <a:lnTo>
                    <a:pt x="928890" y="194348"/>
                  </a:lnTo>
                  <a:lnTo>
                    <a:pt x="906119" y="157226"/>
                  </a:lnTo>
                  <a:lnTo>
                    <a:pt x="879233" y="123177"/>
                  </a:lnTo>
                  <a:lnTo>
                    <a:pt x="848563" y="92570"/>
                  </a:lnTo>
                  <a:lnTo>
                    <a:pt x="814476" y="65709"/>
                  </a:lnTo>
                  <a:lnTo>
                    <a:pt x="777303" y="42976"/>
                  </a:lnTo>
                  <a:lnTo>
                    <a:pt x="737387" y="24688"/>
                  </a:lnTo>
                  <a:lnTo>
                    <a:pt x="695071" y="11201"/>
                  </a:lnTo>
                  <a:lnTo>
                    <a:pt x="650709" y="2857"/>
                  </a:lnTo>
                  <a:lnTo>
                    <a:pt x="604634" y="0"/>
                  </a:lnTo>
                  <a:lnTo>
                    <a:pt x="558571" y="2857"/>
                  </a:lnTo>
                  <a:lnTo>
                    <a:pt x="514210" y="11201"/>
                  </a:lnTo>
                  <a:lnTo>
                    <a:pt x="471906" y="24688"/>
                  </a:lnTo>
                  <a:lnTo>
                    <a:pt x="432003" y="42976"/>
                  </a:lnTo>
                  <a:lnTo>
                    <a:pt x="394830" y="65709"/>
                  </a:lnTo>
                  <a:lnTo>
                    <a:pt x="360743" y="92570"/>
                  </a:lnTo>
                  <a:lnTo>
                    <a:pt x="330085" y="123177"/>
                  </a:lnTo>
                  <a:lnTo>
                    <a:pt x="303199" y="157226"/>
                  </a:lnTo>
                  <a:lnTo>
                    <a:pt x="280428" y="194348"/>
                  </a:lnTo>
                  <a:lnTo>
                    <a:pt x="262115" y="234200"/>
                  </a:lnTo>
                  <a:lnTo>
                    <a:pt x="248615" y="276453"/>
                  </a:lnTo>
                  <a:lnTo>
                    <a:pt x="240258" y="320751"/>
                  </a:lnTo>
                  <a:lnTo>
                    <a:pt x="237401" y="366750"/>
                  </a:lnTo>
                  <a:lnTo>
                    <a:pt x="240258" y="412750"/>
                  </a:lnTo>
                  <a:lnTo>
                    <a:pt x="246087" y="443712"/>
                  </a:lnTo>
                  <a:lnTo>
                    <a:pt x="234543" y="447382"/>
                  </a:lnTo>
                  <a:lnTo>
                    <a:pt x="194627" y="465658"/>
                  </a:lnTo>
                  <a:lnTo>
                    <a:pt x="157454" y="488391"/>
                  </a:lnTo>
                  <a:lnTo>
                    <a:pt x="123355" y="515226"/>
                  </a:lnTo>
                  <a:lnTo>
                    <a:pt x="92697" y="545846"/>
                  </a:lnTo>
                  <a:lnTo>
                    <a:pt x="65811" y="579882"/>
                  </a:lnTo>
                  <a:lnTo>
                    <a:pt x="43040" y="616991"/>
                  </a:lnTo>
                  <a:lnTo>
                    <a:pt x="24726" y="656844"/>
                  </a:lnTo>
                  <a:lnTo>
                    <a:pt x="11226" y="699096"/>
                  </a:lnTo>
                  <a:lnTo>
                    <a:pt x="2870" y="743381"/>
                  </a:lnTo>
                  <a:lnTo>
                    <a:pt x="0" y="789393"/>
                  </a:lnTo>
                  <a:lnTo>
                    <a:pt x="2870" y="835393"/>
                  </a:lnTo>
                  <a:lnTo>
                    <a:pt x="11226" y="879690"/>
                  </a:lnTo>
                  <a:lnTo>
                    <a:pt x="24726" y="921931"/>
                  </a:lnTo>
                  <a:lnTo>
                    <a:pt x="43040" y="961783"/>
                  </a:lnTo>
                  <a:lnTo>
                    <a:pt x="65811" y="998905"/>
                  </a:lnTo>
                  <a:lnTo>
                    <a:pt x="92697" y="1032941"/>
                  </a:lnTo>
                  <a:lnTo>
                    <a:pt x="123355" y="1063548"/>
                  </a:lnTo>
                  <a:lnTo>
                    <a:pt x="157454" y="1090383"/>
                  </a:lnTo>
                  <a:lnTo>
                    <a:pt x="194627" y="1113116"/>
                  </a:lnTo>
                  <a:lnTo>
                    <a:pt x="234543" y="1131404"/>
                  </a:lnTo>
                  <a:lnTo>
                    <a:pt x="276860" y="1144879"/>
                  </a:lnTo>
                  <a:lnTo>
                    <a:pt x="321221" y="1153223"/>
                  </a:lnTo>
                  <a:lnTo>
                    <a:pt x="367296" y="1156081"/>
                  </a:lnTo>
                  <a:lnTo>
                    <a:pt x="413359" y="1153223"/>
                  </a:lnTo>
                  <a:lnTo>
                    <a:pt x="457708" y="1144879"/>
                  </a:lnTo>
                  <a:lnTo>
                    <a:pt x="500011" y="1131404"/>
                  </a:lnTo>
                  <a:lnTo>
                    <a:pt x="539927" y="1113116"/>
                  </a:lnTo>
                  <a:lnTo>
                    <a:pt x="577088" y="1090383"/>
                  </a:lnTo>
                  <a:lnTo>
                    <a:pt x="601040" y="1071537"/>
                  </a:lnTo>
                  <a:lnTo>
                    <a:pt x="624992" y="1090383"/>
                  </a:lnTo>
                  <a:lnTo>
                    <a:pt x="662165" y="1113116"/>
                  </a:lnTo>
                  <a:lnTo>
                    <a:pt x="702081" y="1131404"/>
                  </a:lnTo>
                  <a:lnTo>
                    <a:pt x="744385" y="1144879"/>
                  </a:lnTo>
                  <a:lnTo>
                    <a:pt x="788733" y="1153223"/>
                  </a:lnTo>
                  <a:lnTo>
                    <a:pt x="834796" y="1156081"/>
                  </a:lnTo>
                  <a:lnTo>
                    <a:pt x="880872" y="1153223"/>
                  </a:lnTo>
                  <a:lnTo>
                    <a:pt x="925233" y="1144879"/>
                  </a:lnTo>
                  <a:lnTo>
                    <a:pt x="967536" y="1131404"/>
                  </a:lnTo>
                  <a:lnTo>
                    <a:pt x="1007452" y="1113116"/>
                  </a:lnTo>
                  <a:lnTo>
                    <a:pt x="1044613" y="1090383"/>
                  </a:lnTo>
                  <a:lnTo>
                    <a:pt x="1078699" y="1063548"/>
                  </a:lnTo>
                  <a:lnTo>
                    <a:pt x="1109357" y="1032941"/>
                  </a:lnTo>
                  <a:lnTo>
                    <a:pt x="1136243" y="998905"/>
                  </a:lnTo>
                  <a:lnTo>
                    <a:pt x="1159002" y="961783"/>
                  </a:lnTo>
                  <a:lnTo>
                    <a:pt x="1177315" y="921931"/>
                  </a:lnTo>
                  <a:lnTo>
                    <a:pt x="1190815" y="879690"/>
                  </a:lnTo>
                  <a:lnTo>
                    <a:pt x="1199172" y="835393"/>
                  </a:lnTo>
                  <a:lnTo>
                    <a:pt x="1202029" y="789393"/>
                  </a:lnTo>
                  <a:close/>
                </a:path>
              </a:pathLst>
            </a:custGeom>
            <a:solidFill>
              <a:srgbClr val="ECB41A"/>
            </a:solidFill>
          </p:spPr>
          <p:txBody>
            <a:bodyPr wrap="square" lIns="0" tIns="0" rIns="0" bIns="0" rtlCol="0"/>
            <a:lstStyle/>
            <a:p>
              <a:endParaRPr/>
            </a:p>
          </p:txBody>
        </p:sp>
        <p:sp>
          <p:nvSpPr>
            <p:cNvPr id="17" name="object 17"/>
            <p:cNvSpPr/>
            <p:nvPr/>
          </p:nvSpPr>
          <p:spPr>
            <a:xfrm>
              <a:off x="8199400" y="9417558"/>
              <a:ext cx="562610" cy="866775"/>
            </a:xfrm>
            <a:custGeom>
              <a:avLst/>
              <a:gdLst/>
              <a:ahLst/>
              <a:cxnLst/>
              <a:rect l="l" t="t" r="r" b="b"/>
              <a:pathLst>
                <a:path w="562609" h="866775">
                  <a:moveTo>
                    <a:pt x="562025" y="181102"/>
                  </a:moveTo>
                  <a:lnTo>
                    <a:pt x="548271" y="152450"/>
                  </a:lnTo>
                  <a:lnTo>
                    <a:pt x="519557" y="138709"/>
                  </a:lnTo>
                  <a:lnTo>
                    <a:pt x="487489" y="151460"/>
                  </a:lnTo>
                  <a:lnTo>
                    <a:pt x="324662" y="314058"/>
                  </a:lnTo>
                  <a:lnTo>
                    <a:pt x="324662" y="42176"/>
                  </a:lnTo>
                  <a:lnTo>
                    <a:pt x="311010" y="10541"/>
                  </a:lnTo>
                  <a:lnTo>
                    <a:pt x="281000" y="0"/>
                  </a:lnTo>
                  <a:lnTo>
                    <a:pt x="250977" y="10541"/>
                  </a:lnTo>
                  <a:lnTo>
                    <a:pt x="237337" y="42176"/>
                  </a:lnTo>
                  <a:lnTo>
                    <a:pt x="237337" y="314007"/>
                  </a:lnTo>
                  <a:lnTo>
                    <a:pt x="74561" y="151460"/>
                  </a:lnTo>
                  <a:lnTo>
                    <a:pt x="42494" y="138709"/>
                  </a:lnTo>
                  <a:lnTo>
                    <a:pt x="13779" y="152450"/>
                  </a:lnTo>
                  <a:lnTo>
                    <a:pt x="0" y="181102"/>
                  </a:lnTo>
                  <a:lnTo>
                    <a:pt x="12763" y="213118"/>
                  </a:lnTo>
                  <a:lnTo>
                    <a:pt x="237337" y="437311"/>
                  </a:lnTo>
                  <a:lnTo>
                    <a:pt x="237337" y="824280"/>
                  </a:lnTo>
                  <a:lnTo>
                    <a:pt x="250977" y="855916"/>
                  </a:lnTo>
                  <a:lnTo>
                    <a:pt x="281000" y="866470"/>
                  </a:lnTo>
                  <a:lnTo>
                    <a:pt x="311010" y="855916"/>
                  </a:lnTo>
                  <a:lnTo>
                    <a:pt x="324662" y="824280"/>
                  </a:lnTo>
                  <a:lnTo>
                    <a:pt x="324662" y="437362"/>
                  </a:lnTo>
                  <a:lnTo>
                    <a:pt x="373659" y="388454"/>
                  </a:lnTo>
                  <a:lnTo>
                    <a:pt x="549224" y="213118"/>
                  </a:lnTo>
                  <a:lnTo>
                    <a:pt x="562025" y="181102"/>
                  </a:lnTo>
                  <a:close/>
                </a:path>
              </a:pathLst>
            </a:custGeom>
            <a:solidFill>
              <a:srgbClr val="995E20"/>
            </a:solidFill>
          </p:spPr>
          <p:txBody>
            <a:bodyPr wrap="square" lIns="0" tIns="0" rIns="0" bIns="0" rtlCol="0"/>
            <a:lstStyle/>
            <a:p>
              <a:endParaRPr/>
            </a:p>
          </p:txBody>
        </p:sp>
      </p:grpSp>
      <p:grpSp>
        <p:nvGrpSpPr>
          <p:cNvPr id="18" name="object 18"/>
          <p:cNvGrpSpPr/>
          <p:nvPr/>
        </p:nvGrpSpPr>
        <p:grpSpPr>
          <a:xfrm>
            <a:off x="5587136" y="8770864"/>
            <a:ext cx="1011555" cy="1513205"/>
            <a:chOff x="5587136" y="8770864"/>
            <a:chExt cx="1011555" cy="1513205"/>
          </a:xfrm>
        </p:grpSpPr>
        <p:sp>
          <p:nvSpPr>
            <p:cNvPr id="19" name="object 19"/>
            <p:cNvSpPr/>
            <p:nvPr/>
          </p:nvSpPr>
          <p:spPr>
            <a:xfrm>
              <a:off x="5587136" y="8770864"/>
              <a:ext cx="1011555" cy="1010285"/>
            </a:xfrm>
            <a:custGeom>
              <a:avLst/>
              <a:gdLst/>
              <a:ahLst/>
              <a:cxnLst/>
              <a:rect l="l" t="t" r="r" b="b"/>
              <a:pathLst>
                <a:path w="1011554" h="1010284">
                  <a:moveTo>
                    <a:pt x="505737" y="1010047"/>
                  </a:moveTo>
                  <a:lnTo>
                    <a:pt x="454026" y="1009108"/>
                  </a:lnTo>
                  <a:lnTo>
                    <a:pt x="403810" y="1006169"/>
                  </a:lnTo>
                  <a:lnTo>
                    <a:pt x="355342" y="1001050"/>
                  </a:lnTo>
                  <a:lnTo>
                    <a:pt x="308876" y="993568"/>
                  </a:lnTo>
                  <a:lnTo>
                    <a:pt x="264668" y="983544"/>
                  </a:lnTo>
                  <a:lnTo>
                    <a:pt x="222969" y="970794"/>
                  </a:lnTo>
                  <a:lnTo>
                    <a:pt x="184036" y="955139"/>
                  </a:lnTo>
                  <a:lnTo>
                    <a:pt x="148122" y="936397"/>
                  </a:lnTo>
                  <a:lnTo>
                    <a:pt x="115482" y="914386"/>
                  </a:lnTo>
                  <a:lnTo>
                    <a:pt x="86369" y="888926"/>
                  </a:lnTo>
                  <a:lnTo>
                    <a:pt x="61037" y="859834"/>
                  </a:lnTo>
                  <a:lnTo>
                    <a:pt x="39741" y="826930"/>
                  </a:lnTo>
                  <a:lnTo>
                    <a:pt x="22736" y="790032"/>
                  </a:lnTo>
                  <a:lnTo>
                    <a:pt x="10274" y="748959"/>
                  </a:lnTo>
                  <a:lnTo>
                    <a:pt x="2610" y="703530"/>
                  </a:lnTo>
                  <a:lnTo>
                    <a:pt x="0" y="653564"/>
                  </a:lnTo>
                  <a:lnTo>
                    <a:pt x="1676" y="611067"/>
                  </a:lnTo>
                  <a:lnTo>
                    <a:pt x="6618" y="567488"/>
                  </a:lnTo>
                  <a:lnTo>
                    <a:pt x="14697" y="523178"/>
                  </a:lnTo>
                  <a:lnTo>
                    <a:pt x="25781" y="478490"/>
                  </a:lnTo>
                  <a:lnTo>
                    <a:pt x="39741" y="433778"/>
                  </a:lnTo>
                  <a:lnTo>
                    <a:pt x="56447" y="389393"/>
                  </a:lnTo>
                  <a:lnTo>
                    <a:pt x="75768" y="345689"/>
                  </a:lnTo>
                  <a:lnTo>
                    <a:pt x="97574" y="303019"/>
                  </a:lnTo>
                  <a:lnTo>
                    <a:pt x="121736" y="261734"/>
                  </a:lnTo>
                  <a:lnTo>
                    <a:pt x="148122" y="222189"/>
                  </a:lnTo>
                  <a:lnTo>
                    <a:pt x="176604" y="184736"/>
                  </a:lnTo>
                  <a:lnTo>
                    <a:pt x="207050" y="149727"/>
                  </a:lnTo>
                  <a:lnTo>
                    <a:pt x="239331" y="117516"/>
                  </a:lnTo>
                  <a:lnTo>
                    <a:pt x="273317" y="88455"/>
                  </a:lnTo>
                  <a:lnTo>
                    <a:pt x="308876" y="62897"/>
                  </a:lnTo>
                  <a:lnTo>
                    <a:pt x="345881" y="41195"/>
                  </a:lnTo>
                  <a:lnTo>
                    <a:pt x="384199" y="23701"/>
                  </a:lnTo>
                  <a:lnTo>
                    <a:pt x="423701" y="10769"/>
                  </a:lnTo>
                  <a:lnTo>
                    <a:pt x="464257" y="2751"/>
                  </a:lnTo>
                  <a:lnTo>
                    <a:pt x="505737" y="0"/>
                  </a:lnTo>
                  <a:lnTo>
                    <a:pt x="547217" y="2751"/>
                  </a:lnTo>
                  <a:lnTo>
                    <a:pt x="587775" y="10769"/>
                  </a:lnTo>
                  <a:lnTo>
                    <a:pt x="627279" y="23701"/>
                  </a:lnTo>
                  <a:lnTo>
                    <a:pt x="665600" y="41195"/>
                  </a:lnTo>
                  <a:lnTo>
                    <a:pt x="702607" y="62897"/>
                  </a:lnTo>
                  <a:lnTo>
                    <a:pt x="738171" y="88455"/>
                  </a:lnTo>
                  <a:lnTo>
                    <a:pt x="772160" y="117516"/>
                  </a:lnTo>
                  <a:lnTo>
                    <a:pt x="804445" y="149727"/>
                  </a:lnTo>
                  <a:lnTo>
                    <a:pt x="834896" y="184736"/>
                  </a:lnTo>
                  <a:lnTo>
                    <a:pt x="863382" y="222189"/>
                  </a:lnTo>
                  <a:lnTo>
                    <a:pt x="889773" y="261734"/>
                  </a:lnTo>
                  <a:lnTo>
                    <a:pt x="913938" y="303019"/>
                  </a:lnTo>
                  <a:lnTo>
                    <a:pt x="935749" y="345689"/>
                  </a:lnTo>
                  <a:lnTo>
                    <a:pt x="955074" y="389393"/>
                  </a:lnTo>
                  <a:lnTo>
                    <a:pt x="971783" y="433778"/>
                  </a:lnTo>
                  <a:lnTo>
                    <a:pt x="985746" y="478490"/>
                  </a:lnTo>
                  <a:lnTo>
                    <a:pt x="996833" y="523178"/>
                  </a:lnTo>
                  <a:lnTo>
                    <a:pt x="1004913" y="567488"/>
                  </a:lnTo>
                  <a:lnTo>
                    <a:pt x="1009857" y="611067"/>
                  </a:lnTo>
                  <a:lnTo>
                    <a:pt x="1011534" y="653564"/>
                  </a:lnTo>
                  <a:lnTo>
                    <a:pt x="1008922" y="703530"/>
                  </a:lnTo>
                  <a:lnTo>
                    <a:pt x="1001257" y="748959"/>
                  </a:lnTo>
                  <a:lnTo>
                    <a:pt x="988792" y="790032"/>
                  </a:lnTo>
                  <a:lnTo>
                    <a:pt x="971783" y="826930"/>
                  </a:lnTo>
                  <a:lnTo>
                    <a:pt x="950483" y="859834"/>
                  </a:lnTo>
                  <a:lnTo>
                    <a:pt x="925146" y="888926"/>
                  </a:lnTo>
                  <a:lnTo>
                    <a:pt x="896028" y="914386"/>
                  </a:lnTo>
                  <a:lnTo>
                    <a:pt x="863382" y="936397"/>
                  </a:lnTo>
                  <a:lnTo>
                    <a:pt x="827462" y="955139"/>
                  </a:lnTo>
                  <a:lnTo>
                    <a:pt x="788524" y="970794"/>
                  </a:lnTo>
                  <a:lnTo>
                    <a:pt x="746821" y="983544"/>
                  </a:lnTo>
                  <a:lnTo>
                    <a:pt x="702607" y="993568"/>
                  </a:lnTo>
                  <a:lnTo>
                    <a:pt x="656138" y="1001050"/>
                  </a:lnTo>
                  <a:lnTo>
                    <a:pt x="607667" y="1006169"/>
                  </a:lnTo>
                  <a:lnTo>
                    <a:pt x="557448" y="1009108"/>
                  </a:lnTo>
                  <a:lnTo>
                    <a:pt x="505737" y="1010047"/>
                  </a:lnTo>
                  <a:close/>
                </a:path>
              </a:pathLst>
            </a:custGeom>
            <a:solidFill>
              <a:srgbClr val="CD561D"/>
            </a:solidFill>
          </p:spPr>
          <p:txBody>
            <a:bodyPr wrap="square" lIns="0" tIns="0" rIns="0" bIns="0" rtlCol="0"/>
            <a:lstStyle/>
            <a:p>
              <a:endParaRPr/>
            </a:p>
          </p:txBody>
        </p:sp>
        <p:sp>
          <p:nvSpPr>
            <p:cNvPr id="20" name="object 20"/>
            <p:cNvSpPr/>
            <p:nvPr/>
          </p:nvSpPr>
          <p:spPr>
            <a:xfrm>
              <a:off x="5811863" y="9370618"/>
              <a:ext cx="562610" cy="913765"/>
            </a:xfrm>
            <a:custGeom>
              <a:avLst/>
              <a:gdLst/>
              <a:ahLst/>
              <a:cxnLst/>
              <a:rect l="l" t="t" r="r" b="b"/>
              <a:pathLst>
                <a:path w="562610" h="913765">
                  <a:moveTo>
                    <a:pt x="562038" y="42392"/>
                  </a:moveTo>
                  <a:lnTo>
                    <a:pt x="548271" y="13728"/>
                  </a:lnTo>
                  <a:lnTo>
                    <a:pt x="519569" y="0"/>
                  </a:lnTo>
                  <a:lnTo>
                    <a:pt x="487489" y="12750"/>
                  </a:lnTo>
                  <a:lnTo>
                    <a:pt x="281038" y="218922"/>
                  </a:lnTo>
                  <a:lnTo>
                    <a:pt x="74510" y="12750"/>
                  </a:lnTo>
                  <a:lnTo>
                    <a:pt x="42456" y="0"/>
                  </a:lnTo>
                  <a:lnTo>
                    <a:pt x="13754" y="13728"/>
                  </a:lnTo>
                  <a:lnTo>
                    <a:pt x="0" y="42392"/>
                  </a:lnTo>
                  <a:lnTo>
                    <a:pt x="12776" y="74409"/>
                  </a:lnTo>
                  <a:lnTo>
                    <a:pt x="237337" y="298640"/>
                  </a:lnTo>
                  <a:lnTo>
                    <a:pt x="237337" y="871220"/>
                  </a:lnTo>
                  <a:lnTo>
                    <a:pt x="250990" y="902855"/>
                  </a:lnTo>
                  <a:lnTo>
                    <a:pt x="281000" y="913409"/>
                  </a:lnTo>
                  <a:lnTo>
                    <a:pt x="311023" y="902855"/>
                  </a:lnTo>
                  <a:lnTo>
                    <a:pt x="324675" y="871220"/>
                  </a:lnTo>
                  <a:lnTo>
                    <a:pt x="324675" y="298704"/>
                  </a:lnTo>
                  <a:lnTo>
                    <a:pt x="373697" y="249732"/>
                  </a:lnTo>
                  <a:lnTo>
                    <a:pt x="549236" y="74409"/>
                  </a:lnTo>
                  <a:lnTo>
                    <a:pt x="562038" y="42392"/>
                  </a:lnTo>
                  <a:close/>
                </a:path>
              </a:pathLst>
            </a:custGeom>
            <a:solidFill>
              <a:srgbClr val="995E20"/>
            </a:solidFill>
          </p:spPr>
          <p:txBody>
            <a:bodyPr wrap="square" lIns="0" tIns="0" rIns="0" bIns="0" rtlCol="0"/>
            <a:lstStyle/>
            <a:p>
              <a:endParaRPr/>
            </a:p>
          </p:txBody>
        </p:sp>
      </p:grpSp>
      <p:grpSp>
        <p:nvGrpSpPr>
          <p:cNvPr id="21" name="object 21"/>
          <p:cNvGrpSpPr/>
          <p:nvPr/>
        </p:nvGrpSpPr>
        <p:grpSpPr>
          <a:xfrm>
            <a:off x="6749709" y="8399559"/>
            <a:ext cx="1011555" cy="1884680"/>
            <a:chOff x="6749709" y="8399559"/>
            <a:chExt cx="1011555" cy="1884680"/>
          </a:xfrm>
        </p:grpSpPr>
        <p:sp>
          <p:nvSpPr>
            <p:cNvPr id="22" name="object 22"/>
            <p:cNvSpPr/>
            <p:nvPr/>
          </p:nvSpPr>
          <p:spPr>
            <a:xfrm>
              <a:off x="6749709" y="8399559"/>
              <a:ext cx="1011555" cy="1381760"/>
            </a:xfrm>
            <a:custGeom>
              <a:avLst/>
              <a:gdLst/>
              <a:ahLst/>
              <a:cxnLst/>
              <a:rect l="l" t="t" r="r" b="b"/>
              <a:pathLst>
                <a:path w="1011554" h="1381759">
                  <a:moveTo>
                    <a:pt x="505795" y="1381352"/>
                  </a:moveTo>
                  <a:lnTo>
                    <a:pt x="454083" y="1380413"/>
                  </a:lnTo>
                  <a:lnTo>
                    <a:pt x="403865" y="1377474"/>
                  </a:lnTo>
                  <a:lnTo>
                    <a:pt x="355394" y="1372355"/>
                  </a:lnTo>
                  <a:lnTo>
                    <a:pt x="308925" y="1364874"/>
                  </a:lnTo>
                  <a:lnTo>
                    <a:pt x="264712" y="1354849"/>
                  </a:lnTo>
                  <a:lnTo>
                    <a:pt x="223009" y="1342100"/>
                  </a:lnTo>
                  <a:lnTo>
                    <a:pt x="184071" y="1326445"/>
                  </a:lnTo>
                  <a:lnTo>
                    <a:pt x="148151" y="1307703"/>
                  </a:lnTo>
                  <a:lnTo>
                    <a:pt x="115505" y="1285692"/>
                  </a:lnTo>
                  <a:lnTo>
                    <a:pt x="86387" y="1260231"/>
                  </a:lnTo>
                  <a:lnTo>
                    <a:pt x="61050" y="1231140"/>
                  </a:lnTo>
                  <a:lnTo>
                    <a:pt x="39750" y="1198235"/>
                  </a:lnTo>
                  <a:lnTo>
                    <a:pt x="22741" y="1161338"/>
                  </a:lnTo>
                  <a:lnTo>
                    <a:pt x="10276" y="1120265"/>
                  </a:lnTo>
                  <a:lnTo>
                    <a:pt x="2611" y="1074836"/>
                  </a:lnTo>
                  <a:lnTo>
                    <a:pt x="0" y="1024869"/>
                  </a:lnTo>
                  <a:lnTo>
                    <a:pt x="995" y="990683"/>
                  </a:lnTo>
                  <a:lnTo>
                    <a:pt x="8778" y="911532"/>
                  </a:lnTo>
                  <a:lnTo>
                    <a:pt x="15448" y="867394"/>
                  </a:lnTo>
                  <a:lnTo>
                    <a:pt x="23891" y="820768"/>
                  </a:lnTo>
                  <a:lnTo>
                    <a:pt x="34048" y="772066"/>
                  </a:lnTo>
                  <a:lnTo>
                    <a:pt x="45859" y="721704"/>
                  </a:lnTo>
                  <a:lnTo>
                    <a:pt x="59265" y="670095"/>
                  </a:lnTo>
                  <a:lnTo>
                    <a:pt x="74208" y="617653"/>
                  </a:lnTo>
                  <a:lnTo>
                    <a:pt x="90627" y="564793"/>
                  </a:lnTo>
                  <a:lnTo>
                    <a:pt x="108463" y="511928"/>
                  </a:lnTo>
                  <a:lnTo>
                    <a:pt x="127658" y="459473"/>
                  </a:lnTo>
                  <a:lnTo>
                    <a:pt x="148151" y="407842"/>
                  </a:lnTo>
                  <a:lnTo>
                    <a:pt x="169884" y="357448"/>
                  </a:lnTo>
                  <a:lnTo>
                    <a:pt x="192798" y="308707"/>
                  </a:lnTo>
                  <a:lnTo>
                    <a:pt x="216832" y="262031"/>
                  </a:lnTo>
                  <a:lnTo>
                    <a:pt x="241928" y="217835"/>
                  </a:lnTo>
                  <a:lnTo>
                    <a:pt x="268027" y="176533"/>
                  </a:lnTo>
                  <a:lnTo>
                    <a:pt x="295069" y="138540"/>
                  </a:lnTo>
                  <a:lnTo>
                    <a:pt x="322995" y="104269"/>
                  </a:lnTo>
                  <a:lnTo>
                    <a:pt x="351745" y="74134"/>
                  </a:lnTo>
                  <a:lnTo>
                    <a:pt x="381262" y="48550"/>
                  </a:lnTo>
                  <a:lnTo>
                    <a:pt x="442353" y="12689"/>
                  </a:lnTo>
                  <a:lnTo>
                    <a:pt x="505795" y="0"/>
                  </a:lnTo>
                  <a:lnTo>
                    <a:pt x="537780" y="3241"/>
                  </a:lnTo>
                  <a:lnTo>
                    <a:pt x="600105" y="27930"/>
                  </a:lnTo>
                  <a:lnTo>
                    <a:pt x="659840" y="74134"/>
                  </a:lnTo>
                  <a:lnTo>
                    <a:pt x="688589" y="104269"/>
                  </a:lnTo>
                  <a:lnTo>
                    <a:pt x="716512" y="138540"/>
                  </a:lnTo>
                  <a:lnTo>
                    <a:pt x="743552" y="176533"/>
                  </a:lnTo>
                  <a:lnTo>
                    <a:pt x="769647" y="217835"/>
                  </a:lnTo>
                  <a:lnTo>
                    <a:pt x="794740" y="262031"/>
                  </a:lnTo>
                  <a:lnTo>
                    <a:pt x="818771" y="308707"/>
                  </a:lnTo>
                  <a:lnTo>
                    <a:pt x="841681" y="357448"/>
                  </a:lnTo>
                  <a:lnTo>
                    <a:pt x="863411" y="407842"/>
                  </a:lnTo>
                  <a:lnTo>
                    <a:pt x="883901" y="459473"/>
                  </a:lnTo>
                  <a:lnTo>
                    <a:pt x="903092" y="511928"/>
                  </a:lnTo>
                  <a:lnTo>
                    <a:pt x="920924" y="564793"/>
                  </a:lnTo>
                  <a:lnTo>
                    <a:pt x="937340" y="617653"/>
                  </a:lnTo>
                  <a:lnTo>
                    <a:pt x="952279" y="670095"/>
                  </a:lnTo>
                  <a:lnTo>
                    <a:pt x="965683" y="721704"/>
                  </a:lnTo>
                  <a:lnTo>
                    <a:pt x="977491" y="772066"/>
                  </a:lnTo>
                  <a:lnTo>
                    <a:pt x="987645" y="820768"/>
                  </a:lnTo>
                  <a:lnTo>
                    <a:pt x="996086" y="867394"/>
                  </a:lnTo>
                  <a:lnTo>
                    <a:pt x="1002754" y="911532"/>
                  </a:lnTo>
                  <a:lnTo>
                    <a:pt x="1007591" y="952766"/>
                  </a:lnTo>
                  <a:lnTo>
                    <a:pt x="1011531" y="1024869"/>
                  </a:lnTo>
                  <a:lnTo>
                    <a:pt x="1008920" y="1074836"/>
                  </a:lnTo>
                  <a:lnTo>
                    <a:pt x="1001257" y="1120265"/>
                  </a:lnTo>
                  <a:lnTo>
                    <a:pt x="988795" y="1161338"/>
                  </a:lnTo>
                  <a:lnTo>
                    <a:pt x="971790" y="1198235"/>
                  </a:lnTo>
                  <a:lnTo>
                    <a:pt x="950495" y="1231140"/>
                  </a:lnTo>
                  <a:lnTo>
                    <a:pt x="925164" y="1260231"/>
                  </a:lnTo>
                  <a:lnTo>
                    <a:pt x="896051" y="1285692"/>
                  </a:lnTo>
                  <a:lnTo>
                    <a:pt x="863411" y="1307703"/>
                  </a:lnTo>
                  <a:lnTo>
                    <a:pt x="827497" y="1326445"/>
                  </a:lnTo>
                  <a:lnTo>
                    <a:pt x="788564" y="1342100"/>
                  </a:lnTo>
                  <a:lnTo>
                    <a:pt x="746866" y="1354849"/>
                  </a:lnTo>
                  <a:lnTo>
                    <a:pt x="702657" y="1364874"/>
                  </a:lnTo>
                  <a:lnTo>
                    <a:pt x="656192" y="1372355"/>
                  </a:lnTo>
                  <a:lnTo>
                    <a:pt x="607723" y="1377474"/>
                  </a:lnTo>
                  <a:lnTo>
                    <a:pt x="557506" y="1380413"/>
                  </a:lnTo>
                  <a:lnTo>
                    <a:pt x="505795" y="1381352"/>
                  </a:lnTo>
                  <a:close/>
                </a:path>
              </a:pathLst>
            </a:custGeom>
            <a:solidFill>
              <a:srgbClr val="7E9837"/>
            </a:solidFill>
          </p:spPr>
          <p:txBody>
            <a:bodyPr wrap="square" lIns="0" tIns="0" rIns="0" bIns="0" rtlCol="0"/>
            <a:lstStyle/>
            <a:p>
              <a:endParaRPr/>
            </a:p>
          </p:txBody>
        </p:sp>
        <p:sp>
          <p:nvSpPr>
            <p:cNvPr id="23" name="object 23"/>
            <p:cNvSpPr/>
            <p:nvPr/>
          </p:nvSpPr>
          <p:spPr>
            <a:xfrm>
              <a:off x="6974459" y="9370618"/>
              <a:ext cx="325120" cy="913765"/>
            </a:xfrm>
            <a:custGeom>
              <a:avLst/>
              <a:gdLst/>
              <a:ahLst/>
              <a:cxnLst/>
              <a:rect l="l" t="t" r="r" b="b"/>
              <a:pathLst>
                <a:path w="325120" h="913765">
                  <a:moveTo>
                    <a:pt x="324700" y="89115"/>
                  </a:moveTo>
                  <a:lnTo>
                    <a:pt x="311061" y="57480"/>
                  </a:lnTo>
                  <a:lnTo>
                    <a:pt x="281038" y="46939"/>
                  </a:lnTo>
                  <a:lnTo>
                    <a:pt x="251015" y="57480"/>
                  </a:lnTo>
                  <a:lnTo>
                    <a:pt x="237375" y="89115"/>
                  </a:lnTo>
                  <a:lnTo>
                    <a:pt x="237375" y="175336"/>
                  </a:lnTo>
                  <a:lnTo>
                    <a:pt x="74549" y="12750"/>
                  </a:lnTo>
                  <a:lnTo>
                    <a:pt x="42456" y="0"/>
                  </a:lnTo>
                  <a:lnTo>
                    <a:pt x="13741" y="13728"/>
                  </a:lnTo>
                  <a:lnTo>
                    <a:pt x="0" y="42392"/>
                  </a:lnTo>
                  <a:lnTo>
                    <a:pt x="12801" y="74409"/>
                  </a:lnTo>
                  <a:lnTo>
                    <a:pt x="237375" y="298704"/>
                  </a:lnTo>
                  <a:lnTo>
                    <a:pt x="237375" y="871220"/>
                  </a:lnTo>
                  <a:lnTo>
                    <a:pt x="251015" y="902855"/>
                  </a:lnTo>
                  <a:lnTo>
                    <a:pt x="281038" y="913409"/>
                  </a:lnTo>
                  <a:lnTo>
                    <a:pt x="311061" y="902855"/>
                  </a:lnTo>
                  <a:lnTo>
                    <a:pt x="324700" y="871220"/>
                  </a:lnTo>
                  <a:lnTo>
                    <a:pt x="324700" y="89115"/>
                  </a:lnTo>
                  <a:close/>
                </a:path>
              </a:pathLst>
            </a:custGeom>
            <a:solidFill>
              <a:srgbClr val="995E20"/>
            </a:solidFill>
          </p:spPr>
          <p:txBody>
            <a:bodyPr wrap="square" lIns="0" tIns="0" rIns="0" bIns="0" rtlCol="0"/>
            <a:lstStyle/>
            <a:p>
              <a:endParaRPr/>
            </a:p>
          </p:txBody>
        </p:sp>
      </p:grpSp>
      <p:grpSp>
        <p:nvGrpSpPr>
          <p:cNvPr id="24" name="object 24"/>
          <p:cNvGrpSpPr/>
          <p:nvPr/>
        </p:nvGrpSpPr>
        <p:grpSpPr>
          <a:xfrm>
            <a:off x="11500504" y="8861817"/>
            <a:ext cx="1202055" cy="1422400"/>
            <a:chOff x="11500504" y="8861817"/>
            <a:chExt cx="1202055" cy="1422400"/>
          </a:xfrm>
        </p:grpSpPr>
        <p:sp>
          <p:nvSpPr>
            <p:cNvPr id="25" name="object 25"/>
            <p:cNvSpPr/>
            <p:nvPr/>
          </p:nvSpPr>
          <p:spPr>
            <a:xfrm>
              <a:off x="11500498" y="8861818"/>
              <a:ext cx="1202055" cy="1156335"/>
            </a:xfrm>
            <a:custGeom>
              <a:avLst/>
              <a:gdLst/>
              <a:ahLst/>
              <a:cxnLst/>
              <a:rect l="l" t="t" r="r" b="b"/>
              <a:pathLst>
                <a:path w="1202054" h="1156334">
                  <a:moveTo>
                    <a:pt x="1202029" y="789393"/>
                  </a:moveTo>
                  <a:lnTo>
                    <a:pt x="1199159" y="743381"/>
                  </a:lnTo>
                  <a:lnTo>
                    <a:pt x="1190802" y="699096"/>
                  </a:lnTo>
                  <a:lnTo>
                    <a:pt x="1177302" y="656844"/>
                  </a:lnTo>
                  <a:lnTo>
                    <a:pt x="1158989" y="616991"/>
                  </a:lnTo>
                  <a:lnTo>
                    <a:pt x="1136218" y="579882"/>
                  </a:lnTo>
                  <a:lnTo>
                    <a:pt x="1109332" y="545846"/>
                  </a:lnTo>
                  <a:lnTo>
                    <a:pt x="1078674" y="515226"/>
                  </a:lnTo>
                  <a:lnTo>
                    <a:pt x="1044587" y="488391"/>
                  </a:lnTo>
                  <a:lnTo>
                    <a:pt x="1007414" y="465658"/>
                  </a:lnTo>
                  <a:lnTo>
                    <a:pt x="967511" y="447382"/>
                  </a:lnTo>
                  <a:lnTo>
                    <a:pt x="962736" y="445871"/>
                  </a:lnTo>
                  <a:lnTo>
                    <a:pt x="968984" y="412750"/>
                  </a:lnTo>
                  <a:lnTo>
                    <a:pt x="971842" y="366750"/>
                  </a:lnTo>
                  <a:lnTo>
                    <a:pt x="968984" y="320751"/>
                  </a:lnTo>
                  <a:lnTo>
                    <a:pt x="960628" y="276453"/>
                  </a:lnTo>
                  <a:lnTo>
                    <a:pt x="947127" y="234200"/>
                  </a:lnTo>
                  <a:lnTo>
                    <a:pt x="928814" y="194348"/>
                  </a:lnTo>
                  <a:lnTo>
                    <a:pt x="906043" y="157226"/>
                  </a:lnTo>
                  <a:lnTo>
                    <a:pt x="879157" y="123177"/>
                  </a:lnTo>
                  <a:lnTo>
                    <a:pt x="848499" y="92570"/>
                  </a:lnTo>
                  <a:lnTo>
                    <a:pt x="814412" y="65709"/>
                  </a:lnTo>
                  <a:lnTo>
                    <a:pt x="777240" y="42976"/>
                  </a:lnTo>
                  <a:lnTo>
                    <a:pt x="737336" y="24688"/>
                  </a:lnTo>
                  <a:lnTo>
                    <a:pt x="695032" y="11201"/>
                  </a:lnTo>
                  <a:lnTo>
                    <a:pt x="650671" y="2857"/>
                  </a:lnTo>
                  <a:lnTo>
                    <a:pt x="604608" y="0"/>
                  </a:lnTo>
                  <a:lnTo>
                    <a:pt x="558546" y="2857"/>
                  </a:lnTo>
                  <a:lnTo>
                    <a:pt x="514184" y="11201"/>
                  </a:lnTo>
                  <a:lnTo>
                    <a:pt x="471881" y="24688"/>
                  </a:lnTo>
                  <a:lnTo>
                    <a:pt x="431965" y="42976"/>
                  </a:lnTo>
                  <a:lnTo>
                    <a:pt x="394804" y="65709"/>
                  </a:lnTo>
                  <a:lnTo>
                    <a:pt x="360718" y="92570"/>
                  </a:lnTo>
                  <a:lnTo>
                    <a:pt x="330060" y="123177"/>
                  </a:lnTo>
                  <a:lnTo>
                    <a:pt x="303174" y="157226"/>
                  </a:lnTo>
                  <a:lnTo>
                    <a:pt x="280416" y="194348"/>
                  </a:lnTo>
                  <a:lnTo>
                    <a:pt x="262115" y="234200"/>
                  </a:lnTo>
                  <a:lnTo>
                    <a:pt x="248602" y="276453"/>
                  </a:lnTo>
                  <a:lnTo>
                    <a:pt x="240258" y="320751"/>
                  </a:lnTo>
                  <a:lnTo>
                    <a:pt x="237401" y="366750"/>
                  </a:lnTo>
                  <a:lnTo>
                    <a:pt x="240258" y="412750"/>
                  </a:lnTo>
                  <a:lnTo>
                    <a:pt x="246087" y="443699"/>
                  </a:lnTo>
                  <a:lnTo>
                    <a:pt x="234518" y="447382"/>
                  </a:lnTo>
                  <a:lnTo>
                    <a:pt x="194602" y="465658"/>
                  </a:lnTo>
                  <a:lnTo>
                    <a:pt x="157441" y="488391"/>
                  </a:lnTo>
                  <a:lnTo>
                    <a:pt x="123355" y="515226"/>
                  </a:lnTo>
                  <a:lnTo>
                    <a:pt x="92684" y="545846"/>
                  </a:lnTo>
                  <a:lnTo>
                    <a:pt x="65798" y="579882"/>
                  </a:lnTo>
                  <a:lnTo>
                    <a:pt x="43027" y="616991"/>
                  </a:lnTo>
                  <a:lnTo>
                    <a:pt x="24726" y="656844"/>
                  </a:lnTo>
                  <a:lnTo>
                    <a:pt x="11214" y="699096"/>
                  </a:lnTo>
                  <a:lnTo>
                    <a:pt x="2857" y="743381"/>
                  </a:lnTo>
                  <a:lnTo>
                    <a:pt x="0" y="789393"/>
                  </a:lnTo>
                  <a:lnTo>
                    <a:pt x="2857" y="835393"/>
                  </a:lnTo>
                  <a:lnTo>
                    <a:pt x="11214" y="879690"/>
                  </a:lnTo>
                  <a:lnTo>
                    <a:pt x="24726" y="921931"/>
                  </a:lnTo>
                  <a:lnTo>
                    <a:pt x="43027" y="961783"/>
                  </a:lnTo>
                  <a:lnTo>
                    <a:pt x="65798" y="998905"/>
                  </a:lnTo>
                  <a:lnTo>
                    <a:pt x="92684" y="1032941"/>
                  </a:lnTo>
                  <a:lnTo>
                    <a:pt x="123355" y="1063548"/>
                  </a:lnTo>
                  <a:lnTo>
                    <a:pt x="157441" y="1090383"/>
                  </a:lnTo>
                  <a:lnTo>
                    <a:pt x="194602" y="1113116"/>
                  </a:lnTo>
                  <a:lnTo>
                    <a:pt x="234518" y="1131404"/>
                  </a:lnTo>
                  <a:lnTo>
                    <a:pt x="276821" y="1144879"/>
                  </a:lnTo>
                  <a:lnTo>
                    <a:pt x="321170" y="1153223"/>
                  </a:lnTo>
                  <a:lnTo>
                    <a:pt x="367233" y="1156081"/>
                  </a:lnTo>
                  <a:lnTo>
                    <a:pt x="413308" y="1153223"/>
                  </a:lnTo>
                  <a:lnTo>
                    <a:pt x="457669" y="1144879"/>
                  </a:lnTo>
                  <a:lnTo>
                    <a:pt x="499973" y="1131404"/>
                  </a:lnTo>
                  <a:lnTo>
                    <a:pt x="539889" y="1113116"/>
                  </a:lnTo>
                  <a:lnTo>
                    <a:pt x="577062" y="1090383"/>
                  </a:lnTo>
                  <a:lnTo>
                    <a:pt x="601002" y="1071524"/>
                  </a:lnTo>
                  <a:lnTo>
                    <a:pt x="624967" y="1090383"/>
                  </a:lnTo>
                  <a:lnTo>
                    <a:pt x="662139" y="1113116"/>
                  </a:lnTo>
                  <a:lnTo>
                    <a:pt x="702043" y="1131404"/>
                  </a:lnTo>
                  <a:lnTo>
                    <a:pt x="744359" y="1144879"/>
                  </a:lnTo>
                  <a:lnTo>
                    <a:pt x="788720" y="1153223"/>
                  </a:lnTo>
                  <a:lnTo>
                    <a:pt x="834796" y="1156081"/>
                  </a:lnTo>
                  <a:lnTo>
                    <a:pt x="880846" y="1153223"/>
                  </a:lnTo>
                  <a:lnTo>
                    <a:pt x="925207" y="1144879"/>
                  </a:lnTo>
                  <a:lnTo>
                    <a:pt x="967511" y="1131404"/>
                  </a:lnTo>
                  <a:lnTo>
                    <a:pt x="1007414" y="1113116"/>
                  </a:lnTo>
                  <a:lnTo>
                    <a:pt x="1044587" y="1090383"/>
                  </a:lnTo>
                  <a:lnTo>
                    <a:pt x="1078674" y="1063548"/>
                  </a:lnTo>
                  <a:lnTo>
                    <a:pt x="1109332" y="1032941"/>
                  </a:lnTo>
                  <a:lnTo>
                    <a:pt x="1136218" y="998905"/>
                  </a:lnTo>
                  <a:lnTo>
                    <a:pt x="1158989" y="961783"/>
                  </a:lnTo>
                  <a:lnTo>
                    <a:pt x="1177302" y="921931"/>
                  </a:lnTo>
                  <a:lnTo>
                    <a:pt x="1190802" y="879690"/>
                  </a:lnTo>
                  <a:lnTo>
                    <a:pt x="1199159" y="835393"/>
                  </a:lnTo>
                  <a:lnTo>
                    <a:pt x="1202029" y="789393"/>
                  </a:lnTo>
                  <a:close/>
                </a:path>
              </a:pathLst>
            </a:custGeom>
            <a:solidFill>
              <a:srgbClr val="ECB41A"/>
            </a:solidFill>
          </p:spPr>
          <p:txBody>
            <a:bodyPr wrap="square" lIns="0" tIns="0" rIns="0" bIns="0" rtlCol="0"/>
            <a:lstStyle/>
            <a:p>
              <a:endParaRPr/>
            </a:p>
          </p:txBody>
        </p:sp>
        <p:sp>
          <p:nvSpPr>
            <p:cNvPr id="26" name="object 26"/>
            <p:cNvSpPr/>
            <p:nvPr/>
          </p:nvSpPr>
          <p:spPr>
            <a:xfrm>
              <a:off x="11824119" y="9417558"/>
              <a:ext cx="562610" cy="866775"/>
            </a:xfrm>
            <a:custGeom>
              <a:avLst/>
              <a:gdLst/>
              <a:ahLst/>
              <a:cxnLst/>
              <a:rect l="l" t="t" r="r" b="b"/>
              <a:pathLst>
                <a:path w="562609" h="866775">
                  <a:moveTo>
                    <a:pt x="562000" y="181102"/>
                  </a:moveTo>
                  <a:lnTo>
                    <a:pt x="548246" y="152450"/>
                  </a:lnTo>
                  <a:lnTo>
                    <a:pt x="519557" y="138709"/>
                  </a:lnTo>
                  <a:lnTo>
                    <a:pt x="487476" y="151460"/>
                  </a:lnTo>
                  <a:lnTo>
                    <a:pt x="324675" y="314007"/>
                  </a:lnTo>
                  <a:lnTo>
                    <a:pt x="324675" y="42176"/>
                  </a:lnTo>
                  <a:lnTo>
                    <a:pt x="311023" y="10541"/>
                  </a:lnTo>
                  <a:lnTo>
                    <a:pt x="281000" y="0"/>
                  </a:lnTo>
                  <a:lnTo>
                    <a:pt x="250977" y="10541"/>
                  </a:lnTo>
                  <a:lnTo>
                    <a:pt x="237324" y="42176"/>
                  </a:lnTo>
                  <a:lnTo>
                    <a:pt x="237324" y="314045"/>
                  </a:lnTo>
                  <a:lnTo>
                    <a:pt x="74510" y="151460"/>
                  </a:lnTo>
                  <a:lnTo>
                    <a:pt x="42443" y="138709"/>
                  </a:lnTo>
                  <a:lnTo>
                    <a:pt x="13754" y="152450"/>
                  </a:lnTo>
                  <a:lnTo>
                    <a:pt x="0" y="181102"/>
                  </a:lnTo>
                  <a:lnTo>
                    <a:pt x="12763" y="213118"/>
                  </a:lnTo>
                  <a:lnTo>
                    <a:pt x="237324" y="437349"/>
                  </a:lnTo>
                  <a:lnTo>
                    <a:pt x="237324" y="824280"/>
                  </a:lnTo>
                  <a:lnTo>
                    <a:pt x="250977" y="855916"/>
                  </a:lnTo>
                  <a:lnTo>
                    <a:pt x="281000" y="866470"/>
                  </a:lnTo>
                  <a:lnTo>
                    <a:pt x="311023" y="855916"/>
                  </a:lnTo>
                  <a:lnTo>
                    <a:pt x="324675" y="824280"/>
                  </a:lnTo>
                  <a:lnTo>
                    <a:pt x="324675" y="437286"/>
                  </a:lnTo>
                  <a:lnTo>
                    <a:pt x="373595" y="388454"/>
                  </a:lnTo>
                  <a:lnTo>
                    <a:pt x="549224" y="213118"/>
                  </a:lnTo>
                  <a:lnTo>
                    <a:pt x="562000" y="181102"/>
                  </a:lnTo>
                  <a:close/>
                </a:path>
              </a:pathLst>
            </a:custGeom>
            <a:solidFill>
              <a:srgbClr val="995E20"/>
            </a:solidFill>
          </p:spPr>
          <p:txBody>
            <a:bodyPr wrap="square" lIns="0" tIns="0" rIns="0" bIns="0" rtlCol="0"/>
            <a:lstStyle/>
            <a:p>
              <a:endParaRPr/>
            </a:p>
          </p:txBody>
        </p:sp>
      </p:grpSp>
      <p:grpSp>
        <p:nvGrpSpPr>
          <p:cNvPr id="27" name="object 27"/>
          <p:cNvGrpSpPr/>
          <p:nvPr/>
        </p:nvGrpSpPr>
        <p:grpSpPr>
          <a:xfrm>
            <a:off x="9211866" y="8770864"/>
            <a:ext cx="1011555" cy="1513205"/>
            <a:chOff x="9211866" y="8770864"/>
            <a:chExt cx="1011555" cy="1513205"/>
          </a:xfrm>
        </p:grpSpPr>
        <p:sp>
          <p:nvSpPr>
            <p:cNvPr id="28" name="object 28"/>
            <p:cNvSpPr/>
            <p:nvPr/>
          </p:nvSpPr>
          <p:spPr>
            <a:xfrm>
              <a:off x="9211866" y="8770864"/>
              <a:ext cx="1011555" cy="1010285"/>
            </a:xfrm>
            <a:custGeom>
              <a:avLst/>
              <a:gdLst/>
              <a:ahLst/>
              <a:cxnLst/>
              <a:rect l="l" t="t" r="r" b="b"/>
              <a:pathLst>
                <a:path w="1011554" h="1010284">
                  <a:moveTo>
                    <a:pt x="505735" y="1010047"/>
                  </a:moveTo>
                  <a:lnTo>
                    <a:pt x="454024" y="1009108"/>
                  </a:lnTo>
                  <a:lnTo>
                    <a:pt x="403807" y="1006169"/>
                  </a:lnTo>
                  <a:lnTo>
                    <a:pt x="355338" y="1001050"/>
                  </a:lnTo>
                  <a:lnTo>
                    <a:pt x="308873" y="993568"/>
                  </a:lnTo>
                  <a:lnTo>
                    <a:pt x="264664" y="983544"/>
                  </a:lnTo>
                  <a:lnTo>
                    <a:pt x="222966" y="970794"/>
                  </a:lnTo>
                  <a:lnTo>
                    <a:pt x="184033" y="955139"/>
                  </a:lnTo>
                  <a:lnTo>
                    <a:pt x="148119" y="936397"/>
                  </a:lnTo>
                  <a:lnTo>
                    <a:pt x="115479" y="914386"/>
                  </a:lnTo>
                  <a:lnTo>
                    <a:pt x="86367" y="888926"/>
                  </a:lnTo>
                  <a:lnTo>
                    <a:pt x="61036" y="859834"/>
                  </a:lnTo>
                  <a:lnTo>
                    <a:pt x="39740" y="826930"/>
                  </a:lnTo>
                  <a:lnTo>
                    <a:pt x="22735" y="790032"/>
                  </a:lnTo>
                  <a:lnTo>
                    <a:pt x="10274" y="748959"/>
                  </a:lnTo>
                  <a:lnTo>
                    <a:pt x="2610" y="703530"/>
                  </a:lnTo>
                  <a:lnTo>
                    <a:pt x="0" y="653564"/>
                  </a:lnTo>
                  <a:lnTo>
                    <a:pt x="1676" y="611067"/>
                  </a:lnTo>
                  <a:lnTo>
                    <a:pt x="6618" y="567488"/>
                  </a:lnTo>
                  <a:lnTo>
                    <a:pt x="14697" y="523178"/>
                  </a:lnTo>
                  <a:lnTo>
                    <a:pt x="25781" y="478490"/>
                  </a:lnTo>
                  <a:lnTo>
                    <a:pt x="39740" y="433778"/>
                  </a:lnTo>
                  <a:lnTo>
                    <a:pt x="56445" y="389393"/>
                  </a:lnTo>
                  <a:lnTo>
                    <a:pt x="75766" y="345689"/>
                  </a:lnTo>
                  <a:lnTo>
                    <a:pt x="97572" y="303019"/>
                  </a:lnTo>
                  <a:lnTo>
                    <a:pt x="121733" y="261734"/>
                  </a:lnTo>
                  <a:lnTo>
                    <a:pt x="148119" y="222189"/>
                  </a:lnTo>
                  <a:lnTo>
                    <a:pt x="176601" y="184736"/>
                  </a:lnTo>
                  <a:lnTo>
                    <a:pt x="207047" y="149727"/>
                  </a:lnTo>
                  <a:lnTo>
                    <a:pt x="239327" y="117516"/>
                  </a:lnTo>
                  <a:lnTo>
                    <a:pt x="273313" y="88455"/>
                  </a:lnTo>
                  <a:lnTo>
                    <a:pt x="308873" y="62897"/>
                  </a:lnTo>
                  <a:lnTo>
                    <a:pt x="345877" y="41195"/>
                  </a:lnTo>
                  <a:lnTo>
                    <a:pt x="384195" y="23701"/>
                  </a:lnTo>
                  <a:lnTo>
                    <a:pt x="423698" y="10769"/>
                  </a:lnTo>
                  <a:lnTo>
                    <a:pt x="464255" y="2751"/>
                  </a:lnTo>
                  <a:lnTo>
                    <a:pt x="505735" y="0"/>
                  </a:lnTo>
                  <a:lnTo>
                    <a:pt x="547214" y="2751"/>
                  </a:lnTo>
                  <a:lnTo>
                    <a:pt x="587769" y="10769"/>
                  </a:lnTo>
                  <a:lnTo>
                    <a:pt x="627271" y="23701"/>
                  </a:lnTo>
                  <a:lnTo>
                    <a:pt x="665588" y="41195"/>
                  </a:lnTo>
                  <a:lnTo>
                    <a:pt x="702592" y="62897"/>
                  </a:lnTo>
                  <a:lnTo>
                    <a:pt x="738152" y="88455"/>
                  </a:lnTo>
                  <a:lnTo>
                    <a:pt x="772137" y="117516"/>
                  </a:lnTo>
                  <a:lnTo>
                    <a:pt x="804418" y="149727"/>
                  </a:lnTo>
                  <a:lnTo>
                    <a:pt x="834864" y="184736"/>
                  </a:lnTo>
                  <a:lnTo>
                    <a:pt x="863346" y="222189"/>
                  </a:lnTo>
                  <a:lnTo>
                    <a:pt x="889733" y="261734"/>
                  </a:lnTo>
                  <a:lnTo>
                    <a:pt x="913895" y="303019"/>
                  </a:lnTo>
                  <a:lnTo>
                    <a:pt x="935701" y="345689"/>
                  </a:lnTo>
                  <a:lnTo>
                    <a:pt x="955023" y="389393"/>
                  </a:lnTo>
                  <a:lnTo>
                    <a:pt x="971729" y="433778"/>
                  </a:lnTo>
                  <a:lnTo>
                    <a:pt x="985689" y="478490"/>
                  </a:lnTo>
                  <a:lnTo>
                    <a:pt x="996774" y="523178"/>
                  </a:lnTo>
                  <a:lnTo>
                    <a:pt x="1004852" y="567488"/>
                  </a:lnTo>
                  <a:lnTo>
                    <a:pt x="1009795" y="611067"/>
                  </a:lnTo>
                  <a:lnTo>
                    <a:pt x="1011471" y="653564"/>
                  </a:lnTo>
                  <a:lnTo>
                    <a:pt x="1008860" y="703530"/>
                  </a:lnTo>
                  <a:lnTo>
                    <a:pt x="1001197" y="748959"/>
                  </a:lnTo>
                  <a:lnTo>
                    <a:pt x="988735" y="790032"/>
                  </a:lnTo>
                  <a:lnTo>
                    <a:pt x="971729" y="826930"/>
                  </a:lnTo>
                  <a:lnTo>
                    <a:pt x="950433" y="859834"/>
                  </a:lnTo>
                  <a:lnTo>
                    <a:pt x="925101" y="888926"/>
                  </a:lnTo>
                  <a:lnTo>
                    <a:pt x="895987" y="914386"/>
                  </a:lnTo>
                  <a:lnTo>
                    <a:pt x="863346" y="936397"/>
                  </a:lnTo>
                  <a:lnTo>
                    <a:pt x="827432" y="955139"/>
                  </a:lnTo>
                  <a:lnTo>
                    <a:pt x="788499" y="970794"/>
                  </a:lnTo>
                  <a:lnTo>
                    <a:pt x="746801" y="983544"/>
                  </a:lnTo>
                  <a:lnTo>
                    <a:pt x="702592" y="993568"/>
                  </a:lnTo>
                  <a:lnTo>
                    <a:pt x="656127" y="1001050"/>
                  </a:lnTo>
                  <a:lnTo>
                    <a:pt x="607660" y="1006169"/>
                  </a:lnTo>
                  <a:lnTo>
                    <a:pt x="557445" y="1009108"/>
                  </a:lnTo>
                  <a:lnTo>
                    <a:pt x="505735" y="1010047"/>
                  </a:lnTo>
                  <a:close/>
                </a:path>
              </a:pathLst>
            </a:custGeom>
            <a:solidFill>
              <a:srgbClr val="CD561D"/>
            </a:solidFill>
          </p:spPr>
          <p:txBody>
            <a:bodyPr wrap="square" lIns="0" tIns="0" rIns="0" bIns="0" rtlCol="0"/>
            <a:lstStyle/>
            <a:p>
              <a:endParaRPr/>
            </a:p>
          </p:txBody>
        </p:sp>
        <p:sp>
          <p:nvSpPr>
            <p:cNvPr id="29" name="object 29"/>
            <p:cNvSpPr/>
            <p:nvPr/>
          </p:nvSpPr>
          <p:spPr>
            <a:xfrm>
              <a:off x="9436596" y="9370618"/>
              <a:ext cx="562610" cy="913765"/>
            </a:xfrm>
            <a:custGeom>
              <a:avLst/>
              <a:gdLst/>
              <a:ahLst/>
              <a:cxnLst/>
              <a:rect l="l" t="t" r="r" b="b"/>
              <a:pathLst>
                <a:path w="562609" h="913765">
                  <a:moveTo>
                    <a:pt x="562000" y="42392"/>
                  </a:moveTo>
                  <a:lnTo>
                    <a:pt x="548246" y="13728"/>
                  </a:lnTo>
                  <a:lnTo>
                    <a:pt x="519557" y="0"/>
                  </a:lnTo>
                  <a:lnTo>
                    <a:pt x="487489" y="12750"/>
                  </a:lnTo>
                  <a:lnTo>
                    <a:pt x="280974" y="218909"/>
                  </a:lnTo>
                  <a:lnTo>
                    <a:pt x="74510" y="12750"/>
                  </a:lnTo>
                  <a:lnTo>
                    <a:pt x="42443" y="0"/>
                  </a:lnTo>
                  <a:lnTo>
                    <a:pt x="13754" y="13728"/>
                  </a:lnTo>
                  <a:lnTo>
                    <a:pt x="0" y="42392"/>
                  </a:lnTo>
                  <a:lnTo>
                    <a:pt x="12763" y="74409"/>
                  </a:lnTo>
                  <a:lnTo>
                    <a:pt x="237337" y="298704"/>
                  </a:lnTo>
                  <a:lnTo>
                    <a:pt x="237337" y="871220"/>
                  </a:lnTo>
                  <a:lnTo>
                    <a:pt x="250977" y="902855"/>
                  </a:lnTo>
                  <a:lnTo>
                    <a:pt x="281000" y="913409"/>
                  </a:lnTo>
                  <a:lnTo>
                    <a:pt x="311023" y="902855"/>
                  </a:lnTo>
                  <a:lnTo>
                    <a:pt x="324662" y="871220"/>
                  </a:lnTo>
                  <a:lnTo>
                    <a:pt x="324662" y="298653"/>
                  </a:lnTo>
                  <a:lnTo>
                    <a:pt x="373646" y="249732"/>
                  </a:lnTo>
                  <a:lnTo>
                    <a:pt x="549224" y="74409"/>
                  </a:lnTo>
                  <a:lnTo>
                    <a:pt x="562000" y="42392"/>
                  </a:lnTo>
                  <a:close/>
                </a:path>
              </a:pathLst>
            </a:custGeom>
            <a:solidFill>
              <a:srgbClr val="995E20"/>
            </a:solidFill>
          </p:spPr>
          <p:txBody>
            <a:bodyPr wrap="square" lIns="0" tIns="0" rIns="0" bIns="0" rtlCol="0"/>
            <a:lstStyle/>
            <a:p>
              <a:endParaRPr/>
            </a:p>
          </p:txBody>
        </p:sp>
      </p:grpSp>
      <p:grpSp>
        <p:nvGrpSpPr>
          <p:cNvPr id="30" name="object 30"/>
          <p:cNvGrpSpPr/>
          <p:nvPr/>
        </p:nvGrpSpPr>
        <p:grpSpPr>
          <a:xfrm>
            <a:off x="10374439" y="8399559"/>
            <a:ext cx="1011555" cy="1884680"/>
            <a:chOff x="10374439" y="8399559"/>
            <a:chExt cx="1011555" cy="1884680"/>
          </a:xfrm>
        </p:grpSpPr>
        <p:sp>
          <p:nvSpPr>
            <p:cNvPr id="31" name="object 31"/>
            <p:cNvSpPr/>
            <p:nvPr/>
          </p:nvSpPr>
          <p:spPr>
            <a:xfrm>
              <a:off x="10374439" y="8399559"/>
              <a:ext cx="1011555" cy="1381760"/>
            </a:xfrm>
            <a:custGeom>
              <a:avLst/>
              <a:gdLst/>
              <a:ahLst/>
              <a:cxnLst/>
              <a:rect l="l" t="t" r="r" b="b"/>
              <a:pathLst>
                <a:path w="1011554" h="1381759">
                  <a:moveTo>
                    <a:pt x="505735" y="1381352"/>
                  </a:moveTo>
                  <a:lnTo>
                    <a:pt x="454024" y="1380413"/>
                  </a:lnTo>
                  <a:lnTo>
                    <a:pt x="403807" y="1377474"/>
                  </a:lnTo>
                  <a:lnTo>
                    <a:pt x="355338" y="1372355"/>
                  </a:lnTo>
                  <a:lnTo>
                    <a:pt x="308873" y="1364874"/>
                  </a:lnTo>
                  <a:lnTo>
                    <a:pt x="264664" y="1354849"/>
                  </a:lnTo>
                  <a:lnTo>
                    <a:pt x="222966" y="1342100"/>
                  </a:lnTo>
                  <a:lnTo>
                    <a:pt x="184033" y="1326445"/>
                  </a:lnTo>
                  <a:lnTo>
                    <a:pt x="148119" y="1307703"/>
                  </a:lnTo>
                  <a:lnTo>
                    <a:pt x="115479" y="1285692"/>
                  </a:lnTo>
                  <a:lnTo>
                    <a:pt x="86367" y="1260231"/>
                  </a:lnTo>
                  <a:lnTo>
                    <a:pt x="61036" y="1231140"/>
                  </a:lnTo>
                  <a:lnTo>
                    <a:pt x="39740" y="1198235"/>
                  </a:lnTo>
                  <a:lnTo>
                    <a:pt x="22735" y="1161338"/>
                  </a:lnTo>
                  <a:lnTo>
                    <a:pt x="10274" y="1120265"/>
                  </a:lnTo>
                  <a:lnTo>
                    <a:pt x="2610" y="1074836"/>
                  </a:lnTo>
                  <a:lnTo>
                    <a:pt x="0" y="1024869"/>
                  </a:lnTo>
                  <a:lnTo>
                    <a:pt x="994" y="990683"/>
                  </a:lnTo>
                  <a:lnTo>
                    <a:pt x="8776" y="911532"/>
                  </a:lnTo>
                  <a:lnTo>
                    <a:pt x="15444" y="867394"/>
                  </a:lnTo>
                  <a:lnTo>
                    <a:pt x="23885" y="820768"/>
                  </a:lnTo>
                  <a:lnTo>
                    <a:pt x="34039" y="772066"/>
                  </a:lnTo>
                  <a:lnTo>
                    <a:pt x="45848" y="721704"/>
                  </a:lnTo>
                  <a:lnTo>
                    <a:pt x="59251" y="670095"/>
                  </a:lnTo>
                  <a:lnTo>
                    <a:pt x="74190" y="617653"/>
                  </a:lnTo>
                  <a:lnTo>
                    <a:pt x="90606" y="564793"/>
                  </a:lnTo>
                  <a:lnTo>
                    <a:pt x="108439" y="511928"/>
                  </a:lnTo>
                  <a:lnTo>
                    <a:pt x="127630" y="459473"/>
                  </a:lnTo>
                  <a:lnTo>
                    <a:pt x="148119" y="407842"/>
                  </a:lnTo>
                  <a:lnTo>
                    <a:pt x="169849" y="357448"/>
                  </a:lnTo>
                  <a:lnTo>
                    <a:pt x="192759" y="308707"/>
                  </a:lnTo>
                  <a:lnTo>
                    <a:pt x="216790" y="262031"/>
                  </a:lnTo>
                  <a:lnTo>
                    <a:pt x="241883" y="217835"/>
                  </a:lnTo>
                  <a:lnTo>
                    <a:pt x="267979" y="176533"/>
                  </a:lnTo>
                  <a:lnTo>
                    <a:pt x="295018" y="138540"/>
                  </a:lnTo>
                  <a:lnTo>
                    <a:pt x="322941" y="104269"/>
                  </a:lnTo>
                  <a:lnTo>
                    <a:pt x="351690" y="74134"/>
                  </a:lnTo>
                  <a:lnTo>
                    <a:pt x="381204" y="48550"/>
                  </a:lnTo>
                  <a:lnTo>
                    <a:pt x="442294" y="12689"/>
                  </a:lnTo>
                  <a:lnTo>
                    <a:pt x="505735" y="0"/>
                  </a:lnTo>
                  <a:lnTo>
                    <a:pt x="537719" y="3241"/>
                  </a:lnTo>
                  <a:lnTo>
                    <a:pt x="600042" y="27930"/>
                  </a:lnTo>
                  <a:lnTo>
                    <a:pt x="659776" y="74134"/>
                  </a:lnTo>
                  <a:lnTo>
                    <a:pt x="688524" y="104269"/>
                  </a:lnTo>
                  <a:lnTo>
                    <a:pt x="716447" y="138540"/>
                  </a:lnTo>
                  <a:lnTo>
                    <a:pt x="743486" y="176533"/>
                  </a:lnTo>
                  <a:lnTo>
                    <a:pt x="769582" y="217835"/>
                  </a:lnTo>
                  <a:lnTo>
                    <a:pt x="794675" y="262031"/>
                  </a:lnTo>
                  <a:lnTo>
                    <a:pt x="818706" y="308707"/>
                  </a:lnTo>
                  <a:lnTo>
                    <a:pt x="841616" y="357448"/>
                  </a:lnTo>
                  <a:lnTo>
                    <a:pt x="863346" y="407842"/>
                  </a:lnTo>
                  <a:lnTo>
                    <a:pt x="883836" y="459473"/>
                  </a:lnTo>
                  <a:lnTo>
                    <a:pt x="903028" y="511928"/>
                  </a:lnTo>
                  <a:lnTo>
                    <a:pt x="920861" y="564793"/>
                  </a:lnTo>
                  <a:lnTo>
                    <a:pt x="937278" y="617653"/>
                  </a:lnTo>
                  <a:lnTo>
                    <a:pt x="952217" y="670095"/>
                  </a:lnTo>
                  <a:lnTo>
                    <a:pt x="965621" y="721704"/>
                  </a:lnTo>
                  <a:lnTo>
                    <a:pt x="977430" y="772066"/>
                  </a:lnTo>
                  <a:lnTo>
                    <a:pt x="987585" y="820768"/>
                  </a:lnTo>
                  <a:lnTo>
                    <a:pt x="996026" y="867394"/>
                  </a:lnTo>
                  <a:lnTo>
                    <a:pt x="1002695" y="911532"/>
                  </a:lnTo>
                  <a:lnTo>
                    <a:pt x="1007531" y="952766"/>
                  </a:lnTo>
                  <a:lnTo>
                    <a:pt x="1011471" y="1024869"/>
                  </a:lnTo>
                  <a:lnTo>
                    <a:pt x="1008860" y="1074836"/>
                  </a:lnTo>
                  <a:lnTo>
                    <a:pt x="1001197" y="1120265"/>
                  </a:lnTo>
                  <a:lnTo>
                    <a:pt x="988735" y="1161338"/>
                  </a:lnTo>
                  <a:lnTo>
                    <a:pt x="971729" y="1198235"/>
                  </a:lnTo>
                  <a:lnTo>
                    <a:pt x="950433" y="1231140"/>
                  </a:lnTo>
                  <a:lnTo>
                    <a:pt x="925101" y="1260231"/>
                  </a:lnTo>
                  <a:lnTo>
                    <a:pt x="895987" y="1285692"/>
                  </a:lnTo>
                  <a:lnTo>
                    <a:pt x="863346" y="1307703"/>
                  </a:lnTo>
                  <a:lnTo>
                    <a:pt x="827432" y="1326445"/>
                  </a:lnTo>
                  <a:lnTo>
                    <a:pt x="788499" y="1342100"/>
                  </a:lnTo>
                  <a:lnTo>
                    <a:pt x="746801" y="1354849"/>
                  </a:lnTo>
                  <a:lnTo>
                    <a:pt x="702592" y="1364874"/>
                  </a:lnTo>
                  <a:lnTo>
                    <a:pt x="656127" y="1372355"/>
                  </a:lnTo>
                  <a:lnTo>
                    <a:pt x="607660" y="1377474"/>
                  </a:lnTo>
                  <a:lnTo>
                    <a:pt x="557445" y="1380413"/>
                  </a:lnTo>
                  <a:lnTo>
                    <a:pt x="505735" y="1381352"/>
                  </a:lnTo>
                  <a:close/>
                </a:path>
              </a:pathLst>
            </a:custGeom>
            <a:solidFill>
              <a:srgbClr val="7E9837"/>
            </a:solidFill>
          </p:spPr>
          <p:txBody>
            <a:bodyPr wrap="square" lIns="0" tIns="0" rIns="0" bIns="0" rtlCol="0"/>
            <a:lstStyle/>
            <a:p>
              <a:endParaRPr/>
            </a:p>
          </p:txBody>
        </p:sp>
        <p:sp>
          <p:nvSpPr>
            <p:cNvPr id="32" name="object 32"/>
            <p:cNvSpPr/>
            <p:nvPr/>
          </p:nvSpPr>
          <p:spPr>
            <a:xfrm>
              <a:off x="10599166" y="9370618"/>
              <a:ext cx="325120" cy="913765"/>
            </a:xfrm>
            <a:custGeom>
              <a:avLst/>
              <a:gdLst/>
              <a:ahLst/>
              <a:cxnLst/>
              <a:rect l="l" t="t" r="r" b="b"/>
              <a:pathLst>
                <a:path w="325120" h="913765">
                  <a:moveTo>
                    <a:pt x="324675" y="281762"/>
                  </a:moveTo>
                  <a:lnTo>
                    <a:pt x="324662" y="89115"/>
                  </a:lnTo>
                  <a:lnTo>
                    <a:pt x="311023" y="57480"/>
                  </a:lnTo>
                  <a:lnTo>
                    <a:pt x="281000" y="46939"/>
                  </a:lnTo>
                  <a:lnTo>
                    <a:pt x="250990" y="57480"/>
                  </a:lnTo>
                  <a:lnTo>
                    <a:pt x="237337" y="89115"/>
                  </a:lnTo>
                  <a:lnTo>
                    <a:pt x="237337" y="175298"/>
                  </a:lnTo>
                  <a:lnTo>
                    <a:pt x="74510" y="12750"/>
                  </a:lnTo>
                  <a:lnTo>
                    <a:pt x="42443" y="0"/>
                  </a:lnTo>
                  <a:lnTo>
                    <a:pt x="13754" y="13728"/>
                  </a:lnTo>
                  <a:lnTo>
                    <a:pt x="0" y="42392"/>
                  </a:lnTo>
                  <a:lnTo>
                    <a:pt x="12763" y="74409"/>
                  </a:lnTo>
                  <a:lnTo>
                    <a:pt x="237337" y="298640"/>
                  </a:lnTo>
                  <a:lnTo>
                    <a:pt x="237337" y="871220"/>
                  </a:lnTo>
                  <a:lnTo>
                    <a:pt x="250990" y="902855"/>
                  </a:lnTo>
                  <a:lnTo>
                    <a:pt x="281000" y="913409"/>
                  </a:lnTo>
                  <a:lnTo>
                    <a:pt x="311023" y="902855"/>
                  </a:lnTo>
                  <a:lnTo>
                    <a:pt x="324662" y="871220"/>
                  </a:lnTo>
                  <a:lnTo>
                    <a:pt x="324662" y="281800"/>
                  </a:lnTo>
                  <a:close/>
                </a:path>
              </a:pathLst>
            </a:custGeom>
            <a:solidFill>
              <a:srgbClr val="995E20"/>
            </a:solidFill>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4AA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TotalTime>
  <Words>204</Words>
  <Application>Microsoft Office PowerPoint</Application>
  <PresentationFormat>مخصص</PresentationFormat>
  <Paragraphs>19</Paragraphs>
  <Slides>6</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6</vt:i4>
      </vt:variant>
    </vt:vector>
  </HeadingPairs>
  <TitlesOfParts>
    <vt:vector size="11" baseType="lpstr">
      <vt:lpstr>Arial</vt:lpstr>
      <vt:lpstr>Calibri</vt:lpstr>
      <vt:lpstr>Noto Sans</vt:lpstr>
      <vt:lpstr>Trebuchet MS</vt:lpstr>
      <vt:lpstr>Office Theme</vt:lpstr>
      <vt:lpstr>The use of ML to predict serious illness by using Random Forest</vt:lpstr>
      <vt:lpstr>Outline:</vt:lpstr>
      <vt:lpstr>Introduction to the use case and how can be useful  for the InsureTech company</vt:lpstr>
      <vt:lpstr>This dataset is from kaggle, it contains 16 columns with features that usually effect heart health. so we are using the 'TenYearCHD' as our labels and the rest of the data set as our features. and then we'll apply Random Forest Model on that base.  </vt:lpstr>
      <vt:lpstr>عرض تقديمي في PowerPoint</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use of ML to predict serious illness</dc:title>
  <dc:creator>Nora Almutahar</dc:creator>
  <cp:keywords>DAExBEnpznw,BAEsey8H6fI</cp:keywords>
  <cp:lastModifiedBy>احمد</cp:lastModifiedBy>
  <cp:revision>1</cp:revision>
  <dcterms:created xsi:type="dcterms:W3CDTF">2021-11-28T16:44:49Z</dcterms:created>
  <dcterms:modified xsi:type="dcterms:W3CDTF">2021-11-28T16:51:49Z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2021-11-28T00:00:00Z</vt:filetime>
  </property>
  <property fmtid="{D5CDD505-2E9C-101B-9397-08002B2CF9AE}" pid="3" name="Creator">
    <vt:lpwstr>Canva</vt:lpwstr>
  </property>
  <property fmtid="{D5CDD505-2E9C-101B-9397-08002B2CF9AE}" pid="4" name="LastSaved">
    <vt:filetime>2021-11-28T00:00:00Z</vt:filetime>
  </property>
</Properties>
</file>