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stampa.it/2017/02/06/societa/le-invenzioni-del-un-bilancio-tx95CaMTOUggHJEg2io7MJ/pagina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spberry_Pi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flickr.com/photos/sparkfun/9367415304/" TargetMode="Externa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aspberrypi.stackexchange.com/questions/54469/passive-speaker-connected-to-the-pi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thingiverse.com/thing:823588" TargetMode="Externa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opone2u.blogspot.com/2013_04_01_archive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grupolipo.blogspot.com/2013/01/felices-30-anos-protocolo-tcpip.html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oogle_Assistan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tackoverflow.com/questions/19336347/what-is-the-difference-between-a-web-api-and-a-web-service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BDBE3-BFA9-43B7-8390-5F9EE11CF5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smartGuard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2B87A-8C95-493C-80E4-1F4B9552B3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Santiago </a:t>
            </a:r>
            <a:r>
              <a:rPr lang="en-US" dirty="0" err="1"/>
              <a:t>Alzate</a:t>
            </a:r>
            <a:r>
              <a:rPr lang="en-US" dirty="0"/>
              <a:t> and Wilson Bridges</a:t>
            </a:r>
          </a:p>
        </p:txBody>
      </p:sp>
    </p:spTree>
    <p:extLst>
      <p:ext uri="{BB962C8B-B14F-4D97-AF65-F5344CB8AC3E}">
        <p14:creationId xmlns:p14="http://schemas.microsoft.com/office/powerpoint/2010/main" val="63893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0A606B-6B9D-4DC0-9620-FE228F3F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Idea..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5DDC1E-3C3A-4FF1-BA0D-6D4C181C61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idea was to create a smart doorbell with Google Assist &amp; Facial Recognition</a:t>
            </a:r>
          </a:p>
          <a:p>
            <a:r>
              <a:rPr lang="en-US" dirty="0"/>
              <a:t>Text Messaging Alert</a:t>
            </a:r>
          </a:p>
          <a:p>
            <a:r>
              <a:rPr lang="en-US" dirty="0"/>
              <a:t>Low Cost</a:t>
            </a:r>
          </a:p>
          <a:p>
            <a:r>
              <a:rPr lang="en-US" dirty="0"/>
              <a:t>Easy to use</a:t>
            </a:r>
          </a:p>
          <a:p>
            <a:r>
              <a:rPr lang="en-US" dirty="0"/>
              <a:t>Accessible everywhere thru </a:t>
            </a:r>
            <a:r>
              <a:rPr lang="en-US" dirty="0" err="1"/>
              <a:t>WiFi</a:t>
            </a:r>
            <a:r>
              <a:rPr lang="en-US" dirty="0"/>
              <a:t>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110BC8-A48B-4A34-98B2-2C002D7ED6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41131" y="2160588"/>
            <a:ext cx="3881437" cy="3881437"/>
          </a:xfrm>
        </p:spPr>
      </p:pic>
    </p:spTree>
    <p:extLst>
      <p:ext uri="{BB962C8B-B14F-4D97-AF65-F5344CB8AC3E}">
        <p14:creationId xmlns:p14="http://schemas.microsoft.com/office/powerpoint/2010/main" val="264914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6283F85-3398-4673-AE3C-C5E3F9EA3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Parts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3A20329-C541-4677-BD19-15D630DBD3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Raspberry Pi 3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19E1A6E-50C2-41E5-8DAD-7F1FCD6022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6275" y="2954451"/>
            <a:ext cx="4184650" cy="2869972"/>
          </a:xfr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AC6195F-840A-4CDD-A9B8-1CFA5236E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Raspberry Pi Camera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1E128F8-D601-441F-81A6-09D6EAFA820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528469" y="2736850"/>
            <a:ext cx="3305175" cy="3305175"/>
          </a:xfrm>
        </p:spPr>
      </p:pic>
    </p:spTree>
    <p:extLst>
      <p:ext uri="{BB962C8B-B14F-4D97-AF65-F5344CB8AC3E}">
        <p14:creationId xmlns:p14="http://schemas.microsoft.com/office/powerpoint/2010/main" val="72981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69D0-95FE-4A40-B10A-D6BC2F62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Parts.. Continued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F373D-D961-403F-80C4-C1862904F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001C2FD-4E80-4983-AB21-181AD0A27D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0250" y="2967828"/>
            <a:ext cx="2990850" cy="238839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11371A-BF0E-4015-8C0F-7E5BDB279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Button LED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2C5FD51-643A-4A6C-A7AC-9529A544D11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087938" y="2816266"/>
            <a:ext cx="4186237" cy="3146343"/>
          </a:xfrm>
        </p:spPr>
      </p:pic>
    </p:spTree>
    <p:extLst>
      <p:ext uri="{BB962C8B-B14F-4D97-AF65-F5344CB8AC3E}">
        <p14:creationId xmlns:p14="http://schemas.microsoft.com/office/powerpoint/2010/main" val="42951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B389C69-3A1C-478D-9B28-6EB6B576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F5B4AA-ED59-4E9E-A511-5BC5A0C2C1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WiFi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1FD15A5-FFFF-422A-A7BB-EE78E050AC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44600" y="3098800"/>
            <a:ext cx="3048000" cy="2581275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55F9AF-C2DA-42DE-926C-0DF4D0380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TCP/IP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E693D58F-82FB-42D7-B198-079507F51C4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537167" y="2736850"/>
            <a:ext cx="3287779" cy="3305175"/>
          </a:xfrm>
        </p:spPr>
      </p:pic>
    </p:spTree>
    <p:extLst>
      <p:ext uri="{BB962C8B-B14F-4D97-AF65-F5344CB8AC3E}">
        <p14:creationId xmlns:p14="http://schemas.microsoft.com/office/powerpoint/2010/main" val="4175291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85B1-D2E7-4962-A863-0BC29F2B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801EC74-9024-4DF7-82A2-1D4B4A4E1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35300" y="2160588"/>
            <a:ext cx="3881437" cy="3881437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600FC-C91F-4800-9FA8-983914068F1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160588"/>
            <a:ext cx="4184650" cy="576262"/>
          </a:xfrm>
        </p:spPr>
        <p:txBody>
          <a:bodyPr/>
          <a:lstStyle/>
          <a:p>
            <a:r>
              <a:rPr lang="en-US" dirty="0"/>
              <a:t>Google Assist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34EE6-10EB-4079-BD0B-BA82DA5FC77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005763" y="2160588"/>
            <a:ext cx="4186237" cy="576262"/>
          </a:xfrm>
        </p:spPr>
        <p:txBody>
          <a:bodyPr/>
          <a:lstStyle/>
          <a:p>
            <a:r>
              <a:rPr lang="en-US" dirty="0"/>
              <a:t>Twilio API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B624ED7-77B7-4EB1-97CB-4BA05752426A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005763" y="2832100"/>
            <a:ext cx="4186237" cy="3114675"/>
          </a:xfrm>
        </p:spPr>
      </p:pic>
    </p:spTree>
    <p:extLst>
      <p:ext uri="{BB962C8B-B14F-4D97-AF65-F5344CB8AC3E}">
        <p14:creationId xmlns:p14="http://schemas.microsoft.com/office/powerpoint/2010/main" val="4115167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6B72-6292-4512-A01E-0BA51DBE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01A8A4-8CB0-4CE5-B67D-9FDE7868B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461" y="1245704"/>
            <a:ext cx="3193774" cy="5221357"/>
          </a:xfrm>
        </p:spPr>
      </p:pic>
    </p:spTree>
    <p:extLst>
      <p:ext uri="{BB962C8B-B14F-4D97-AF65-F5344CB8AC3E}">
        <p14:creationId xmlns:p14="http://schemas.microsoft.com/office/powerpoint/2010/main" val="200837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6769-4285-4461-AEC9-390CFAA1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Product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32F54F-6928-40BE-823C-0A6FF848E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2638194" y="2220754"/>
            <a:ext cx="4996071" cy="3231503"/>
          </a:xfrm>
        </p:spPr>
      </p:pic>
    </p:spTree>
    <p:extLst>
      <p:ext uri="{BB962C8B-B14F-4D97-AF65-F5344CB8AC3E}">
        <p14:creationId xmlns:p14="http://schemas.microsoft.com/office/powerpoint/2010/main" val="30656850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61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smartGuard</vt:lpstr>
      <vt:lpstr>Idea..</vt:lpstr>
      <vt:lpstr>The Parts</vt:lpstr>
      <vt:lpstr>Parts.. Continued </vt:lpstr>
      <vt:lpstr>Connection</vt:lpstr>
      <vt:lpstr>Services</vt:lpstr>
      <vt:lpstr>Interface</vt:lpstr>
      <vt:lpstr>Final Product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smartGuard</dc:title>
  <dc:creator>Michael Paul</dc:creator>
  <cp:lastModifiedBy>Michael Paul</cp:lastModifiedBy>
  <cp:revision>4</cp:revision>
  <dcterms:created xsi:type="dcterms:W3CDTF">2019-05-01T17:44:41Z</dcterms:created>
  <dcterms:modified xsi:type="dcterms:W3CDTF">2019-05-02T19:05:01Z</dcterms:modified>
</cp:coreProperties>
</file>