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3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4/22/13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4/22/13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4/22/13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4/22/13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4/22/13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4/22/13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4/22/13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4/22/13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Presentation Judge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050" y="2766512"/>
            <a:ext cx="6480048" cy="1752600"/>
          </a:xfrm>
        </p:spPr>
        <p:txBody>
          <a:bodyPr/>
          <a:lstStyle/>
          <a:p>
            <a:r>
              <a:rPr lang="en-US" dirty="0" smtClean="0"/>
              <a:t>Scott Alzheimer, Lauren </a:t>
            </a:r>
            <a:r>
              <a:rPr lang="en-US" dirty="0" err="1" smtClean="0"/>
              <a:t>Malenfant</a:t>
            </a:r>
            <a:r>
              <a:rPr lang="en-US" dirty="0" smtClean="0"/>
              <a:t>, Eden </a:t>
            </a:r>
            <a:r>
              <a:rPr lang="en-US" dirty="0" err="1" smtClean="0"/>
              <a:t>Englert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79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Currently Finished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App Screens</a:t>
            </a:r>
          </a:p>
          <a:p>
            <a:pPr lvl="1"/>
            <a:r>
              <a:rPr lang="en-US" dirty="0" smtClean="0"/>
              <a:t>Part of “</a:t>
            </a:r>
            <a:r>
              <a:rPr lang="en-US" dirty="0" smtClean="0"/>
              <a:t>Assigned Presentation” Workflow</a:t>
            </a:r>
          </a:p>
          <a:p>
            <a:r>
              <a:rPr lang="en-US" dirty="0" smtClean="0"/>
              <a:t>Email Capability Research</a:t>
            </a:r>
          </a:p>
          <a:p>
            <a:r>
              <a:rPr lang="en-US" dirty="0" smtClean="0"/>
              <a:t>Database Compilation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3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SplitViewController</a:t>
            </a:r>
            <a:endParaRPr lang="en-US" dirty="0" smtClean="0"/>
          </a:p>
          <a:p>
            <a:pPr lvl="1"/>
            <a:r>
              <a:rPr lang="en-US" dirty="0" smtClean="0"/>
              <a:t>Incorporating other View Controller with </a:t>
            </a:r>
            <a:r>
              <a:rPr lang="en-US" dirty="0" err="1" smtClean="0"/>
              <a:t>SplitViewController</a:t>
            </a:r>
            <a:endParaRPr lang="en-US" dirty="0" smtClean="0"/>
          </a:p>
          <a:p>
            <a:r>
              <a:rPr lang="en-US" dirty="0" smtClean="0"/>
              <a:t>Hardcoding with database</a:t>
            </a:r>
          </a:p>
          <a:p>
            <a:r>
              <a:rPr lang="en-US" dirty="0" smtClean="0"/>
              <a:t>Setting up Message UI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6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May Not Be Incorporated Into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Create Presentation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56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Do in Final Weeks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Scott</a:t>
            </a:r>
          </a:p>
          <a:p>
            <a:pPr lvl="1"/>
            <a:r>
              <a:rPr lang="en-US" dirty="0" smtClean="0"/>
              <a:t>Hardcoding </a:t>
            </a:r>
            <a:r>
              <a:rPr lang="en-US" dirty="0" smtClean="0"/>
              <a:t>database</a:t>
            </a:r>
            <a:endParaRPr lang="en-US" dirty="0"/>
          </a:p>
          <a:p>
            <a:r>
              <a:rPr lang="en-US" dirty="0" smtClean="0"/>
              <a:t>Lauren</a:t>
            </a:r>
          </a:p>
          <a:p>
            <a:pPr lvl="1"/>
            <a:r>
              <a:rPr lang="en-US" dirty="0" smtClean="0"/>
              <a:t>Incorporating email into app</a:t>
            </a:r>
            <a:endParaRPr lang="en-US" dirty="0" smtClean="0"/>
          </a:p>
          <a:p>
            <a:r>
              <a:rPr lang="en-US" dirty="0" smtClean="0"/>
              <a:t>Eden</a:t>
            </a:r>
          </a:p>
          <a:p>
            <a:pPr lvl="1"/>
            <a:r>
              <a:rPr lang="en-US" dirty="0" smtClean="0"/>
              <a:t>Finish “</a:t>
            </a:r>
            <a:r>
              <a:rPr lang="en-US" dirty="0" smtClean="0"/>
              <a:t>Assigned Presentation</a:t>
            </a:r>
            <a:r>
              <a:rPr lang="en-US" smtClean="0"/>
              <a:t>” </a:t>
            </a:r>
            <a:r>
              <a:rPr lang="en-US" smtClean="0"/>
              <a:t>workflow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907503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33</TotalTime>
  <Words>75</Words>
  <Application>Microsoft Macintosh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Technic</vt:lpstr>
      <vt:lpstr>Presentation Judge</vt:lpstr>
      <vt:lpstr>Currently Finished</vt:lpstr>
      <vt:lpstr>Technical Challenges</vt:lpstr>
      <vt:lpstr>May Not Be Incorporated Into App</vt:lpstr>
      <vt:lpstr>Must Do in Final Weeks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Judge</dc:title>
  <dc:creator>Eden</dc:creator>
  <cp:lastModifiedBy>Eden</cp:lastModifiedBy>
  <cp:revision>12</cp:revision>
  <dcterms:created xsi:type="dcterms:W3CDTF">2013-04-08T04:05:00Z</dcterms:created>
  <dcterms:modified xsi:type="dcterms:W3CDTF">2013-04-23T02:16:38Z</dcterms:modified>
</cp:coreProperties>
</file>