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9" r:id="rId2"/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27" autoAdjust="0"/>
  </p:normalViewPr>
  <p:slideViewPr>
    <p:cSldViewPr snapToGrid="0" snapToObjects="1">
      <p:cViewPr>
        <p:scale>
          <a:sx n="59" d="100"/>
          <a:sy n="59" d="100"/>
        </p:scale>
        <p:origin x="-2312" y="-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3589-4AEB-4B47-B4F6-7A2562B1689F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2950-7193-1F49-9987-B8E4306F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5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E44-9D36-B64F-BCE7-4E738A626E8D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oose Templ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0003" cy="5257291"/>
          </a:xfrm>
          <a:prstGeom prst="rect">
            <a:avLst/>
          </a:prstGeom>
        </p:spPr>
      </p:pic>
      <p:pic>
        <p:nvPicPr>
          <p:cNvPr id="3" name="Picture 2" descr="Load Template 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98" y="0"/>
            <a:ext cx="2735735" cy="510019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633248" y="2091480"/>
            <a:ext cx="1792850" cy="1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72931" y="5257291"/>
            <a:ext cx="0" cy="1110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99451" y="6183143"/>
            <a:ext cx="161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Sections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 Sections for Jud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4" y="0"/>
            <a:ext cx="3560592" cy="3515469"/>
          </a:xfrm>
          <a:prstGeom prst="rect">
            <a:avLst/>
          </a:prstGeom>
        </p:spPr>
      </p:pic>
      <p:pic>
        <p:nvPicPr>
          <p:cNvPr id="3" name="Picture 2" descr="Assign Sub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3" y="0"/>
            <a:ext cx="3537621" cy="3492789"/>
          </a:xfrm>
          <a:prstGeom prst="rect">
            <a:avLst/>
          </a:prstGeom>
        </p:spPr>
      </p:pic>
      <p:pic>
        <p:nvPicPr>
          <p:cNvPr id="4" name="Picture 3" descr="Assign Rating Sc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80" y="2154643"/>
            <a:ext cx="3949278" cy="38992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8739" y="1678353"/>
            <a:ext cx="109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36856" y="3209283"/>
            <a:ext cx="1471069" cy="78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67" y="0"/>
            <a:ext cx="4183316" cy="4130301"/>
          </a:xfrm>
          <a:prstGeom prst="rect">
            <a:avLst/>
          </a:prstGeom>
        </p:spPr>
      </p:pic>
      <p:pic>
        <p:nvPicPr>
          <p:cNvPr id="3" name="Picture 2" descr="Email 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34" y="186740"/>
            <a:ext cx="3770597" cy="41718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97089" y="1755349"/>
            <a:ext cx="1438015" cy="56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27819" y="4002592"/>
            <a:ext cx="0" cy="1285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123" y="5521773"/>
            <a:ext cx="243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Presentation Judging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 S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30" y="0"/>
            <a:ext cx="3620428" cy="3574546"/>
          </a:xfrm>
          <a:prstGeom prst="rect">
            <a:avLst/>
          </a:prstGeom>
        </p:spPr>
      </p:pic>
      <p:pic>
        <p:nvPicPr>
          <p:cNvPr id="6" name="Picture 5" descr="Select Sub Se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3" y="3157846"/>
            <a:ext cx="3687298" cy="3640569"/>
          </a:xfrm>
          <a:prstGeom prst="rect">
            <a:avLst/>
          </a:prstGeom>
        </p:spPr>
      </p:pic>
      <p:pic>
        <p:nvPicPr>
          <p:cNvPr id="7" name="Picture 6" descr="Sub Section Rat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8" y="3157846"/>
            <a:ext cx="3842400" cy="37937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81324" y="1451548"/>
            <a:ext cx="1247360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23514" y="3265984"/>
            <a:ext cx="481250" cy="103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0102" y="4404982"/>
            <a:ext cx="845762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resenter:Judge Nam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" y="0"/>
            <a:ext cx="3785536" cy="37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Alzheimer</dc:creator>
  <cp:lastModifiedBy>Scott Alzheimer</cp:lastModifiedBy>
  <cp:revision>6</cp:revision>
  <cp:lastPrinted>2013-03-27T23:22:02Z</cp:lastPrinted>
  <dcterms:created xsi:type="dcterms:W3CDTF">2013-03-25T23:42:31Z</dcterms:created>
  <dcterms:modified xsi:type="dcterms:W3CDTF">2013-03-28T00:42:14Z</dcterms:modified>
</cp:coreProperties>
</file>