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Judge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2766512"/>
            <a:ext cx="6480048" cy="1752600"/>
          </a:xfrm>
        </p:spPr>
        <p:txBody>
          <a:bodyPr/>
          <a:lstStyle/>
          <a:p>
            <a:r>
              <a:rPr lang="en-US" dirty="0" smtClean="0"/>
              <a:t>Scott Alzheimer, Lauren </a:t>
            </a:r>
            <a:r>
              <a:rPr lang="en-US" dirty="0" err="1" smtClean="0"/>
              <a:t>Malenfant</a:t>
            </a:r>
            <a:r>
              <a:rPr lang="en-US" dirty="0" smtClean="0"/>
              <a:t>, Eden </a:t>
            </a:r>
            <a:r>
              <a:rPr lang="en-US" dirty="0" err="1" smtClean="0"/>
              <a:t>Englert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smtClean="0"/>
              <a:t>Initial </a:t>
            </a:r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App Screens</a:t>
            </a:r>
          </a:p>
          <a:p>
            <a:pPr lvl="1"/>
            <a:r>
              <a:rPr lang="en-US" dirty="0" smtClean="0"/>
              <a:t>Landing Page</a:t>
            </a:r>
          </a:p>
          <a:p>
            <a:pPr lvl="1"/>
            <a:r>
              <a:rPr lang="en-US" dirty="0" smtClean="0"/>
              <a:t>“Assigned Presentation” Workflow</a:t>
            </a:r>
          </a:p>
          <a:p>
            <a:r>
              <a:rPr lang="en-US" dirty="0" smtClean="0"/>
              <a:t>Email Capability Research</a:t>
            </a:r>
          </a:p>
          <a:p>
            <a:r>
              <a:rPr lang="en-US" dirty="0" smtClean="0"/>
              <a:t>Database 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Timeline/Deadlines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Milestone 1:</a:t>
            </a:r>
          </a:p>
          <a:p>
            <a:pPr lvl="1"/>
            <a:r>
              <a:rPr lang="en-US" dirty="0" smtClean="0"/>
              <a:t>Assigned Presentations</a:t>
            </a:r>
          </a:p>
          <a:p>
            <a:pPr lvl="1"/>
            <a:r>
              <a:rPr lang="en-US" dirty="0" smtClean="0"/>
              <a:t>Hardcoded Database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Alpha Version:</a:t>
            </a:r>
          </a:p>
          <a:p>
            <a:pPr lvl="1"/>
            <a:r>
              <a:rPr lang="en-US" dirty="0" smtClean="0"/>
              <a:t>Assigned Presentations Workflow</a:t>
            </a:r>
          </a:p>
          <a:p>
            <a:pPr lvl="1"/>
            <a:r>
              <a:rPr lang="en-US" dirty="0" smtClean="0"/>
              <a:t>Hardcoded Database</a:t>
            </a:r>
          </a:p>
          <a:p>
            <a:pPr lvl="1"/>
            <a:r>
              <a:rPr lang="en-US" dirty="0" smtClean="0"/>
              <a:t>Create Presentation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SplitViewController</a:t>
            </a:r>
            <a:endParaRPr lang="en-US" dirty="0" smtClean="0"/>
          </a:p>
          <a:p>
            <a:pPr lvl="1"/>
            <a:r>
              <a:rPr lang="en-US" dirty="0" smtClean="0"/>
              <a:t>Incorporating other View Controller with </a:t>
            </a:r>
            <a:r>
              <a:rPr lang="en-US" dirty="0" err="1" smtClean="0"/>
              <a:t>SplitViewController</a:t>
            </a:r>
            <a:endParaRPr lang="en-US" dirty="0" smtClean="0"/>
          </a:p>
          <a:p>
            <a:r>
              <a:rPr lang="en-US" dirty="0" smtClean="0"/>
              <a:t>Syncing with remote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6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Scott</a:t>
            </a:r>
          </a:p>
          <a:p>
            <a:pPr lvl="1"/>
            <a:r>
              <a:rPr lang="en-US" dirty="0" smtClean="0"/>
              <a:t>Database creation</a:t>
            </a:r>
          </a:p>
          <a:p>
            <a:pPr lvl="1"/>
            <a:r>
              <a:rPr lang="en-US" dirty="0" smtClean="0"/>
              <a:t>Hardcoding database</a:t>
            </a:r>
            <a:endParaRPr lang="en-US" dirty="0"/>
          </a:p>
          <a:p>
            <a:r>
              <a:rPr lang="en-US" dirty="0" smtClean="0"/>
              <a:t>Lauren</a:t>
            </a:r>
          </a:p>
          <a:p>
            <a:pPr lvl="1"/>
            <a:r>
              <a:rPr lang="en-US" dirty="0" smtClean="0"/>
              <a:t>Email compatibility</a:t>
            </a:r>
          </a:p>
          <a:p>
            <a:r>
              <a:rPr lang="en-US" dirty="0" smtClean="0"/>
              <a:t>Eden</a:t>
            </a:r>
          </a:p>
          <a:p>
            <a:pPr lvl="1"/>
            <a:r>
              <a:rPr lang="en-US" dirty="0" smtClean="0"/>
              <a:t>“Assigned Presentation” workflow</a:t>
            </a:r>
          </a:p>
          <a:p>
            <a:pPr lvl="1"/>
            <a:r>
              <a:rPr lang="en-US" dirty="0" smtClean="0"/>
              <a:t>“Create Presentation” workflow</a:t>
            </a:r>
          </a:p>
        </p:txBody>
      </p:sp>
    </p:spTree>
    <p:extLst>
      <p:ext uri="{BB962C8B-B14F-4D97-AF65-F5344CB8AC3E}">
        <p14:creationId xmlns:p14="http://schemas.microsoft.com/office/powerpoint/2010/main" val="18790750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27</TotalTime>
  <Words>86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Presentation Judge</vt:lpstr>
      <vt:lpstr>Major Initial Goals</vt:lpstr>
      <vt:lpstr>Timeline/Deadlines</vt:lpstr>
      <vt:lpstr>Technical Challenges</vt:lpstr>
      <vt:lpstr>Team Member Assignments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Judge</dc:title>
  <dc:creator>Eden</dc:creator>
  <cp:lastModifiedBy>Eden</cp:lastModifiedBy>
  <cp:revision>8</cp:revision>
  <dcterms:created xsi:type="dcterms:W3CDTF">2013-04-08T04:05:00Z</dcterms:created>
  <dcterms:modified xsi:type="dcterms:W3CDTF">2013-04-08T04:36:22Z</dcterms:modified>
</cp:coreProperties>
</file>