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9" autoAdjust="0"/>
    <p:restoredTop sz="94627" autoAdjust="0"/>
  </p:normalViewPr>
  <p:slideViewPr>
    <p:cSldViewPr snapToGrid="0" snapToObjects="1">
      <p:cViewPr varScale="1">
        <p:scale>
          <a:sx n="112" d="100"/>
          <a:sy n="112" d="100"/>
        </p:scale>
        <p:origin x="-784" y="-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3E44-9D36-B64F-BCE7-4E738A626E8D}" type="datetimeFigureOut">
              <a:rPr lang="en-US" smtClean="0"/>
              <a:t>3/26/13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E15D-0027-A74C-BE03-1A1751462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3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3E44-9D36-B64F-BCE7-4E738A626E8D}" type="datetimeFigureOut">
              <a:rPr lang="en-US" smtClean="0"/>
              <a:t>3/26/13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E15D-0027-A74C-BE03-1A1751462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59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3E44-9D36-B64F-BCE7-4E738A626E8D}" type="datetimeFigureOut">
              <a:rPr lang="en-US" smtClean="0"/>
              <a:t>3/26/13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E15D-0027-A74C-BE03-1A1751462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1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3E44-9D36-B64F-BCE7-4E738A626E8D}" type="datetimeFigureOut">
              <a:rPr lang="en-US" smtClean="0"/>
              <a:t>3/26/13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E15D-0027-A74C-BE03-1A1751462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3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3E44-9D36-B64F-BCE7-4E738A626E8D}" type="datetimeFigureOut">
              <a:rPr lang="en-US" smtClean="0"/>
              <a:t>3/26/13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E15D-0027-A74C-BE03-1A1751462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1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3E44-9D36-B64F-BCE7-4E738A626E8D}" type="datetimeFigureOut">
              <a:rPr lang="en-US" smtClean="0"/>
              <a:t>3/26/13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E15D-0027-A74C-BE03-1A1751462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1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3E44-9D36-B64F-BCE7-4E738A626E8D}" type="datetimeFigureOut">
              <a:rPr lang="en-US" smtClean="0"/>
              <a:t>3/26/13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E15D-0027-A74C-BE03-1A1751462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0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3E44-9D36-B64F-BCE7-4E738A626E8D}" type="datetimeFigureOut">
              <a:rPr lang="en-US" smtClean="0"/>
              <a:t>3/26/13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E15D-0027-A74C-BE03-1A1751462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3E44-9D36-B64F-BCE7-4E738A626E8D}" type="datetimeFigureOut">
              <a:rPr lang="en-US" smtClean="0"/>
              <a:t>3/26/13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E15D-0027-A74C-BE03-1A1751462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6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3E44-9D36-B64F-BCE7-4E738A626E8D}" type="datetimeFigureOut">
              <a:rPr lang="en-US" smtClean="0"/>
              <a:t>3/26/13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E15D-0027-A74C-BE03-1A1751462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50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3E44-9D36-B64F-BCE7-4E738A626E8D}" type="datetimeFigureOut">
              <a:rPr lang="en-US" smtClean="0"/>
              <a:t>3/26/13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E15D-0027-A74C-BE03-1A1751462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B3E44-9D36-B64F-BCE7-4E738A626E8D}" type="datetimeFigureOut">
              <a:rPr lang="en-US" smtClean="0"/>
              <a:t>3/26/13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EE15D-0027-A74C-BE03-1A1751462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71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ssign Sections for Judg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84" y="0"/>
            <a:ext cx="3560592" cy="3515469"/>
          </a:xfrm>
          <a:prstGeom prst="rect">
            <a:avLst/>
          </a:prstGeom>
        </p:spPr>
      </p:pic>
      <p:pic>
        <p:nvPicPr>
          <p:cNvPr id="3" name="Picture 2" descr="Assign Sub Sec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183" y="0"/>
            <a:ext cx="3537621" cy="3492789"/>
          </a:xfrm>
          <a:prstGeom prst="rect">
            <a:avLst/>
          </a:prstGeom>
        </p:spPr>
      </p:pic>
      <p:pic>
        <p:nvPicPr>
          <p:cNvPr id="4" name="Picture 3" descr="Assign Rating Sca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980" y="2154643"/>
            <a:ext cx="3949278" cy="389922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528739" y="1678353"/>
            <a:ext cx="10999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136856" y="3209283"/>
            <a:ext cx="1471069" cy="7874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210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esenter:Judge Nam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24" y="0"/>
            <a:ext cx="3393636" cy="3350629"/>
          </a:xfrm>
          <a:prstGeom prst="rect">
            <a:avLst/>
          </a:prstGeom>
        </p:spPr>
      </p:pic>
      <p:pic>
        <p:nvPicPr>
          <p:cNvPr id="5" name="Picture 4" descr="Select Sec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30" y="0"/>
            <a:ext cx="3620428" cy="3574546"/>
          </a:xfrm>
          <a:prstGeom prst="rect">
            <a:avLst/>
          </a:prstGeom>
        </p:spPr>
      </p:pic>
      <p:pic>
        <p:nvPicPr>
          <p:cNvPr id="6" name="Picture 5" descr="Select Sub Section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943" y="3157846"/>
            <a:ext cx="3687298" cy="3640569"/>
          </a:xfrm>
          <a:prstGeom prst="rect">
            <a:avLst/>
          </a:prstGeom>
        </p:spPr>
      </p:pic>
      <p:pic>
        <p:nvPicPr>
          <p:cNvPr id="7" name="Picture 6" descr="Sub Section Ratin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688" y="3157846"/>
            <a:ext cx="3842400" cy="379370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381324" y="1451548"/>
            <a:ext cx="1247360" cy="113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923514" y="3265984"/>
            <a:ext cx="481250" cy="10369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80102" y="4404982"/>
            <a:ext cx="845762" cy="113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678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Alzheimer</dc:creator>
  <cp:lastModifiedBy>Scott Alzheimer</cp:lastModifiedBy>
  <cp:revision>4</cp:revision>
  <dcterms:created xsi:type="dcterms:W3CDTF">2013-03-25T23:42:31Z</dcterms:created>
  <dcterms:modified xsi:type="dcterms:W3CDTF">2013-03-27T03:25:44Z</dcterms:modified>
</cp:coreProperties>
</file>