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27" autoAdjust="0"/>
  </p:normalViewPr>
  <p:slideViewPr>
    <p:cSldViewPr snapToGrid="0" snapToObjects="1">
      <p:cViewPr>
        <p:scale>
          <a:sx n="68" d="100"/>
          <a:sy n="68" d="100"/>
        </p:scale>
        <p:origin x="-2048" y="-10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ign Sections for Jud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4" y="0"/>
            <a:ext cx="3560592" cy="3515469"/>
          </a:xfrm>
          <a:prstGeom prst="rect">
            <a:avLst/>
          </a:prstGeom>
        </p:spPr>
      </p:pic>
      <p:pic>
        <p:nvPicPr>
          <p:cNvPr id="3" name="Picture 2" descr="Assign Sub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83" y="0"/>
            <a:ext cx="3537621" cy="3492789"/>
          </a:xfrm>
          <a:prstGeom prst="rect">
            <a:avLst/>
          </a:prstGeom>
        </p:spPr>
      </p:pic>
      <p:pic>
        <p:nvPicPr>
          <p:cNvPr id="4" name="Picture 3" descr="Assign Rating Sc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80" y="2154643"/>
            <a:ext cx="3949278" cy="38992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28739" y="1678353"/>
            <a:ext cx="1099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36856" y="3209283"/>
            <a:ext cx="1471069" cy="78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1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 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67" y="0"/>
            <a:ext cx="4183316" cy="4130301"/>
          </a:xfrm>
          <a:prstGeom prst="rect">
            <a:avLst/>
          </a:prstGeom>
        </p:spPr>
      </p:pic>
      <p:pic>
        <p:nvPicPr>
          <p:cNvPr id="3" name="Picture 2" descr="Email 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34" y="186740"/>
            <a:ext cx="3770597" cy="41718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97089" y="1755349"/>
            <a:ext cx="1438015" cy="56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27819" y="4002592"/>
            <a:ext cx="0" cy="1285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2123" y="5521773"/>
            <a:ext cx="243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Presentation Judging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1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 S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30" y="0"/>
            <a:ext cx="3620428" cy="3574546"/>
          </a:xfrm>
          <a:prstGeom prst="rect">
            <a:avLst/>
          </a:prstGeom>
        </p:spPr>
      </p:pic>
      <p:pic>
        <p:nvPicPr>
          <p:cNvPr id="6" name="Picture 5" descr="Select Sub Sec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43" y="3157846"/>
            <a:ext cx="3687298" cy="3640569"/>
          </a:xfrm>
          <a:prstGeom prst="rect">
            <a:avLst/>
          </a:prstGeom>
        </p:spPr>
      </p:pic>
      <p:pic>
        <p:nvPicPr>
          <p:cNvPr id="7" name="Picture 6" descr="Sub Section Rat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88" y="3157846"/>
            <a:ext cx="3842400" cy="37937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81324" y="1451548"/>
            <a:ext cx="1247360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23514" y="3265984"/>
            <a:ext cx="481250" cy="1036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80102" y="4404982"/>
            <a:ext cx="845762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resenter:Judge Nam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8" y="0"/>
            <a:ext cx="3785536" cy="37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Alzheimer</dc:creator>
  <cp:lastModifiedBy>Scott Alzheimer</cp:lastModifiedBy>
  <cp:revision>5</cp:revision>
  <dcterms:created xsi:type="dcterms:W3CDTF">2013-03-25T23:42:31Z</dcterms:created>
  <dcterms:modified xsi:type="dcterms:W3CDTF">2013-03-27T04:53:03Z</dcterms:modified>
</cp:coreProperties>
</file>