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812756d4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812756d4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812756d4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812756d4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812756d4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812756d4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8ace2c8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e8ace2c8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812756d4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812756d4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812756d4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e812756d4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6904986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6904986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679009f6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679009f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812756d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812756d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x0 = 0.2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812756d4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812756d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812756d4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812756d4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812756d4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812756d4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812756d4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812756d4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812756d4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812756d4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0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logistische Gleichung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&amp; Feigenbaum-Diagramm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von Emilia Jaser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Feigenbaum-Diagramm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Anfangswert ziemlich irrelevant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Häufungspunkte interessant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Idee: Für welches r gibt es welche Häufungspunkte?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=&gt; Feigenbaum-Diagramm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Feigenbaum-Diagramm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738" y="1017725"/>
            <a:ext cx="574451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/>
        </p:nvSpPr>
        <p:spPr>
          <a:xfrm>
            <a:off x="3187300" y="3522675"/>
            <a:ext cx="128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FF9900"/>
                </a:solidFill>
              </a:rPr>
              <a:t>Bifurkation</a:t>
            </a:r>
            <a:endParaRPr sz="1800">
              <a:solidFill>
                <a:srgbClr val="FF9900"/>
              </a:solidFill>
            </a:endParaRPr>
          </a:p>
        </p:txBody>
      </p:sp>
      <p:cxnSp>
        <p:nvCxnSpPr>
          <p:cNvPr id="123" name="Google Shape;123;p23"/>
          <p:cNvCxnSpPr>
            <a:stCxn id="122" idx="0"/>
          </p:cNvCxnSpPr>
          <p:nvPr/>
        </p:nvCxnSpPr>
        <p:spPr>
          <a:xfrm flipH="1" rot="10800000">
            <a:off x="3831250" y="2410275"/>
            <a:ext cx="259200" cy="11124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23"/>
          <p:cNvCxnSpPr>
            <a:stCxn id="122" idx="0"/>
          </p:cNvCxnSpPr>
          <p:nvPr/>
        </p:nvCxnSpPr>
        <p:spPr>
          <a:xfrm flipH="1" rot="10800000">
            <a:off x="3831250" y="3087675"/>
            <a:ext cx="1446900" cy="4350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23"/>
          <p:cNvCxnSpPr>
            <a:stCxn id="122" idx="0"/>
          </p:cNvCxnSpPr>
          <p:nvPr/>
        </p:nvCxnSpPr>
        <p:spPr>
          <a:xfrm flipH="1" rot="10800000">
            <a:off x="3831250" y="1799775"/>
            <a:ext cx="1547400" cy="17229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23"/>
          <p:cNvSpPr/>
          <p:nvPr/>
        </p:nvSpPr>
        <p:spPr>
          <a:xfrm>
            <a:off x="6398850" y="1097275"/>
            <a:ext cx="493500" cy="31362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Feigenbaum-Diagramm: Ein anderer stabiler Bereich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213" y="1017725"/>
            <a:ext cx="580157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Feigenbaum-Diagramm: Warum dieser Bereich von r?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200" y="1017725"/>
            <a:ext cx="583760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Logistische Rekursion mit 3 Häufungspunkten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163" y="1017725"/>
            <a:ext cx="612966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Vielen Dank für’s Zuhören!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de" sz="6000">
                <a:solidFill>
                  <a:schemeClr val="dk1"/>
                </a:solidFill>
              </a:rPr>
              <a:t>logistische Gleichung</a:t>
            </a:r>
            <a:endParaRPr sz="1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3325"/>
            <a:ext cx="8839199" cy="931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783075"/>
            <a:ext cx="8520600" cy="27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relativ simpel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quadratische Rekursion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unerwartete Komplexität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findet Anwendung bei der Modellierung von Populationen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300" y="602225"/>
            <a:ext cx="7015500" cy="7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Festes x</a:t>
            </a:r>
            <a:r>
              <a:rPr baseline="-25000" lang="de"/>
              <a:t>0</a:t>
            </a:r>
            <a:r>
              <a:rPr lang="de"/>
              <a:t>, variables r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850" y="1017725"/>
            <a:ext cx="5828308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7450" y="528325"/>
            <a:ext cx="3854600" cy="4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100" y="1017725"/>
            <a:ext cx="598180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Festes x</a:t>
            </a:r>
            <a:r>
              <a:rPr baseline="-25000" lang="de"/>
              <a:t>0</a:t>
            </a:r>
            <a:r>
              <a:rPr lang="de"/>
              <a:t>, variables r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7450" y="528325"/>
            <a:ext cx="3854600" cy="4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438" y="1017725"/>
            <a:ext cx="576111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Festes x</a:t>
            </a:r>
            <a:r>
              <a:rPr baseline="-25000" lang="de"/>
              <a:t>0</a:t>
            </a:r>
            <a:r>
              <a:rPr lang="de"/>
              <a:t>, variables r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7450" y="528325"/>
            <a:ext cx="3854600" cy="4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763" y="1017725"/>
            <a:ext cx="566848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Festes x</a:t>
            </a:r>
            <a:r>
              <a:rPr baseline="-25000" lang="de"/>
              <a:t>0</a:t>
            </a:r>
            <a:r>
              <a:rPr lang="de"/>
              <a:t>, variables r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7450" y="528325"/>
            <a:ext cx="3854600" cy="4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Variables </a:t>
            </a:r>
            <a:r>
              <a:rPr lang="de"/>
              <a:t>x</a:t>
            </a:r>
            <a:r>
              <a:rPr baseline="-25000" lang="de"/>
              <a:t>0</a:t>
            </a:r>
            <a:r>
              <a:rPr lang="de"/>
              <a:t>, festes r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7450" y="528325"/>
            <a:ext cx="3854600" cy="4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1650" y="1017725"/>
            <a:ext cx="560070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Variables x</a:t>
            </a:r>
            <a:r>
              <a:rPr baseline="-25000" lang="de"/>
              <a:t>0</a:t>
            </a:r>
            <a:r>
              <a:rPr lang="de"/>
              <a:t>, festes r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7450" y="528325"/>
            <a:ext cx="3854600" cy="4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1650" y="1017725"/>
            <a:ext cx="560070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