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04"/>
    <p:restoredTop sz="94812"/>
  </p:normalViewPr>
  <p:slideViewPr>
    <p:cSldViewPr snapToGrid="0">
      <p:cViewPr varScale="1">
        <p:scale>
          <a:sx n="55" d="100"/>
          <a:sy n="55" d="100"/>
        </p:scale>
        <p:origin x="200" y="2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303E71-980E-1897-AC56-CB7117D94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ACFC74-3438-C0DC-5B78-A0BC83118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7DB831-1493-C433-5002-B1A53BF59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1D7D-DBF8-B340-B357-D0A8445B43BA}" type="datetimeFigureOut">
              <a:rPr lang="de-DE" smtClean="0"/>
              <a:t>27.06.24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04D0A8-7246-47D3-8CC4-FD27B59B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EACE96-5C1B-207B-C3E4-0F9E1CCF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57D7-681A-644A-9B0E-01EF229691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705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0622A-BD9E-3910-145A-A7046740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36CD09-2850-0BDE-7AA6-B0643C435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E7B15C-6E01-44A9-5C97-6E8AB038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1D7D-DBF8-B340-B357-D0A8445B43BA}" type="datetimeFigureOut">
              <a:rPr lang="de-DE" smtClean="0"/>
              <a:t>27.06.24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7A83EA-F954-A5A4-AE67-0932CB368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8D9445-B58C-5A98-B5E4-5A6711A3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57D7-681A-644A-9B0E-01EF229691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875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1C356F2-AF9E-85B9-83CA-B4092F77C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9CD7F7-F992-2E22-FDAD-88903A27A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C33D66-E2F9-6D64-459D-52D7DC8F1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1D7D-DBF8-B340-B357-D0A8445B43BA}" type="datetimeFigureOut">
              <a:rPr lang="de-DE" smtClean="0"/>
              <a:t>27.06.24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64067D-AD43-ADA1-9A1D-95EFAE744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9B98F8-7C67-8EA4-AF90-6ED9C34F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57D7-681A-644A-9B0E-01EF229691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63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8DD21-0FA8-0EEA-E6D7-F760538C0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639295-B682-6068-C167-D9561DB39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F97593-3A7E-ED29-5A41-0E8119887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1D7D-DBF8-B340-B357-D0A8445B43BA}" type="datetimeFigureOut">
              <a:rPr lang="de-DE" smtClean="0"/>
              <a:t>27.06.24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7CA254-E274-08FF-1298-E080B8263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4A8C09-5FED-0BF2-2029-748F258A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57D7-681A-644A-9B0E-01EF229691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10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4894CB-AF30-03BF-3CF2-23DB5549E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D379D1-32D8-A2A2-D47B-51EC77E35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6A3565-B870-06E4-FC97-9396A680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1D7D-DBF8-B340-B357-D0A8445B43BA}" type="datetimeFigureOut">
              <a:rPr lang="de-DE" smtClean="0"/>
              <a:t>27.06.24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3AFE8F-BC10-48B8-58DA-EF97CA304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244D76-8DBB-5961-D03B-DA3752405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57D7-681A-644A-9B0E-01EF229691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33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E3926-D198-C904-63AA-BE48D78BD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B7261A-EA36-0133-222F-746A75912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F452C7-AF31-A1B5-2CB1-DD0A88CF1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8B0360-29CE-0A01-BE3C-EEF66428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1D7D-DBF8-B340-B357-D0A8445B43BA}" type="datetimeFigureOut">
              <a:rPr lang="de-DE" smtClean="0"/>
              <a:t>27.06.24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38D6DF-17F4-E690-F9D0-773E991A9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4E51A6-0236-13EF-EBDF-F3271640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57D7-681A-644A-9B0E-01EF229691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451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C8F76-072A-65D9-3340-F5F41F6E8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21577B-4BC4-F7DD-B602-02EC64FFD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4903F3-F62A-0AA3-CB9B-E129AF648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D546C53-5A4E-8BED-169D-C07E9E7E4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0B0FD8D-5856-23EC-8445-432B3BBDE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7D28B7-C17B-8D5F-CFC0-48C7255CA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1D7D-DBF8-B340-B357-D0A8445B43BA}" type="datetimeFigureOut">
              <a:rPr lang="de-DE" smtClean="0"/>
              <a:t>27.06.24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92C2D4C-9BCC-88B0-761D-4B1A6E55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F3B50A-AB07-F259-B941-70F98FE6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57D7-681A-644A-9B0E-01EF229691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23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4B3D84-132A-14FD-C7E0-40015DA6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6731A8-B3AD-4C89-CBD9-226D369C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1D7D-DBF8-B340-B357-D0A8445B43BA}" type="datetimeFigureOut">
              <a:rPr lang="de-DE" smtClean="0"/>
              <a:t>27.06.24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E0C4DA-83D1-2275-E37A-BC317AAB3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682C70-0D1C-361E-8CC1-997CDB00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57D7-681A-644A-9B0E-01EF229691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46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C224FB-B356-7A3F-B1B8-FF84BB03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1D7D-DBF8-B340-B357-D0A8445B43BA}" type="datetimeFigureOut">
              <a:rPr lang="de-DE" smtClean="0"/>
              <a:t>27.06.24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A8FF3F6-4A36-F905-24AF-FDC15E434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11782F-4AA6-7B33-B369-C3EBEA5B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57D7-681A-644A-9B0E-01EF229691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561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698DF-BC34-82B5-07FA-366137D9F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810A96-E9A8-20D8-5BBA-8F0720CA1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AFCFDC-3415-3ED5-DBA9-1F394AFAF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1E4B80-A3DD-3AF0-94FE-42DE7CA8F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1D7D-DBF8-B340-B357-D0A8445B43BA}" type="datetimeFigureOut">
              <a:rPr lang="de-DE" smtClean="0"/>
              <a:t>27.06.24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983817-1BCC-4F8F-4E4A-7060913CC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CE9333-ACFE-2B98-A10A-413DD582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57D7-681A-644A-9B0E-01EF229691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2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C1475-0213-2A6D-526A-F78B6AA0B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18309DA-2772-9D4E-837E-DB91B1A07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51183D-E322-2111-1FD9-A6AB7F1DD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FD084D-9E2A-AA74-37BD-6AA572625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1D7D-DBF8-B340-B357-D0A8445B43BA}" type="datetimeFigureOut">
              <a:rPr lang="de-DE" smtClean="0"/>
              <a:t>27.06.24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BFF354-B4B7-1035-7D87-267CAC807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5B6B8E-C1BE-D058-B1E8-C24BF003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57D7-681A-644A-9B0E-01EF229691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14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FA66DB7-E950-7A08-C261-015551EC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3D3E52-FAD9-9660-E227-201AA1E3B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12A161-A6BE-44BC-5BF8-B8B1D63B4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B1D7D-DBF8-B340-B357-D0A8445B43BA}" type="datetimeFigureOut">
              <a:rPr lang="de-DE" smtClean="0"/>
              <a:t>27.06.24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CD0513-ECB3-BD0F-DD90-29B528B83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B52996-B866-977C-4CCF-EF3E941B6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257D7-681A-644A-9B0E-01EF229691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70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abseedway.s3-accelerate.amazonaws.com/2019/12/romanesco-3920110-scaled.jp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andel.gart.nz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28CAE-5E26-928F-A41C-C82CE452D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41694"/>
            <a:ext cx="6211389" cy="4192451"/>
          </a:xfrm>
        </p:spPr>
        <p:txBody>
          <a:bodyPr>
            <a:normAutofit/>
          </a:bodyPr>
          <a:lstStyle/>
          <a:p>
            <a:r>
              <a:rPr lang="de-DE" dirty="0"/>
              <a:t>Selbstähnlichkeit und Apfelmännchen</a:t>
            </a:r>
            <a:br>
              <a:rPr lang="de-DE" dirty="0"/>
            </a:br>
            <a:r>
              <a:rPr lang="de-DE" sz="2000" dirty="0"/>
              <a:t>Marinus </a:t>
            </a:r>
            <a:r>
              <a:rPr lang="de-DE" sz="2000" dirty="0" err="1"/>
              <a:t>Lentile</a:t>
            </a:r>
            <a:endParaRPr lang="de-DE" sz="2000" dirty="0"/>
          </a:p>
        </p:txBody>
      </p:sp>
      <p:pic>
        <p:nvPicPr>
          <p:cNvPr id="6" name="Grafik 5">
            <a:hlinkClick r:id="rId2"/>
            <a:extLst>
              <a:ext uri="{FF2B5EF4-FFF2-40B4-BE49-F238E27FC236}">
                <a16:creationId xmlns:a16="http://schemas.microsoft.com/office/drawing/2014/main" id="{CEC62477-E463-4B3E-D7D2-81BEC61DA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389" y="1644106"/>
            <a:ext cx="5354682" cy="356978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9B2B45BD-6B53-6D7B-7B54-2F4B977933F5}"/>
              </a:ext>
            </a:extLst>
          </p:cNvPr>
          <p:cNvSpPr txBox="1"/>
          <p:nvPr/>
        </p:nvSpPr>
        <p:spPr>
          <a:xfrm>
            <a:off x="6526529" y="5234090"/>
            <a:ext cx="50395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hlinkClick r:id="rId2"/>
              </a:rPr>
              <a:t>https://labseedway.s3-accelerate.amazonaws.com/2019/12/romanesco-3920110-scaled.jpg</a:t>
            </a:r>
            <a:r>
              <a:rPr lang="de-DE" sz="700" dirty="0"/>
              <a:t>, Aufgerufen am 27.06.2024, 18:50 Uhr</a:t>
            </a:r>
          </a:p>
        </p:txBody>
      </p:sp>
    </p:spTree>
    <p:extLst>
      <p:ext uri="{BB962C8B-B14F-4D97-AF65-F5344CB8AC3E}">
        <p14:creationId xmlns:p14="http://schemas.microsoft.com/office/powerpoint/2010/main" val="294205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0821C-01EF-534E-9FE0-736E0586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Sierpinski-Dreieck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6BE818A-3C4F-943C-A3B2-D9672A130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Einfaches Fraktal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Einfache Bildungsregel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Selbstähnlich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7854E4B-F5AC-2CF6-3986-2213FBAFF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371" y="365125"/>
            <a:ext cx="6207098" cy="598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7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5507532-C14F-DB76-7357-E54A7E6AC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09" y="0"/>
            <a:ext cx="88777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6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F9A19-6B9D-5E6A-E6A7-6E6ED1B1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Selbstähnlichkeit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B4F4434-9AE3-CF14-F282-8D547A4CD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5496" y="909355"/>
            <a:ext cx="5166329" cy="5039289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Inhaltsplatzhalter 6">
                <a:extLst>
                  <a:ext uri="{FF2B5EF4-FFF2-40B4-BE49-F238E27FC236}">
                    <a16:creationId xmlns:a16="http://schemas.microsoft.com/office/drawing/2014/main" id="{40954A50-8583-C7BF-FA01-D5C2FBA2AC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825625"/>
                <a:ext cx="6222167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dirty="0"/>
                  <a:t>Teile des Fraktals ähneln dem Gesamtfraktal</a:t>
                </a:r>
              </a:p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𝑇𝑒𝑖𝑙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𝑆𝑡𝑟𝑒𝑐𝑘𝑢𝑛𝑔𝑠𝑓𝑎𝑘𝑡𝑜𝑟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𝐺𝑒𝑠𝑎𝑚𝑡𝑓𝑟𝑎𝑘𝑡𝑎𝑙</m:t>
                    </m:r>
                  </m:oMath>
                </a14:m>
                <a:endParaRPr lang="de-DE" b="0" dirty="0"/>
              </a:p>
              <a:p>
                <a:endParaRPr lang="de-DE" dirty="0"/>
              </a:p>
              <a:p>
                <a:r>
                  <a:rPr lang="de-DE" b="0" dirty="0"/>
                  <a:t>Strec</a:t>
                </a:r>
                <a:r>
                  <a:rPr lang="de-DE" dirty="0"/>
                  <a:t>kungsfaktor hier?</a:t>
                </a:r>
                <a:endParaRPr lang="de-DE" b="0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10" name="Inhaltsplatzhalter 6">
                <a:extLst>
                  <a:ext uri="{FF2B5EF4-FFF2-40B4-BE49-F238E27FC236}">
                    <a16:creationId xmlns:a16="http://schemas.microsoft.com/office/drawing/2014/main" id="{40954A50-8583-C7BF-FA01-D5C2FBA2A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5"/>
                <a:ext cx="6222167" cy="4351338"/>
              </a:xfrm>
              <a:prstGeom prst="rect">
                <a:avLst/>
              </a:prstGeom>
              <a:blipFill>
                <a:blip r:embed="rId3"/>
                <a:stretch>
                  <a:fillRect l="-1629" t="-23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793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39EEF8-5CB8-541B-B439-9911A2861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Dimension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B094483-9F52-EDBC-DDC5-2B296120C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560519"/>
            <a:ext cx="10515600" cy="2100746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20E13843-794C-C6E8-19A9-125B451E357F}"/>
              </a:ext>
            </a:extLst>
          </p:cNvPr>
          <p:cNvSpPr/>
          <p:nvPr/>
        </p:nvSpPr>
        <p:spPr>
          <a:xfrm>
            <a:off x="3445933" y="4191505"/>
            <a:ext cx="2963334" cy="140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108B9CF-AD79-8CDF-D3D3-08A99E179A67}"/>
              </a:ext>
            </a:extLst>
          </p:cNvPr>
          <p:cNvSpPr/>
          <p:nvPr/>
        </p:nvSpPr>
        <p:spPr>
          <a:xfrm>
            <a:off x="6620933" y="4030639"/>
            <a:ext cx="4148667" cy="140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DAEFD7BB-893A-D1D2-799F-1327A978EAA2}"/>
                  </a:ext>
                </a:extLst>
              </p:cNvPr>
              <p:cNvSpPr txBox="1"/>
              <p:nvPr/>
            </p:nvSpPr>
            <p:spPr>
              <a:xfrm>
                <a:off x="1265765" y="2061505"/>
                <a:ext cx="4483101" cy="2015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500" dirty="0"/>
                  <a:t>Bei </a:t>
                </a:r>
                <a14:m>
                  <m:oMath xmlns:m="http://schemas.openxmlformats.org/officeDocument/2006/math">
                    <m:r>
                      <a:rPr lang="de-DE" sz="25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sz="25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de-DE" sz="2500" dirty="0"/>
                  <a:t> eigentlich Erhöhung der Masse um 4:</a:t>
                </a:r>
              </a:p>
              <a:p>
                <a:endParaRPr lang="de-DE" sz="2500" dirty="0"/>
              </a:p>
              <a:p>
                <a:endParaRPr lang="de-DE" sz="2500" b="0" dirty="0"/>
              </a:p>
              <a:p>
                <a:endParaRPr lang="de-DE" sz="2500" dirty="0"/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DAEFD7BB-893A-D1D2-799F-1327A978E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765" y="2061505"/>
                <a:ext cx="4483101" cy="2015936"/>
              </a:xfrm>
              <a:prstGeom prst="rect">
                <a:avLst/>
              </a:prstGeom>
              <a:blipFill>
                <a:blip r:embed="rId3"/>
                <a:stretch>
                  <a:fillRect l="-2260" t="-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feld 11">
            <a:extLst>
              <a:ext uri="{FF2B5EF4-FFF2-40B4-BE49-F238E27FC236}">
                <a16:creationId xmlns:a16="http://schemas.microsoft.com/office/drawing/2014/main" id="{754871D8-98AF-716E-C201-8EFC416F0F5B}"/>
              </a:ext>
            </a:extLst>
          </p:cNvPr>
          <p:cNvSpPr txBox="1"/>
          <p:nvPr/>
        </p:nvSpPr>
        <p:spPr>
          <a:xfrm>
            <a:off x="6620933" y="2061505"/>
            <a:ext cx="44831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dirty="0"/>
              <a:t>Aber tatsächliche Erhöhung = 3</a:t>
            </a:r>
            <a:endParaRPr lang="de-DE" sz="2500" b="0" dirty="0"/>
          </a:p>
          <a:p>
            <a:endParaRPr lang="de-DE" sz="2500" dirty="0"/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9F209F85-2DF0-1882-305E-B6E11585B50F}"/>
              </a:ext>
            </a:extLst>
          </p:cNvPr>
          <p:cNvCxnSpPr/>
          <p:nvPr/>
        </p:nvCxnSpPr>
        <p:spPr>
          <a:xfrm>
            <a:off x="110067" y="3776133"/>
            <a:ext cx="11997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C1E7B654-9BB2-7337-7380-96F502BCE1D3}"/>
                  </a:ext>
                </a:extLst>
              </p:cNvPr>
              <p:cNvSpPr txBox="1"/>
              <p:nvPr/>
            </p:nvSpPr>
            <p:spPr>
              <a:xfrm>
                <a:off x="2396066" y="3035127"/>
                <a:ext cx="2175934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de-DE" sz="2400" b="0" dirty="0"/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C1E7B654-9BB2-7337-7380-96F502BCE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066" y="3035127"/>
                <a:ext cx="2175934" cy="4682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03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00B0F36-7605-C3D0-7A02-8D82838BC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336"/>
          <a:stretch/>
        </p:blipFill>
        <p:spPr>
          <a:xfrm>
            <a:off x="2230249" y="1027906"/>
            <a:ext cx="7731502" cy="4106802"/>
          </a:xfrm>
        </p:spPr>
      </p:pic>
    </p:spTree>
    <p:extLst>
      <p:ext uri="{BB962C8B-B14F-4D97-AF65-F5344CB8AC3E}">
        <p14:creationId xmlns:p14="http://schemas.microsoft.com/office/powerpoint/2010/main" val="337613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46431-877A-1854-0C1E-2BE37FFE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Dimension?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FE55A01-FB92-A203-7016-586E76695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768" b="3476"/>
          <a:stretch/>
        </p:blipFill>
        <p:spPr>
          <a:xfrm>
            <a:off x="3372129" y="1578976"/>
            <a:ext cx="5584301" cy="4568210"/>
          </a:xfrm>
        </p:spPr>
      </p:pic>
    </p:spTree>
    <p:extLst>
      <p:ext uri="{BB962C8B-B14F-4D97-AF65-F5344CB8AC3E}">
        <p14:creationId xmlns:p14="http://schemas.microsoft.com/office/powerpoint/2010/main" val="1704545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40D06-02AD-02E6-BF2D-457E0B671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Apfelmännchen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5CD7598-DCE3-EF7D-43C5-72CD62E0E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4216" y="1690688"/>
            <a:ext cx="5533292" cy="4459668"/>
          </a:xfrm>
        </p:spPr>
      </p:pic>
    </p:spTree>
    <p:extLst>
      <p:ext uri="{BB962C8B-B14F-4D97-AF65-F5344CB8AC3E}">
        <p14:creationId xmlns:p14="http://schemas.microsoft.com/office/powerpoint/2010/main" val="2636815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FB6B36-72F1-7081-D1A5-3F50B4446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766218"/>
            <a:ext cx="10515600" cy="1325563"/>
          </a:xfrm>
        </p:spPr>
        <p:txBody>
          <a:bodyPr/>
          <a:lstStyle/>
          <a:p>
            <a:r>
              <a:rPr lang="de-DE" b="0" i="0" dirty="0">
                <a:effectLst/>
                <a:latin typeface="system-ui"/>
              </a:rPr>
              <a:t> </a:t>
            </a:r>
            <a:r>
              <a:rPr lang="de-DE" b="0" i="0" u="none" strike="noStrike" dirty="0">
                <a:effectLst/>
                <a:latin typeface="system-ui"/>
                <a:hlinkClick r:id="rId2"/>
              </a:rPr>
              <a:t>https://mandel.gart.nz/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2075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Macintosh PowerPoint</Application>
  <PresentationFormat>Breitbild</PresentationFormat>
  <Paragraphs>22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system-ui</vt:lpstr>
      <vt:lpstr>Office</vt:lpstr>
      <vt:lpstr>Selbstähnlichkeit und Apfelmännchen Marinus Lentile</vt:lpstr>
      <vt:lpstr>Sierpinski-Dreieck</vt:lpstr>
      <vt:lpstr>PowerPoint-Präsentation</vt:lpstr>
      <vt:lpstr>Selbstähnlichkeit</vt:lpstr>
      <vt:lpstr>Dimension</vt:lpstr>
      <vt:lpstr>PowerPoint-Präsentation</vt:lpstr>
      <vt:lpstr>Dimension?</vt:lpstr>
      <vt:lpstr>Apfelmännchen</vt:lpstr>
      <vt:lpstr> https://mandel.gart.nz/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Selbstähnlichkeit und Apfelmännchen </dc:title>
  <dc:creator>Marinus Lentile</dc:creator>
  <cp:lastModifiedBy>Marinus Lentile</cp:lastModifiedBy>
  <cp:revision>14</cp:revision>
  <dcterms:created xsi:type="dcterms:W3CDTF">2024-06-27T08:38:43Z</dcterms:created>
  <dcterms:modified xsi:type="dcterms:W3CDTF">2024-06-27T17:39:47Z</dcterms:modified>
</cp:coreProperties>
</file>