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29" autoAdjust="0"/>
    <p:restoredTop sz="86446" autoAdjust="0"/>
  </p:normalViewPr>
  <p:slideViewPr>
    <p:cSldViewPr snapToGrid="0">
      <p:cViewPr varScale="1">
        <p:scale>
          <a:sx n="98" d="100"/>
          <a:sy n="98" d="100"/>
        </p:scale>
        <p:origin x="5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044D-E4CF-4D5B-8E7B-114317F0B65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BF0-2772-4AB3-ACB9-C5F1EBCB0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-electronics-usa.com/battery-electronics-10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charging to smarticles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do not want to open smarticles anymore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Always charging during experiment</a:t>
            </a:r>
          </a:p>
          <a:p>
            <a:pPr lvl="1"/>
            <a:r>
              <a:rPr lang="en-US" dirty="0" smtClean="0"/>
              <a:t>Solar panels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 charging platform</a:t>
            </a:r>
          </a:p>
          <a:p>
            <a:pPr lvl="1"/>
            <a:r>
              <a:rPr lang="en-US" dirty="0" smtClean="0"/>
              <a:t>Using an inductance charger or even charging points on bottom</a:t>
            </a:r>
          </a:p>
        </p:txBody>
      </p:sp>
    </p:spTree>
    <p:extLst>
      <p:ext uri="{BB962C8B-B14F-4D97-AF65-F5344CB8AC3E}">
        <p14:creationId xmlns:p14="http://schemas.microsoft.com/office/powerpoint/2010/main" val="392750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battery designs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0936" y="1911096"/>
                <a:ext cx="8631936" cy="476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could use a supercapacitor to free up space and allow very quick charging to smarticles</a:t>
                </a:r>
              </a:p>
              <a:p>
                <a:endParaRPr lang="en-US" dirty="0"/>
              </a:p>
              <a:p>
                <a:r>
                  <a:rPr lang="en-US" dirty="0" smtClean="0"/>
                  <a:t>Current batteries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150 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𝑚𝐴𝐻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3.7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𝑑𝑖𝑠𝑐h𝑎𝑟𝑔𝑒</m:t>
                    </m:r>
                  </m:oMath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𝐶h𝑎𝑟𝑔𝑒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540 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=540×3.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7=1998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Supercapacitors: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Charge time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1911096"/>
                <a:ext cx="8631936" cy="4765920"/>
              </a:xfrm>
              <a:prstGeom prst="rect">
                <a:avLst/>
              </a:prstGeom>
              <a:blipFill rotWithShape="0">
                <a:blip r:embed="rId2"/>
                <a:stretch>
                  <a:fillRect l="-636" t="-768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hlinkClick r:id="rId3"/>
              </a:rPr>
              <a:t>http://www.rc-electronics-usa.com/battery-electronics-101.html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881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smarticles ability to roll and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Adding flywheel to smarticles?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2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112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Adding charging to smarticles</vt:lpstr>
      <vt:lpstr>Charging battery designs</vt:lpstr>
      <vt:lpstr>Give smarticles ability to roll and turn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Savoie</dc:creator>
  <cp:lastModifiedBy>Will Savoie</cp:lastModifiedBy>
  <cp:revision>4</cp:revision>
  <dcterms:created xsi:type="dcterms:W3CDTF">2017-09-30T18:17:50Z</dcterms:created>
  <dcterms:modified xsi:type="dcterms:W3CDTF">2017-10-02T19:02:48Z</dcterms:modified>
</cp:coreProperties>
</file>