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>
        <p:scale>
          <a:sx n="75" d="100"/>
          <a:sy n="75" d="100"/>
        </p:scale>
        <p:origin x="63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CCC7-0CE3-429E-8C4B-4A3DDF06B59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0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CCC7-0CE3-429E-8C4B-4A3DDF06B59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5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CCC7-0CE3-429E-8C4B-4A3DDF06B59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3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CCC7-0CE3-429E-8C4B-4A3DDF06B59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CCC7-0CE3-429E-8C4B-4A3DDF06B59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6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CCC7-0CE3-429E-8C4B-4A3DDF06B59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CCC7-0CE3-429E-8C4B-4A3DDF06B59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CCC7-0CE3-429E-8C4B-4A3DDF06B59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8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CCC7-0CE3-429E-8C4B-4A3DDF06B59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5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CCC7-0CE3-429E-8C4B-4A3DDF06B59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8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CCC7-0CE3-429E-8C4B-4A3DDF06B59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8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DCCC7-0CE3-429E-8C4B-4A3DDF06B59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51327-F0C5-479A-B91F-CC48DE4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05672"/>
            <a:ext cx="3629910" cy="3242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538" y="986528"/>
            <a:ext cx="2657475" cy="1638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326420" y="1136777"/>
                <a:ext cx="2614108" cy="1522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𝑟𝑖𝑛𝑔𝑆𝑊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=46.76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68.88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𝑠𝑚𝑎𝑟𝑡𝑅𝐿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=35.3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𝑠𝑚𝑎𝑟𝑡𝑆𝑊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=23.96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420" y="1136777"/>
                <a:ext cx="2614108" cy="15224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1" t="2410" r="20549"/>
          <a:stretch/>
        </p:blipFill>
        <p:spPr>
          <a:xfrm>
            <a:off x="800099" y="3136900"/>
            <a:ext cx="4089401" cy="376465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771900" y="5156200"/>
            <a:ext cx="64770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71900" y="4649894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4cm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10275" y="3314700"/>
            <a:ext cx="4254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Inner circumference taken up by smarticle is 16cm</a:t>
            </a:r>
          </a:p>
          <a:p>
            <a:endParaRPr lang="en-US" dirty="0"/>
          </a:p>
          <a:p>
            <a:r>
              <a:rPr lang="en-US" dirty="0" smtClean="0"/>
              <a:t>Total inner circumference = 60.32 cm</a:t>
            </a:r>
          </a:p>
          <a:p>
            <a:endParaRPr lang="en-US" dirty="0"/>
          </a:p>
          <a:p>
            <a:r>
              <a:rPr lang="en-US" dirty="0" smtClean="0"/>
              <a:t>Smarticle takes up 26.53% of inner ring</a:t>
            </a:r>
          </a:p>
          <a:p>
            <a:endParaRPr lang="en-US" dirty="0"/>
          </a:p>
          <a:p>
            <a:r>
              <a:rPr lang="en-US" dirty="0" smtClean="0"/>
              <a:t>Weight of straight part of chord (before smarticle addition) must weigh: .2653*46.76=12.41g (in </a:t>
            </a:r>
            <a:r>
              <a:rPr lang="en-US" dirty="0" err="1" smtClean="0"/>
              <a:t>solidworks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695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272" y="2117725"/>
            <a:ext cx="5068656" cy="435133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476500" y="1993900"/>
            <a:ext cx="3759200" cy="182880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37628" y="2261969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This must weight smarticle + 26.53% of old ring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91500" y="3176369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New ring should weigh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373028" y="4497169"/>
                <a:ext cx="3162300" cy="1776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new ring should weigh: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𝑠𝑚𝑎𝑟𝑡𝑅𝐿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𝑟𝑖𝑛𝑔𝑅𝐿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𝑐h𝑜𝑟𝑑𝑅𝐿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104.18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∴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𝑐h𝑜𝑟𝑑𝑆𝑊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70.72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028" y="4497169"/>
                <a:ext cx="3162300" cy="1776897"/>
              </a:xfrm>
              <a:prstGeom prst="rect">
                <a:avLst/>
              </a:prstGeom>
              <a:blipFill rotWithShape="0">
                <a:blip r:embed="rId3"/>
                <a:stretch>
                  <a:fillRect l="-1541" t="-2062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65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62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Savoie</dc:creator>
  <cp:lastModifiedBy>Will Savoie</cp:lastModifiedBy>
  <cp:revision>3</cp:revision>
  <dcterms:created xsi:type="dcterms:W3CDTF">2017-12-13T16:16:36Z</dcterms:created>
  <dcterms:modified xsi:type="dcterms:W3CDTF">2017-12-13T16:54:09Z</dcterms:modified>
</cp:coreProperties>
</file>