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notesMasterIdLst>
    <p:notesMasterId r:id="rId4"/>
  </p:notesMasterIdLst>
  <p:sldIdLst>
    <p:sldId id="256" r:id="rId2"/>
    <p:sldId id="257" r:id="rId3"/>
  </p:sldIdLst>
  <p:sldSz cx="21945600" cy="32918400"/>
  <p:notesSz cx="6858000" cy="9144000"/>
  <p:defaultTextStyle>
    <a:defPPr>
      <a:defRPr lang="en-US"/>
    </a:defPPr>
    <a:lvl1pPr algn="l" defTabSz="1566863" rtl="0" eaLnBrk="0" fontAlgn="base" hangingPunct="0">
      <a:spcBef>
        <a:spcPct val="0"/>
      </a:spcBef>
      <a:spcAft>
        <a:spcPct val="0"/>
      </a:spcAft>
      <a:defRPr sz="6100" kern="1200">
        <a:solidFill>
          <a:schemeClr val="tx1"/>
        </a:solidFill>
        <a:latin typeface="Arial" panose="020B0604020202020204" pitchFamily="34" charset="0"/>
        <a:ea typeface="ＭＳ Ｐゴシック" panose="020B0600070205080204" pitchFamily="34" charset="-128"/>
        <a:cs typeface="+mn-cs"/>
      </a:defRPr>
    </a:lvl1pPr>
    <a:lvl2pPr marL="1566863" indent="-1239838" algn="l" defTabSz="1566863" rtl="0" eaLnBrk="0" fontAlgn="base" hangingPunct="0">
      <a:spcBef>
        <a:spcPct val="0"/>
      </a:spcBef>
      <a:spcAft>
        <a:spcPct val="0"/>
      </a:spcAft>
      <a:defRPr sz="6100" kern="1200">
        <a:solidFill>
          <a:schemeClr val="tx1"/>
        </a:solidFill>
        <a:latin typeface="Arial" panose="020B0604020202020204" pitchFamily="34" charset="0"/>
        <a:ea typeface="ＭＳ Ｐゴシック" panose="020B0600070205080204" pitchFamily="34" charset="-128"/>
        <a:cs typeface="+mn-cs"/>
      </a:defRPr>
    </a:lvl2pPr>
    <a:lvl3pPr marL="3133725" indent="-2479675" algn="l" defTabSz="1566863" rtl="0" eaLnBrk="0" fontAlgn="base" hangingPunct="0">
      <a:spcBef>
        <a:spcPct val="0"/>
      </a:spcBef>
      <a:spcAft>
        <a:spcPct val="0"/>
      </a:spcAft>
      <a:defRPr sz="6100" kern="1200">
        <a:solidFill>
          <a:schemeClr val="tx1"/>
        </a:solidFill>
        <a:latin typeface="Arial" panose="020B0604020202020204" pitchFamily="34" charset="0"/>
        <a:ea typeface="ＭＳ Ｐゴシック" panose="020B0600070205080204" pitchFamily="34" charset="-128"/>
        <a:cs typeface="+mn-cs"/>
      </a:defRPr>
    </a:lvl3pPr>
    <a:lvl4pPr marL="4700588" indent="-3721100" algn="l" defTabSz="1566863" rtl="0" eaLnBrk="0" fontAlgn="base" hangingPunct="0">
      <a:spcBef>
        <a:spcPct val="0"/>
      </a:spcBef>
      <a:spcAft>
        <a:spcPct val="0"/>
      </a:spcAft>
      <a:defRPr sz="6100" kern="1200">
        <a:solidFill>
          <a:schemeClr val="tx1"/>
        </a:solidFill>
        <a:latin typeface="Arial" panose="020B0604020202020204" pitchFamily="34" charset="0"/>
        <a:ea typeface="ＭＳ Ｐゴシック" panose="020B0600070205080204" pitchFamily="34" charset="-128"/>
        <a:cs typeface="+mn-cs"/>
      </a:defRPr>
    </a:lvl4pPr>
    <a:lvl5pPr marL="6267450" indent="-4962525" algn="l" defTabSz="1566863" rtl="0" eaLnBrk="0" fontAlgn="base" hangingPunct="0">
      <a:spcBef>
        <a:spcPct val="0"/>
      </a:spcBef>
      <a:spcAft>
        <a:spcPct val="0"/>
      </a:spcAft>
      <a:defRPr sz="61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61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61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61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61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9277">
          <p15:clr>
            <a:srgbClr val="A4A3A4"/>
          </p15:clr>
        </p15:guide>
        <p15:guide id="2" pos="6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94724"/>
  </p:normalViewPr>
  <p:slideViewPr>
    <p:cSldViewPr snapToGrid="0" snapToObjects="1">
      <p:cViewPr>
        <p:scale>
          <a:sx n="81" d="100"/>
          <a:sy n="81" d="100"/>
        </p:scale>
        <p:origin x="32" y="160"/>
      </p:cViewPr>
      <p:guideLst>
        <p:guide orient="horz" pos="9277"/>
        <p:guide pos="6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11472C-946C-996A-EA11-9B0F1B255F9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119BB206-F92F-EC05-2C67-B1AB685F0E37}"/>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defTabSz="1566901" eaLnBrk="1" hangingPunct="1">
              <a:defRPr sz="1200" smtClean="0">
                <a:latin typeface="Calibri" panose="020F0502020204030204" pitchFamily="34" charset="0"/>
              </a:defRPr>
            </a:lvl1pPr>
          </a:lstStyle>
          <a:p>
            <a:pPr>
              <a:defRPr/>
            </a:pPr>
            <a:fld id="{10F44684-EEC5-FA4E-8607-EBA4C4EBADA7}" type="datetimeFigureOut">
              <a:rPr lang="en-US" altLang="en-US"/>
              <a:pPr>
                <a:defRPr/>
              </a:pPr>
              <a:t>4/30/23</a:t>
            </a:fld>
            <a:endParaRPr lang="en-US" altLang="en-US"/>
          </a:p>
        </p:txBody>
      </p:sp>
      <p:sp>
        <p:nvSpPr>
          <p:cNvPr id="4" name="Slide Image Placeholder 3">
            <a:extLst>
              <a:ext uri="{FF2B5EF4-FFF2-40B4-BE49-F238E27FC236}">
                <a16:creationId xmlns:a16="http://schemas.microsoft.com/office/drawing/2014/main" id="{525C89C4-1BF1-7BE8-2884-5BC2F56B0119}"/>
              </a:ext>
            </a:extLst>
          </p:cNvPr>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5D7D455-1F20-3D88-3BEE-3966A88C465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D84426E-6BC3-9722-9D8E-64C91B65101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09578FD5-5149-63C2-6CAA-372A792FDA2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defTabSz="1566901" eaLnBrk="1" hangingPunct="1">
              <a:defRPr sz="1200" smtClean="0">
                <a:latin typeface="Calibri" panose="020F0502020204030204" pitchFamily="34" charset="0"/>
              </a:defRPr>
            </a:lvl1pPr>
          </a:lstStyle>
          <a:p>
            <a:pPr>
              <a:defRPr/>
            </a:pPr>
            <a:fld id="{29BEA37C-68D9-2F44-8777-D5F2F4D257D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325438" rtl="0" eaLnBrk="0" fontAlgn="base" hangingPunct="0">
      <a:spcBef>
        <a:spcPct val="30000"/>
      </a:spcBef>
      <a:spcAft>
        <a:spcPct val="0"/>
      </a:spcAft>
      <a:defRPr sz="800" kern="1200">
        <a:solidFill>
          <a:schemeClr val="tx1"/>
        </a:solidFill>
        <a:latin typeface="+mn-lt"/>
        <a:ea typeface="ＭＳ Ｐゴシック" charset="0"/>
        <a:cs typeface="ＭＳ Ｐゴシック" charset="0"/>
      </a:defRPr>
    </a:lvl1pPr>
    <a:lvl2pPr marL="325438" algn="l" defTabSz="325438" rtl="0" eaLnBrk="0" fontAlgn="base" hangingPunct="0">
      <a:spcBef>
        <a:spcPct val="30000"/>
      </a:spcBef>
      <a:spcAft>
        <a:spcPct val="0"/>
      </a:spcAft>
      <a:defRPr sz="800" kern="1200">
        <a:solidFill>
          <a:schemeClr val="tx1"/>
        </a:solidFill>
        <a:latin typeface="+mn-lt"/>
        <a:ea typeface="ＭＳ Ｐゴシック" charset="0"/>
        <a:cs typeface="+mn-cs"/>
      </a:defRPr>
    </a:lvl2pPr>
    <a:lvl3pPr marL="652463" algn="l" defTabSz="325438" rtl="0" eaLnBrk="0" fontAlgn="base" hangingPunct="0">
      <a:spcBef>
        <a:spcPct val="30000"/>
      </a:spcBef>
      <a:spcAft>
        <a:spcPct val="0"/>
      </a:spcAft>
      <a:defRPr sz="800" kern="1200">
        <a:solidFill>
          <a:schemeClr val="tx1"/>
        </a:solidFill>
        <a:latin typeface="+mn-lt"/>
        <a:ea typeface="ＭＳ Ｐゴシック" charset="0"/>
        <a:cs typeface="+mn-cs"/>
      </a:defRPr>
    </a:lvl3pPr>
    <a:lvl4pPr marL="979488" algn="l" defTabSz="325438" rtl="0" eaLnBrk="0" fontAlgn="base" hangingPunct="0">
      <a:spcBef>
        <a:spcPct val="30000"/>
      </a:spcBef>
      <a:spcAft>
        <a:spcPct val="0"/>
      </a:spcAft>
      <a:defRPr sz="800" kern="1200">
        <a:solidFill>
          <a:schemeClr val="tx1"/>
        </a:solidFill>
        <a:latin typeface="+mn-lt"/>
        <a:ea typeface="ＭＳ Ｐゴシック" charset="0"/>
        <a:cs typeface="+mn-cs"/>
      </a:defRPr>
    </a:lvl4pPr>
    <a:lvl5pPr marL="1304925" algn="l" defTabSz="325438" rtl="0" eaLnBrk="0" fontAlgn="base" hangingPunct="0">
      <a:spcBef>
        <a:spcPct val="30000"/>
      </a:spcBef>
      <a:spcAft>
        <a:spcPct val="0"/>
      </a:spcAft>
      <a:defRPr sz="800" kern="1200">
        <a:solidFill>
          <a:schemeClr val="tx1"/>
        </a:solidFill>
        <a:latin typeface="+mn-lt"/>
        <a:ea typeface="ＭＳ Ｐゴシック" charset="0"/>
        <a:cs typeface="+mn-cs"/>
      </a:defRPr>
    </a:lvl5pPr>
    <a:lvl6pPr marL="1632661" algn="l" defTabSz="326532" rtl="0" eaLnBrk="1" latinLnBrk="0" hangingPunct="1">
      <a:defRPr sz="857" kern="1200">
        <a:solidFill>
          <a:schemeClr val="tx1"/>
        </a:solidFill>
        <a:latin typeface="+mn-lt"/>
        <a:ea typeface="+mn-ea"/>
        <a:cs typeface="+mn-cs"/>
      </a:defRPr>
    </a:lvl6pPr>
    <a:lvl7pPr marL="1959193" algn="l" defTabSz="326532" rtl="0" eaLnBrk="1" latinLnBrk="0" hangingPunct="1">
      <a:defRPr sz="857" kern="1200">
        <a:solidFill>
          <a:schemeClr val="tx1"/>
        </a:solidFill>
        <a:latin typeface="+mn-lt"/>
        <a:ea typeface="+mn-ea"/>
        <a:cs typeface="+mn-cs"/>
      </a:defRPr>
    </a:lvl7pPr>
    <a:lvl8pPr marL="2285726" algn="l" defTabSz="326532" rtl="0" eaLnBrk="1" latinLnBrk="0" hangingPunct="1">
      <a:defRPr sz="857" kern="1200">
        <a:solidFill>
          <a:schemeClr val="tx1"/>
        </a:solidFill>
        <a:latin typeface="+mn-lt"/>
        <a:ea typeface="+mn-ea"/>
        <a:cs typeface="+mn-cs"/>
      </a:defRPr>
    </a:lvl8pPr>
    <a:lvl9pPr marL="2612258" algn="l" defTabSz="326532" rtl="0" eaLnBrk="1" latinLnBrk="0" hangingPunct="1">
      <a:defRPr sz="85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8E1D0DE-B15B-AFAF-E995-23582591A3E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888" y="0"/>
            <a:ext cx="22186901"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a:extLst>
              <a:ext uri="{FF2B5EF4-FFF2-40B4-BE49-F238E27FC236}">
                <a16:creationId xmlns:a16="http://schemas.microsoft.com/office/drawing/2014/main" id="{431C71FE-ADEC-E1BF-5C63-85078D569A0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9608463"/>
            <a:ext cx="21945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E2316AE1-64BB-9E30-6233-811ABC79C40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800" y="30240288"/>
            <a:ext cx="81597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685800" y="356158"/>
            <a:ext cx="20651229" cy="3261356"/>
          </a:xfrm>
        </p:spPr>
        <p:txBody>
          <a:bodyPr lIns="0" tIns="0" rIns="0" bIns="0" anchor="t">
            <a:normAutofit/>
          </a:bodyPr>
          <a:lstStyle>
            <a:lvl1pPr algn="l">
              <a:defRPr lang="en-US" sz="8667" b="1" kern="1200" dirty="0">
                <a:solidFill>
                  <a:schemeClr val="bg1"/>
                </a:solidFill>
                <a:latin typeface="Arial"/>
                <a:ea typeface="+mn-ea"/>
                <a:cs typeface="Arial"/>
              </a:defRPr>
            </a:lvl1pPr>
          </a:lstStyle>
          <a:p>
            <a:pPr lvl="0"/>
            <a:r>
              <a:rPr lang="en-US" dirty="0"/>
              <a:t>Click to edit Master title style</a:t>
            </a:r>
          </a:p>
        </p:txBody>
      </p:sp>
      <p:sp>
        <p:nvSpPr>
          <p:cNvPr id="13" name="Content Placeholder 13"/>
          <p:cNvSpPr>
            <a:spLocks noGrp="1"/>
          </p:cNvSpPr>
          <p:nvPr>
            <p:ph sz="quarter" idx="10"/>
          </p:nvPr>
        </p:nvSpPr>
        <p:spPr>
          <a:xfrm>
            <a:off x="685800" y="2691799"/>
            <a:ext cx="20651229" cy="1880201"/>
          </a:xfrm>
          <a:prstGeom prst="rect">
            <a:avLst/>
          </a:prstGeom>
        </p:spPr>
        <p:txBody>
          <a:bodyPr lIns="0" tIns="0" rIns="0" bIns="0">
            <a:normAutofit/>
          </a:bodyPr>
          <a:lstStyle>
            <a:lvl1pPr marL="0" indent="0">
              <a:buFontTx/>
              <a:buNone/>
              <a:defRPr lang="en-US" sz="4800" b="0" kern="1200" baseline="0" dirty="0">
                <a:solidFill>
                  <a:schemeClr val="bg1"/>
                </a:solidFill>
                <a:latin typeface="Arial"/>
                <a:ea typeface="+mn-ea"/>
                <a:cs typeface="Arial"/>
              </a:defRPr>
            </a:lvl1pPr>
          </a:lstStyle>
          <a:p>
            <a:pPr lvl="0"/>
            <a:r>
              <a:rPr lang="en-US" dirty="0"/>
              <a:t>Click to edit Master text styles</a:t>
            </a:r>
          </a:p>
        </p:txBody>
      </p:sp>
      <p:sp>
        <p:nvSpPr>
          <p:cNvPr id="15" name="Content Placeholder 13"/>
          <p:cNvSpPr>
            <a:spLocks noGrp="1"/>
          </p:cNvSpPr>
          <p:nvPr>
            <p:ph sz="quarter" idx="11"/>
          </p:nvPr>
        </p:nvSpPr>
        <p:spPr>
          <a:xfrm>
            <a:off x="11395948" y="30145415"/>
            <a:ext cx="9941081" cy="2142001"/>
          </a:xfrm>
          <a:prstGeom prst="rect">
            <a:avLst/>
          </a:prstGeom>
        </p:spPr>
        <p:txBody>
          <a:bodyPr lIns="0" tIns="0" rIns="0" bIns="0">
            <a:normAutofit/>
          </a:bodyPr>
          <a:lstStyle>
            <a:lvl1pPr marL="0" indent="0">
              <a:buFontTx/>
              <a:buNone/>
              <a:defRPr lang="en-US" sz="2400" b="0" kern="1200" dirty="0">
                <a:solidFill>
                  <a:schemeClr val="bg1"/>
                </a:solidFill>
                <a:latin typeface="Arial"/>
                <a:ea typeface="+mn-ea"/>
                <a:cs typeface="Arial"/>
              </a:defRPr>
            </a:lvl1pPr>
          </a:lstStyle>
          <a:p>
            <a:pPr lvl="0"/>
            <a:r>
              <a:rPr lang="en-US" dirty="0"/>
              <a:t>Click to edit Master text styles</a:t>
            </a:r>
          </a:p>
        </p:txBody>
      </p:sp>
      <p:sp>
        <p:nvSpPr>
          <p:cNvPr id="14" name="Content Placeholder 2"/>
          <p:cNvSpPr>
            <a:spLocks noGrp="1"/>
          </p:cNvSpPr>
          <p:nvPr>
            <p:ph sz="half" idx="14"/>
          </p:nvPr>
        </p:nvSpPr>
        <p:spPr>
          <a:xfrm>
            <a:off x="685800" y="5428857"/>
            <a:ext cx="9904176" cy="23239319"/>
          </a:xfrm>
          <a:prstGeom prst="rect">
            <a:avLst/>
          </a:prstGeom>
        </p:spPr>
        <p:txBody>
          <a:bodyPr lIns="0" tIns="0" rIns="0" bIns="0"/>
          <a:lstStyle>
            <a:lvl1pPr marL="0" indent="0">
              <a:lnSpc>
                <a:spcPct val="90000"/>
              </a:lnSpc>
              <a:spcBef>
                <a:spcPts val="0"/>
              </a:spcBef>
              <a:buNone/>
              <a:defRPr lang="en-US" sz="3867" b="1" kern="1200" dirty="0" smtClean="0">
                <a:solidFill>
                  <a:schemeClr val="accent3"/>
                </a:solidFill>
                <a:latin typeface="+mn-lt"/>
                <a:ea typeface="+mn-ea"/>
                <a:cs typeface="+mn-cs"/>
              </a:defRPr>
            </a:lvl1pPr>
            <a:lvl2pPr marL="0" indent="0">
              <a:spcBef>
                <a:spcPts val="0"/>
              </a:spcBef>
              <a:buNone/>
              <a:defRPr lang="en-US" sz="3200" kern="1200" dirty="0" smtClean="0">
                <a:solidFill>
                  <a:schemeClr val="tx1">
                    <a:lumMod val="75000"/>
                    <a:lumOff val="25000"/>
                  </a:schemeClr>
                </a:solidFill>
                <a:latin typeface="+mn-lt"/>
                <a:ea typeface="+mn-ea"/>
                <a:cs typeface="+mn-cs"/>
              </a:defRPr>
            </a:lvl2pPr>
            <a:lvl3pPr marL="304815" indent="-121926">
              <a:spcBef>
                <a:spcPts val="0"/>
              </a:spcBef>
              <a:defRPr lang="en-US" sz="2933" kern="1200" dirty="0" smtClean="0">
                <a:solidFill>
                  <a:schemeClr val="tx1">
                    <a:lumMod val="75000"/>
                    <a:lumOff val="25000"/>
                  </a:schemeClr>
                </a:solidFill>
                <a:latin typeface="+mn-lt"/>
                <a:ea typeface="+mn-ea"/>
                <a:cs typeface="+mn-cs"/>
              </a:defRPr>
            </a:lvl3pPr>
            <a:lvl4pPr marL="670594" indent="-274334">
              <a:spcBef>
                <a:spcPts val="0"/>
              </a:spcBef>
              <a:defRPr lang="en-US" sz="2800" kern="1200" dirty="0" smtClean="0">
                <a:solidFill>
                  <a:schemeClr val="tx1">
                    <a:lumMod val="75000"/>
                    <a:lumOff val="25000"/>
                  </a:schemeClr>
                </a:solidFill>
                <a:latin typeface="+mn-lt"/>
                <a:ea typeface="+mn-ea"/>
                <a:cs typeface="+mn-cs"/>
              </a:defRPr>
            </a:lvl4pPr>
            <a:lvl5pPr marL="853483" indent="-243852">
              <a:spcBef>
                <a:spcPts val="0"/>
              </a:spcBef>
              <a:defRPr lang="en-US" sz="2667" b="1" kern="1200" dirty="0">
                <a:solidFill>
                  <a:schemeClr val="tx1">
                    <a:lumMod val="75000"/>
                    <a:lumOff val="25000"/>
                  </a:schemeClr>
                </a:solidFill>
                <a:latin typeface="+mn-lt"/>
                <a:ea typeface="+mn-ea"/>
                <a:cs typeface="+mn-cs"/>
              </a:defRPr>
            </a:lvl5pPr>
            <a:lvl6pPr>
              <a:defRPr sz="5734"/>
            </a:lvl6pPr>
            <a:lvl7pPr>
              <a:defRPr sz="5734"/>
            </a:lvl7pPr>
            <a:lvl8pPr>
              <a:defRPr sz="5734"/>
            </a:lvl8pPr>
            <a:lvl9pPr>
              <a:defRPr sz="573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sz="half" idx="15"/>
          </p:nvPr>
        </p:nvSpPr>
        <p:spPr>
          <a:xfrm>
            <a:off x="11287010" y="5428857"/>
            <a:ext cx="10050019" cy="23239319"/>
          </a:xfrm>
          <a:prstGeom prst="rect">
            <a:avLst/>
          </a:prstGeom>
        </p:spPr>
        <p:txBody>
          <a:bodyPr lIns="0" tIns="0" rIns="0" bIns="0"/>
          <a:lstStyle>
            <a:lvl1pPr marL="0" indent="0">
              <a:lnSpc>
                <a:spcPct val="90000"/>
              </a:lnSpc>
              <a:spcBef>
                <a:spcPts val="0"/>
              </a:spcBef>
              <a:buNone/>
              <a:defRPr lang="en-US" sz="3867" b="1" kern="1200" dirty="0" smtClean="0">
                <a:solidFill>
                  <a:schemeClr val="accent3"/>
                </a:solidFill>
                <a:latin typeface="+mn-lt"/>
                <a:ea typeface="+mn-ea"/>
                <a:cs typeface="+mn-cs"/>
              </a:defRPr>
            </a:lvl1pPr>
            <a:lvl2pPr marL="0" indent="0">
              <a:spcBef>
                <a:spcPts val="0"/>
              </a:spcBef>
              <a:buNone/>
              <a:defRPr lang="en-US" sz="3200" kern="1200" dirty="0" smtClean="0">
                <a:solidFill>
                  <a:schemeClr val="tx1">
                    <a:lumMod val="75000"/>
                    <a:lumOff val="25000"/>
                  </a:schemeClr>
                </a:solidFill>
                <a:latin typeface="+mn-lt"/>
                <a:ea typeface="+mn-ea"/>
                <a:cs typeface="+mn-cs"/>
              </a:defRPr>
            </a:lvl2pPr>
            <a:lvl3pPr marL="304815" indent="-121926">
              <a:spcBef>
                <a:spcPts val="0"/>
              </a:spcBef>
              <a:defRPr lang="en-US" sz="2933" kern="1200" dirty="0" smtClean="0">
                <a:solidFill>
                  <a:schemeClr val="tx1">
                    <a:lumMod val="75000"/>
                    <a:lumOff val="25000"/>
                  </a:schemeClr>
                </a:solidFill>
                <a:latin typeface="+mn-lt"/>
                <a:ea typeface="+mn-ea"/>
                <a:cs typeface="+mn-cs"/>
              </a:defRPr>
            </a:lvl3pPr>
            <a:lvl4pPr marL="670594" indent="-274334">
              <a:spcBef>
                <a:spcPts val="0"/>
              </a:spcBef>
              <a:defRPr lang="en-US" sz="2800" kern="1200" dirty="0" smtClean="0">
                <a:solidFill>
                  <a:schemeClr val="tx1">
                    <a:lumMod val="75000"/>
                    <a:lumOff val="25000"/>
                  </a:schemeClr>
                </a:solidFill>
                <a:latin typeface="+mn-lt"/>
                <a:ea typeface="+mn-ea"/>
                <a:cs typeface="+mn-cs"/>
              </a:defRPr>
            </a:lvl4pPr>
            <a:lvl5pPr marL="853483" indent="-243852">
              <a:spcBef>
                <a:spcPts val="0"/>
              </a:spcBef>
              <a:defRPr lang="en-US" sz="2667" b="1" kern="1200" dirty="0">
                <a:solidFill>
                  <a:schemeClr val="tx1">
                    <a:lumMod val="75000"/>
                    <a:lumOff val="25000"/>
                  </a:schemeClr>
                </a:solidFill>
                <a:latin typeface="+mn-lt"/>
                <a:ea typeface="+mn-ea"/>
                <a:cs typeface="+mn-cs"/>
              </a:defRPr>
            </a:lvl5pPr>
            <a:lvl6pPr>
              <a:defRPr sz="5734"/>
            </a:lvl6pPr>
            <a:lvl7pPr>
              <a:defRPr sz="5734"/>
            </a:lvl7pPr>
            <a:lvl8pPr>
              <a:defRPr sz="5734"/>
            </a:lvl8pPr>
            <a:lvl9pPr>
              <a:defRPr sz="573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12908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D07B628-23AD-3BF5-114C-133CF03BBE8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945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a:extLst>
              <a:ext uri="{FF2B5EF4-FFF2-40B4-BE49-F238E27FC236}">
                <a16:creationId xmlns:a16="http://schemas.microsoft.com/office/drawing/2014/main" id="{1E87C8D0-79EA-D628-C0B0-00AA18A012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9608463"/>
            <a:ext cx="21945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DCEE6B85-88ED-A8BF-F908-2E9BD1FAB61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800" y="30287913"/>
            <a:ext cx="81597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670687" y="356158"/>
            <a:ext cx="20582416" cy="3261356"/>
          </a:xfrm>
        </p:spPr>
        <p:txBody>
          <a:bodyPr lIns="0" tIns="0" rIns="0" bIns="0" anchor="t">
            <a:normAutofit/>
          </a:bodyPr>
          <a:lstStyle>
            <a:lvl1pPr algn="l">
              <a:defRPr lang="en-US" sz="8667" b="1" kern="1200" dirty="0">
                <a:solidFill>
                  <a:schemeClr val="bg1"/>
                </a:solidFill>
                <a:latin typeface="Arial"/>
                <a:ea typeface="+mn-ea"/>
                <a:cs typeface="Arial"/>
              </a:defRPr>
            </a:lvl1pPr>
          </a:lstStyle>
          <a:p>
            <a:pPr lvl="0"/>
            <a:r>
              <a:rPr lang="en-US" dirty="0"/>
              <a:t>Click to edit Master title style</a:t>
            </a:r>
          </a:p>
        </p:txBody>
      </p:sp>
      <p:sp>
        <p:nvSpPr>
          <p:cNvPr id="17" name="Content Placeholder 13"/>
          <p:cNvSpPr>
            <a:spLocks noGrp="1"/>
          </p:cNvSpPr>
          <p:nvPr>
            <p:ph sz="quarter" idx="10"/>
          </p:nvPr>
        </p:nvSpPr>
        <p:spPr>
          <a:xfrm>
            <a:off x="672186" y="2691799"/>
            <a:ext cx="20580917" cy="1880201"/>
          </a:xfrm>
          <a:prstGeom prst="rect">
            <a:avLst/>
          </a:prstGeom>
        </p:spPr>
        <p:txBody>
          <a:bodyPr lIns="0" tIns="0" rIns="0" bIns="0">
            <a:normAutofit/>
          </a:bodyPr>
          <a:lstStyle>
            <a:lvl1pPr marL="0" indent="0">
              <a:buFontTx/>
              <a:buNone/>
              <a:defRPr lang="en-US" sz="4800" b="0" kern="1200" baseline="0" dirty="0">
                <a:solidFill>
                  <a:schemeClr val="bg1"/>
                </a:solidFill>
                <a:latin typeface="Arial"/>
                <a:ea typeface="+mn-ea"/>
                <a:cs typeface="Arial"/>
              </a:defRPr>
            </a:lvl1pPr>
          </a:lstStyle>
          <a:p>
            <a:pPr lvl="0"/>
            <a:r>
              <a:rPr lang="en-US" dirty="0"/>
              <a:t>Click to edit Master text styles</a:t>
            </a:r>
          </a:p>
        </p:txBody>
      </p:sp>
      <p:sp>
        <p:nvSpPr>
          <p:cNvPr id="18" name="Content Placeholder 13"/>
          <p:cNvSpPr>
            <a:spLocks noGrp="1"/>
          </p:cNvSpPr>
          <p:nvPr>
            <p:ph sz="quarter" idx="11"/>
          </p:nvPr>
        </p:nvSpPr>
        <p:spPr>
          <a:xfrm>
            <a:off x="10930903" y="30145415"/>
            <a:ext cx="10322200" cy="2189579"/>
          </a:xfrm>
          <a:prstGeom prst="rect">
            <a:avLst/>
          </a:prstGeom>
        </p:spPr>
        <p:txBody>
          <a:bodyPr lIns="0" tIns="0" rIns="0" bIns="0">
            <a:normAutofit/>
          </a:bodyPr>
          <a:lstStyle>
            <a:lvl1pPr marL="0" indent="0">
              <a:buFontTx/>
              <a:buNone/>
              <a:defRPr lang="en-US" sz="2400" b="0" kern="1200" dirty="0">
                <a:solidFill>
                  <a:schemeClr val="bg1"/>
                </a:solidFill>
                <a:latin typeface="Arial"/>
                <a:ea typeface="+mn-ea"/>
                <a:cs typeface="Arial"/>
              </a:defRPr>
            </a:lvl1pPr>
          </a:lstStyle>
          <a:p>
            <a:pPr lvl="0"/>
            <a:r>
              <a:rPr lang="en-US" dirty="0"/>
              <a:t>Click to edit Master text styles</a:t>
            </a:r>
          </a:p>
        </p:txBody>
      </p:sp>
      <p:sp>
        <p:nvSpPr>
          <p:cNvPr id="19" name="Content Placeholder 2"/>
          <p:cNvSpPr>
            <a:spLocks noGrp="1"/>
          </p:cNvSpPr>
          <p:nvPr>
            <p:ph sz="half" idx="14"/>
          </p:nvPr>
        </p:nvSpPr>
        <p:spPr>
          <a:xfrm>
            <a:off x="670688" y="5476480"/>
            <a:ext cx="6471925" cy="23191697"/>
          </a:xfrm>
          <a:prstGeom prst="rect">
            <a:avLst/>
          </a:prstGeom>
        </p:spPr>
        <p:txBody>
          <a:bodyPr lIns="0" tIns="0" rIns="0" bIns="0"/>
          <a:lstStyle>
            <a:lvl1pPr marL="0" indent="0">
              <a:lnSpc>
                <a:spcPct val="90000"/>
              </a:lnSpc>
              <a:spcBef>
                <a:spcPts val="0"/>
              </a:spcBef>
              <a:buNone/>
              <a:defRPr lang="en-US" sz="3867" b="1" kern="1200" dirty="0" smtClean="0">
                <a:solidFill>
                  <a:schemeClr val="accent3"/>
                </a:solidFill>
                <a:latin typeface="+mn-lt"/>
                <a:ea typeface="+mn-ea"/>
                <a:cs typeface="+mn-cs"/>
              </a:defRPr>
            </a:lvl1pPr>
            <a:lvl2pPr marL="0" indent="0">
              <a:spcBef>
                <a:spcPts val="0"/>
              </a:spcBef>
              <a:buNone/>
              <a:defRPr lang="en-US" sz="3200" kern="1200" dirty="0" smtClean="0">
                <a:solidFill>
                  <a:schemeClr val="tx1">
                    <a:lumMod val="75000"/>
                    <a:lumOff val="25000"/>
                  </a:schemeClr>
                </a:solidFill>
                <a:latin typeface="+mn-lt"/>
                <a:ea typeface="+mn-ea"/>
                <a:cs typeface="+mn-cs"/>
              </a:defRPr>
            </a:lvl2pPr>
            <a:lvl3pPr marL="304815" indent="-121926">
              <a:spcBef>
                <a:spcPts val="0"/>
              </a:spcBef>
              <a:defRPr lang="en-US" sz="2933" kern="1200" dirty="0" smtClean="0">
                <a:solidFill>
                  <a:schemeClr val="tx1">
                    <a:lumMod val="75000"/>
                    <a:lumOff val="25000"/>
                  </a:schemeClr>
                </a:solidFill>
                <a:latin typeface="+mn-lt"/>
                <a:ea typeface="+mn-ea"/>
                <a:cs typeface="+mn-cs"/>
              </a:defRPr>
            </a:lvl3pPr>
            <a:lvl4pPr marL="670594" indent="-274334">
              <a:spcBef>
                <a:spcPts val="0"/>
              </a:spcBef>
              <a:defRPr lang="en-US" sz="2800" kern="1200" dirty="0" smtClean="0">
                <a:solidFill>
                  <a:schemeClr val="tx1">
                    <a:lumMod val="75000"/>
                    <a:lumOff val="25000"/>
                  </a:schemeClr>
                </a:solidFill>
                <a:latin typeface="+mn-lt"/>
                <a:ea typeface="+mn-ea"/>
                <a:cs typeface="+mn-cs"/>
              </a:defRPr>
            </a:lvl4pPr>
            <a:lvl5pPr marL="853483" indent="-243852">
              <a:spcBef>
                <a:spcPts val="0"/>
              </a:spcBef>
              <a:defRPr lang="en-US" sz="2667" b="1" kern="1200" dirty="0">
                <a:solidFill>
                  <a:schemeClr val="tx1">
                    <a:lumMod val="75000"/>
                    <a:lumOff val="25000"/>
                  </a:schemeClr>
                </a:solidFill>
                <a:latin typeface="+mn-lt"/>
                <a:ea typeface="+mn-ea"/>
                <a:cs typeface="+mn-cs"/>
              </a:defRPr>
            </a:lvl5pPr>
            <a:lvl6pPr>
              <a:defRPr sz="5734"/>
            </a:lvl6pPr>
            <a:lvl7pPr>
              <a:defRPr sz="5734"/>
            </a:lvl7pPr>
            <a:lvl8pPr>
              <a:defRPr sz="5734"/>
            </a:lvl8pPr>
            <a:lvl9pPr>
              <a:defRPr sz="573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5"/>
          </p:nvPr>
        </p:nvSpPr>
        <p:spPr>
          <a:xfrm>
            <a:off x="7764910" y="5476480"/>
            <a:ext cx="6471925" cy="23191697"/>
          </a:xfrm>
          <a:prstGeom prst="rect">
            <a:avLst/>
          </a:prstGeom>
        </p:spPr>
        <p:txBody>
          <a:bodyPr lIns="0" tIns="0" rIns="0" bIns="0"/>
          <a:lstStyle>
            <a:lvl1pPr marL="0" indent="0">
              <a:lnSpc>
                <a:spcPct val="90000"/>
              </a:lnSpc>
              <a:spcBef>
                <a:spcPts val="0"/>
              </a:spcBef>
              <a:buNone/>
              <a:defRPr lang="en-US" sz="3867" b="1" kern="1200" dirty="0" smtClean="0">
                <a:solidFill>
                  <a:schemeClr val="accent3"/>
                </a:solidFill>
                <a:latin typeface="+mn-lt"/>
                <a:ea typeface="+mn-ea"/>
                <a:cs typeface="+mn-cs"/>
              </a:defRPr>
            </a:lvl1pPr>
            <a:lvl2pPr marL="0" indent="0">
              <a:spcBef>
                <a:spcPts val="0"/>
              </a:spcBef>
              <a:buNone/>
              <a:defRPr lang="en-US" sz="3200" kern="1200" dirty="0" smtClean="0">
                <a:solidFill>
                  <a:schemeClr val="tx1">
                    <a:lumMod val="75000"/>
                    <a:lumOff val="25000"/>
                  </a:schemeClr>
                </a:solidFill>
                <a:latin typeface="+mn-lt"/>
                <a:ea typeface="+mn-ea"/>
                <a:cs typeface="+mn-cs"/>
              </a:defRPr>
            </a:lvl2pPr>
            <a:lvl3pPr marL="304815" indent="-121926">
              <a:spcBef>
                <a:spcPts val="0"/>
              </a:spcBef>
              <a:defRPr lang="en-US" sz="2933" kern="1200" dirty="0" smtClean="0">
                <a:solidFill>
                  <a:schemeClr val="tx1">
                    <a:lumMod val="75000"/>
                    <a:lumOff val="25000"/>
                  </a:schemeClr>
                </a:solidFill>
                <a:latin typeface="+mn-lt"/>
                <a:ea typeface="+mn-ea"/>
                <a:cs typeface="+mn-cs"/>
              </a:defRPr>
            </a:lvl3pPr>
            <a:lvl4pPr marL="670594" indent="-274334">
              <a:spcBef>
                <a:spcPts val="0"/>
              </a:spcBef>
              <a:defRPr lang="en-US" sz="2800" kern="1200" dirty="0" smtClean="0">
                <a:solidFill>
                  <a:schemeClr val="tx1">
                    <a:lumMod val="75000"/>
                    <a:lumOff val="25000"/>
                  </a:schemeClr>
                </a:solidFill>
                <a:latin typeface="+mn-lt"/>
                <a:ea typeface="+mn-ea"/>
                <a:cs typeface="+mn-cs"/>
              </a:defRPr>
            </a:lvl4pPr>
            <a:lvl5pPr marL="853483" indent="-243852">
              <a:spcBef>
                <a:spcPts val="0"/>
              </a:spcBef>
              <a:defRPr lang="en-US" sz="2667" b="1" kern="1200" dirty="0">
                <a:solidFill>
                  <a:schemeClr val="tx1">
                    <a:lumMod val="75000"/>
                    <a:lumOff val="25000"/>
                  </a:schemeClr>
                </a:solidFill>
                <a:latin typeface="+mn-lt"/>
                <a:ea typeface="+mn-ea"/>
                <a:cs typeface="+mn-cs"/>
              </a:defRPr>
            </a:lvl5pPr>
            <a:lvl6pPr>
              <a:defRPr sz="5734"/>
            </a:lvl6pPr>
            <a:lvl7pPr>
              <a:defRPr sz="5734"/>
            </a:lvl7pPr>
            <a:lvl8pPr>
              <a:defRPr sz="5734"/>
            </a:lvl8pPr>
            <a:lvl9pPr>
              <a:defRPr sz="573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sz="half" idx="16"/>
          </p:nvPr>
        </p:nvSpPr>
        <p:spPr>
          <a:xfrm>
            <a:off x="14781179" y="5476480"/>
            <a:ext cx="6471925" cy="23191697"/>
          </a:xfrm>
          <a:prstGeom prst="rect">
            <a:avLst/>
          </a:prstGeom>
        </p:spPr>
        <p:txBody>
          <a:bodyPr lIns="0" tIns="0" rIns="0" bIns="0"/>
          <a:lstStyle>
            <a:lvl1pPr marL="0" indent="0">
              <a:lnSpc>
                <a:spcPct val="90000"/>
              </a:lnSpc>
              <a:spcBef>
                <a:spcPts val="0"/>
              </a:spcBef>
              <a:buNone/>
              <a:defRPr lang="en-US" sz="3867" b="1" kern="1200" dirty="0" smtClean="0">
                <a:solidFill>
                  <a:schemeClr val="accent3"/>
                </a:solidFill>
                <a:latin typeface="+mn-lt"/>
                <a:ea typeface="+mn-ea"/>
                <a:cs typeface="+mn-cs"/>
              </a:defRPr>
            </a:lvl1pPr>
            <a:lvl2pPr marL="0" indent="0">
              <a:spcBef>
                <a:spcPts val="0"/>
              </a:spcBef>
              <a:buNone/>
              <a:defRPr lang="en-US" sz="3200" kern="1200" dirty="0" smtClean="0">
                <a:solidFill>
                  <a:schemeClr val="tx1">
                    <a:lumMod val="75000"/>
                    <a:lumOff val="25000"/>
                  </a:schemeClr>
                </a:solidFill>
                <a:latin typeface="+mn-lt"/>
                <a:ea typeface="+mn-ea"/>
                <a:cs typeface="+mn-cs"/>
              </a:defRPr>
            </a:lvl2pPr>
            <a:lvl3pPr marL="304815" indent="-121926">
              <a:spcBef>
                <a:spcPts val="0"/>
              </a:spcBef>
              <a:defRPr lang="en-US" sz="2933" kern="1200" dirty="0" smtClean="0">
                <a:solidFill>
                  <a:schemeClr val="tx1">
                    <a:lumMod val="75000"/>
                    <a:lumOff val="25000"/>
                  </a:schemeClr>
                </a:solidFill>
                <a:latin typeface="+mn-lt"/>
                <a:ea typeface="+mn-ea"/>
                <a:cs typeface="+mn-cs"/>
              </a:defRPr>
            </a:lvl3pPr>
            <a:lvl4pPr marL="670594" indent="-274334">
              <a:spcBef>
                <a:spcPts val="0"/>
              </a:spcBef>
              <a:defRPr lang="en-US" sz="2800" kern="1200" dirty="0" smtClean="0">
                <a:solidFill>
                  <a:schemeClr val="tx1">
                    <a:lumMod val="75000"/>
                    <a:lumOff val="25000"/>
                  </a:schemeClr>
                </a:solidFill>
                <a:latin typeface="+mn-lt"/>
                <a:ea typeface="+mn-ea"/>
                <a:cs typeface="+mn-cs"/>
              </a:defRPr>
            </a:lvl4pPr>
            <a:lvl5pPr marL="853483" indent="-243852">
              <a:spcBef>
                <a:spcPts val="0"/>
              </a:spcBef>
              <a:defRPr lang="en-US" sz="2667" b="1" kern="1200" dirty="0">
                <a:solidFill>
                  <a:schemeClr val="tx1">
                    <a:lumMod val="75000"/>
                    <a:lumOff val="25000"/>
                  </a:schemeClr>
                </a:solidFill>
                <a:latin typeface="+mn-lt"/>
                <a:ea typeface="+mn-ea"/>
                <a:cs typeface="+mn-cs"/>
              </a:defRPr>
            </a:lvl5pPr>
            <a:lvl6pPr>
              <a:defRPr sz="5734"/>
            </a:lvl6pPr>
            <a:lvl7pPr>
              <a:defRPr sz="5734"/>
            </a:lvl7pPr>
            <a:lvl8pPr>
              <a:defRPr sz="5734"/>
            </a:lvl8pPr>
            <a:lvl9pPr>
              <a:defRPr sz="573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04712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ED6C3">
            <a:alpha val="39999"/>
          </a:srgbClr>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D02455D-846A-3BE5-1C67-A871CD672C9B}"/>
              </a:ext>
            </a:extLst>
          </p:cNvPr>
          <p:cNvSpPr>
            <a:spLocks noGrp="1"/>
          </p:cNvSpPr>
          <p:nvPr>
            <p:ph type="title"/>
          </p:nvPr>
        </p:nvSpPr>
        <p:spPr bwMode="auto">
          <a:xfrm>
            <a:off x="1096963" y="1317625"/>
            <a:ext cx="19751675" cy="304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Choose  2, 3, or 4 column master </a:t>
            </a:r>
            <a:br>
              <a:rPr lang="en-US" altLang="en-US"/>
            </a:br>
            <a:r>
              <a:rPr lang="en-US" altLang="en-US"/>
              <a:t>from “Slide Master” list</a:t>
            </a: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Lst>
  <p:txStyles>
    <p:titleStyle>
      <a:lvl1pPr algn="ctr" defTabSz="1462088" rtl="0" eaLnBrk="0" fontAlgn="base" hangingPunct="0">
        <a:spcBef>
          <a:spcPct val="0"/>
        </a:spcBef>
        <a:spcAft>
          <a:spcPct val="0"/>
        </a:spcAft>
        <a:defRPr sz="8200" kern="1200">
          <a:solidFill>
            <a:schemeClr val="tx1"/>
          </a:solidFill>
          <a:latin typeface="+mj-lt"/>
          <a:ea typeface="ＭＳ Ｐゴシック" charset="0"/>
          <a:cs typeface="ＭＳ Ｐゴシック" charset="0"/>
        </a:defRPr>
      </a:lvl1pPr>
      <a:lvl2pPr algn="ctr" defTabSz="1462088" rtl="0" eaLnBrk="0" fontAlgn="base" hangingPunct="0">
        <a:spcBef>
          <a:spcPct val="0"/>
        </a:spcBef>
        <a:spcAft>
          <a:spcPct val="0"/>
        </a:spcAft>
        <a:defRPr sz="8200">
          <a:solidFill>
            <a:schemeClr val="tx1"/>
          </a:solidFill>
          <a:latin typeface="Arial" charset="0"/>
          <a:ea typeface="ＭＳ Ｐゴシック" charset="0"/>
          <a:cs typeface="ＭＳ Ｐゴシック" charset="0"/>
        </a:defRPr>
      </a:lvl2pPr>
      <a:lvl3pPr algn="ctr" defTabSz="1462088" rtl="0" eaLnBrk="0" fontAlgn="base" hangingPunct="0">
        <a:spcBef>
          <a:spcPct val="0"/>
        </a:spcBef>
        <a:spcAft>
          <a:spcPct val="0"/>
        </a:spcAft>
        <a:defRPr sz="8200">
          <a:solidFill>
            <a:schemeClr val="tx1"/>
          </a:solidFill>
          <a:latin typeface="Arial" charset="0"/>
          <a:ea typeface="ＭＳ Ｐゴシック" charset="0"/>
          <a:cs typeface="ＭＳ Ｐゴシック" charset="0"/>
        </a:defRPr>
      </a:lvl3pPr>
      <a:lvl4pPr algn="ctr" defTabSz="1462088" rtl="0" eaLnBrk="0" fontAlgn="base" hangingPunct="0">
        <a:spcBef>
          <a:spcPct val="0"/>
        </a:spcBef>
        <a:spcAft>
          <a:spcPct val="0"/>
        </a:spcAft>
        <a:defRPr sz="8200">
          <a:solidFill>
            <a:schemeClr val="tx1"/>
          </a:solidFill>
          <a:latin typeface="Arial" charset="0"/>
          <a:ea typeface="ＭＳ Ｐゴシック" charset="0"/>
          <a:cs typeface="ＭＳ Ｐゴシック" charset="0"/>
        </a:defRPr>
      </a:lvl4pPr>
      <a:lvl5pPr algn="ctr" defTabSz="1462088" rtl="0" eaLnBrk="0" fontAlgn="base" hangingPunct="0">
        <a:spcBef>
          <a:spcPct val="0"/>
        </a:spcBef>
        <a:spcAft>
          <a:spcPct val="0"/>
        </a:spcAft>
        <a:defRPr sz="8200">
          <a:solidFill>
            <a:schemeClr val="tx1"/>
          </a:solidFill>
          <a:latin typeface="Arial" charset="0"/>
          <a:ea typeface="ＭＳ Ｐゴシック" charset="0"/>
          <a:cs typeface="ＭＳ Ｐゴシック" charset="0"/>
        </a:defRPr>
      </a:lvl5pPr>
      <a:lvl6pPr marL="304815" algn="ctr" defTabSz="1462690" rtl="0" fontAlgn="base">
        <a:spcBef>
          <a:spcPct val="0"/>
        </a:spcBef>
        <a:spcAft>
          <a:spcPct val="0"/>
        </a:spcAft>
        <a:defRPr sz="14067">
          <a:solidFill>
            <a:schemeClr val="tx1"/>
          </a:solidFill>
          <a:latin typeface="Arial" charset="0"/>
          <a:ea typeface="ＭＳ Ｐゴシック" charset="0"/>
          <a:cs typeface="ＭＳ Ｐゴシック" charset="0"/>
        </a:defRPr>
      </a:lvl6pPr>
      <a:lvl7pPr marL="609630" algn="ctr" defTabSz="1462690" rtl="0" fontAlgn="base">
        <a:spcBef>
          <a:spcPct val="0"/>
        </a:spcBef>
        <a:spcAft>
          <a:spcPct val="0"/>
        </a:spcAft>
        <a:defRPr sz="14067">
          <a:solidFill>
            <a:schemeClr val="tx1"/>
          </a:solidFill>
          <a:latin typeface="Arial" charset="0"/>
          <a:ea typeface="ＭＳ Ｐゴシック" charset="0"/>
          <a:cs typeface="ＭＳ Ｐゴシック" charset="0"/>
        </a:defRPr>
      </a:lvl7pPr>
      <a:lvl8pPr marL="914446" algn="ctr" defTabSz="1462690" rtl="0" fontAlgn="base">
        <a:spcBef>
          <a:spcPct val="0"/>
        </a:spcBef>
        <a:spcAft>
          <a:spcPct val="0"/>
        </a:spcAft>
        <a:defRPr sz="14067">
          <a:solidFill>
            <a:schemeClr val="tx1"/>
          </a:solidFill>
          <a:latin typeface="Arial" charset="0"/>
          <a:ea typeface="ＭＳ Ｐゴシック" charset="0"/>
          <a:cs typeface="ＭＳ Ｐゴシック" charset="0"/>
        </a:defRPr>
      </a:lvl8pPr>
      <a:lvl9pPr marL="1219261" algn="ctr" defTabSz="1462690" rtl="0" fontAlgn="base">
        <a:spcBef>
          <a:spcPct val="0"/>
        </a:spcBef>
        <a:spcAft>
          <a:spcPct val="0"/>
        </a:spcAft>
        <a:defRPr sz="14067">
          <a:solidFill>
            <a:schemeClr val="tx1"/>
          </a:solidFill>
          <a:latin typeface="Arial" charset="0"/>
          <a:ea typeface="ＭＳ Ｐゴシック" charset="0"/>
          <a:cs typeface="ＭＳ Ｐゴシック" charset="0"/>
        </a:defRPr>
      </a:lvl9pPr>
    </p:titleStyle>
    <p:bodyStyle>
      <a:lvl1pPr marL="1095375" indent="-1095375" algn="l" defTabSz="1462088" rtl="0" eaLnBrk="0" fontAlgn="base" hangingPunct="0">
        <a:spcBef>
          <a:spcPct val="20000"/>
        </a:spcBef>
        <a:spcAft>
          <a:spcPct val="0"/>
        </a:spcAft>
        <a:buFont typeface="Arial" panose="020B0604020202020204" pitchFamily="34" charset="0"/>
        <a:buChar char="•"/>
        <a:defRPr sz="10200" kern="1200">
          <a:solidFill>
            <a:schemeClr val="tx1"/>
          </a:solidFill>
          <a:latin typeface="+mn-lt"/>
          <a:ea typeface="ＭＳ Ｐゴシック" charset="0"/>
          <a:cs typeface="ＭＳ Ｐゴシック" charset="0"/>
        </a:defRPr>
      </a:lvl1pPr>
      <a:lvl2pPr marL="2376488" indent="-914400" algn="l" defTabSz="1462088"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ＭＳ Ｐゴシック" charset="0"/>
          <a:cs typeface="+mn-cs"/>
        </a:defRPr>
      </a:lvl2pPr>
      <a:lvl3pPr marL="3657600" indent="-730250" algn="l" defTabSz="1462088"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ＭＳ Ｐゴシック" charset="0"/>
          <a:cs typeface="+mn-cs"/>
        </a:defRPr>
      </a:lvl3pPr>
      <a:lvl4pPr marL="5119688" indent="-730250" algn="l" defTabSz="1462088"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ＭＳ Ｐゴシック" charset="0"/>
          <a:cs typeface="+mn-cs"/>
        </a:defRPr>
      </a:lvl4pPr>
      <a:lvl5pPr marL="6581775" indent="-730250" algn="l" defTabSz="1462088"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ＭＳ Ｐゴシック" charset="0"/>
          <a:cs typeface="+mn-cs"/>
        </a:defRPr>
      </a:lvl5pPr>
      <a:lvl6pPr marL="8047122" indent="-731557" algn="l" defTabSz="1463113" rtl="0" eaLnBrk="1" latinLnBrk="0" hangingPunct="1">
        <a:spcBef>
          <a:spcPct val="20000"/>
        </a:spcBef>
        <a:buFont typeface="Arial"/>
        <a:buChar char="•"/>
        <a:defRPr sz="6400" kern="1200">
          <a:solidFill>
            <a:schemeClr val="tx1"/>
          </a:solidFill>
          <a:latin typeface="+mn-lt"/>
          <a:ea typeface="+mn-ea"/>
          <a:cs typeface="+mn-cs"/>
        </a:defRPr>
      </a:lvl6pPr>
      <a:lvl7pPr marL="9510235" indent="-731557" algn="l" defTabSz="1463113" rtl="0" eaLnBrk="1" latinLnBrk="0" hangingPunct="1">
        <a:spcBef>
          <a:spcPct val="20000"/>
        </a:spcBef>
        <a:buFont typeface="Arial"/>
        <a:buChar char="•"/>
        <a:defRPr sz="6400" kern="1200">
          <a:solidFill>
            <a:schemeClr val="tx1"/>
          </a:solidFill>
          <a:latin typeface="+mn-lt"/>
          <a:ea typeface="+mn-ea"/>
          <a:cs typeface="+mn-cs"/>
        </a:defRPr>
      </a:lvl7pPr>
      <a:lvl8pPr marL="10973349" indent="-731557" algn="l" defTabSz="1463113" rtl="0" eaLnBrk="1" latinLnBrk="0" hangingPunct="1">
        <a:spcBef>
          <a:spcPct val="20000"/>
        </a:spcBef>
        <a:buFont typeface="Arial"/>
        <a:buChar char="•"/>
        <a:defRPr sz="6400" kern="1200">
          <a:solidFill>
            <a:schemeClr val="tx1"/>
          </a:solidFill>
          <a:latin typeface="+mn-lt"/>
          <a:ea typeface="+mn-ea"/>
          <a:cs typeface="+mn-cs"/>
        </a:defRPr>
      </a:lvl8pPr>
      <a:lvl9pPr marL="12436462" indent="-731557" algn="l" defTabSz="1463113" rtl="0" eaLnBrk="1" latinLnBrk="0" hangingPunct="1">
        <a:spcBef>
          <a:spcPct val="20000"/>
        </a:spcBef>
        <a:buFont typeface="Arial"/>
        <a:buChar char="•"/>
        <a:defRPr sz="6400" kern="1200">
          <a:solidFill>
            <a:schemeClr val="tx1"/>
          </a:solidFill>
          <a:latin typeface="+mn-lt"/>
          <a:ea typeface="+mn-ea"/>
          <a:cs typeface="+mn-cs"/>
        </a:defRPr>
      </a:lvl9pPr>
    </p:bodyStyle>
    <p:otherStyle>
      <a:defPPr>
        <a:defRPr lang="en-US"/>
      </a:defPPr>
      <a:lvl1pPr marL="0" algn="l" defTabSz="1463113" rtl="0" eaLnBrk="1" latinLnBrk="0" hangingPunct="1">
        <a:defRPr sz="5734" kern="1200">
          <a:solidFill>
            <a:schemeClr val="tx1"/>
          </a:solidFill>
          <a:latin typeface="+mn-lt"/>
          <a:ea typeface="+mn-ea"/>
          <a:cs typeface="+mn-cs"/>
        </a:defRPr>
      </a:lvl1pPr>
      <a:lvl2pPr marL="1463113" algn="l" defTabSz="1463113" rtl="0" eaLnBrk="1" latinLnBrk="0" hangingPunct="1">
        <a:defRPr sz="5734" kern="1200">
          <a:solidFill>
            <a:schemeClr val="tx1"/>
          </a:solidFill>
          <a:latin typeface="+mn-lt"/>
          <a:ea typeface="+mn-ea"/>
          <a:cs typeface="+mn-cs"/>
        </a:defRPr>
      </a:lvl2pPr>
      <a:lvl3pPr marL="2926226" algn="l" defTabSz="1463113" rtl="0" eaLnBrk="1" latinLnBrk="0" hangingPunct="1">
        <a:defRPr sz="5734" kern="1200">
          <a:solidFill>
            <a:schemeClr val="tx1"/>
          </a:solidFill>
          <a:latin typeface="+mn-lt"/>
          <a:ea typeface="+mn-ea"/>
          <a:cs typeface="+mn-cs"/>
        </a:defRPr>
      </a:lvl3pPr>
      <a:lvl4pPr marL="4389339" algn="l" defTabSz="1463113" rtl="0" eaLnBrk="1" latinLnBrk="0" hangingPunct="1">
        <a:defRPr sz="5734" kern="1200">
          <a:solidFill>
            <a:schemeClr val="tx1"/>
          </a:solidFill>
          <a:latin typeface="+mn-lt"/>
          <a:ea typeface="+mn-ea"/>
          <a:cs typeface="+mn-cs"/>
        </a:defRPr>
      </a:lvl4pPr>
      <a:lvl5pPr marL="5852453" algn="l" defTabSz="1463113" rtl="0" eaLnBrk="1" latinLnBrk="0" hangingPunct="1">
        <a:defRPr sz="5734" kern="1200">
          <a:solidFill>
            <a:schemeClr val="tx1"/>
          </a:solidFill>
          <a:latin typeface="+mn-lt"/>
          <a:ea typeface="+mn-ea"/>
          <a:cs typeface="+mn-cs"/>
        </a:defRPr>
      </a:lvl5pPr>
      <a:lvl6pPr marL="7315566" algn="l" defTabSz="1463113" rtl="0" eaLnBrk="1" latinLnBrk="0" hangingPunct="1">
        <a:defRPr sz="5734" kern="1200">
          <a:solidFill>
            <a:schemeClr val="tx1"/>
          </a:solidFill>
          <a:latin typeface="+mn-lt"/>
          <a:ea typeface="+mn-ea"/>
          <a:cs typeface="+mn-cs"/>
        </a:defRPr>
      </a:lvl6pPr>
      <a:lvl7pPr marL="8778679" algn="l" defTabSz="1463113" rtl="0" eaLnBrk="1" latinLnBrk="0" hangingPunct="1">
        <a:defRPr sz="5734" kern="1200">
          <a:solidFill>
            <a:schemeClr val="tx1"/>
          </a:solidFill>
          <a:latin typeface="+mn-lt"/>
          <a:ea typeface="+mn-ea"/>
          <a:cs typeface="+mn-cs"/>
        </a:defRPr>
      </a:lvl7pPr>
      <a:lvl8pPr marL="10241792" algn="l" defTabSz="1463113" rtl="0" eaLnBrk="1" latinLnBrk="0" hangingPunct="1">
        <a:defRPr sz="5734" kern="1200">
          <a:solidFill>
            <a:schemeClr val="tx1"/>
          </a:solidFill>
          <a:latin typeface="+mn-lt"/>
          <a:ea typeface="+mn-ea"/>
          <a:cs typeface="+mn-cs"/>
        </a:defRPr>
      </a:lvl8pPr>
      <a:lvl9pPr marL="11704905" algn="l" defTabSz="1463113" rtl="0" eaLnBrk="1" latinLnBrk="0" hangingPunct="1">
        <a:defRPr sz="57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C9B3-06E4-FBB1-104E-3390619D44BD}"/>
              </a:ext>
            </a:extLst>
          </p:cNvPr>
          <p:cNvSpPr>
            <a:spLocks noGrp="1"/>
          </p:cNvSpPr>
          <p:nvPr>
            <p:ph type="title"/>
          </p:nvPr>
        </p:nvSpPr>
        <p:spPr>
          <a:xfrm>
            <a:off x="857250" y="306388"/>
            <a:ext cx="20121563" cy="2898775"/>
          </a:xfrm>
        </p:spPr>
        <p:txBody>
          <a:bodyPr/>
          <a:lstStyle/>
          <a:p>
            <a:pPr defTabSz="1462690">
              <a:defRPr/>
            </a:pPr>
            <a:r>
              <a:rPr lang="en-US" dirty="0"/>
              <a:t>GPU-accelerated Cellular Automata-based Fluid Simulation</a:t>
            </a:r>
            <a:endParaRPr dirty="0"/>
          </a:p>
        </p:txBody>
      </p:sp>
      <p:sp>
        <p:nvSpPr>
          <p:cNvPr id="3" name="Content Placeholder 2">
            <a:extLst>
              <a:ext uri="{FF2B5EF4-FFF2-40B4-BE49-F238E27FC236}">
                <a16:creationId xmlns:a16="http://schemas.microsoft.com/office/drawing/2014/main" id="{F5B7EADB-5EB4-00B1-A1B9-55A530AFD7F4}"/>
              </a:ext>
            </a:extLst>
          </p:cNvPr>
          <p:cNvSpPr>
            <a:spLocks noGrp="1"/>
          </p:cNvSpPr>
          <p:nvPr>
            <p:ph sz="quarter" idx="10"/>
          </p:nvPr>
        </p:nvSpPr>
        <p:spPr>
          <a:xfrm>
            <a:off x="857250" y="3194845"/>
            <a:ext cx="20119975" cy="1333500"/>
          </a:xfrm>
        </p:spPr>
        <p:txBody>
          <a:bodyPr/>
          <a:lstStyle/>
          <a:p>
            <a:pPr defTabSz="1462690">
              <a:defRPr/>
            </a:pPr>
            <a:r>
              <a:rPr lang="en-US" dirty="0"/>
              <a:t>Sam Baumann</a:t>
            </a:r>
            <a:endParaRPr dirty="0"/>
          </a:p>
        </p:txBody>
      </p:sp>
      <p:sp>
        <p:nvSpPr>
          <p:cNvPr id="4" name="Content Placeholder 3">
            <a:extLst>
              <a:ext uri="{FF2B5EF4-FFF2-40B4-BE49-F238E27FC236}">
                <a16:creationId xmlns:a16="http://schemas.microsoft.com/office/drawing/2014/main" id="{E4932FF7-C4DE-452E-368C-C59F3F3B355C}"/>
              </a:ext>
            </a:extLst>
          </p:cNvPr>
          <p:cNvSpPr>
            <a:spLocks noGrp="1"/>
          </p:cNvSpPr>
          <p:nvPr>
            <p:ph sz="quarter" idx="11"/>
          </p:nvPr>
        </p:nvSpPr>
        <p:spPr>
          <a:xfrm>
            <a:off x="11175945" y="30216530"/>
            <a:ext cx="9617075" cy="1905000"/>
          </a:xfrm>
        </p:spPr>
        <p:txBody>
          <a:bodyPr/>
          <a:lstStyle/>
          <a:p>
            <a:pPr defTabSz="1462690">
              <a:defRPr/>
            </a:pPr>
            <a:endParaRPr/>
          </a:p>
        </p:txBody>
      </p:sp>
      <p:sp>
        <p:nvSpPr>
          <p:cNvPr id="5" name="Content Placeholder 4">
            <a:extLst>
              <a:ext uri="{FF2B5EF4-FFF2-40B4-BE49-F238E27FC236}">
                <a16:creationId xmlns:a16="http://schemas.microsoft.com/office/drawing/2014/main" id="{0BE9ED51-2A63-573C-5A10-B2857E54ACCD}"/>
              </a:ext>
            </a:extLst>
          </p:cNvPr>
          <p:cNvSpPr>
            <a:spLocks noGrp="1"/>
          </p:cNvSpPr>
          <p:nvPr>
            <p:ph sz="half" idx="14"/>
          </p:nvPr>
        </p:nvSpPr>
        <p:spPr>
          <a:xfrm>
            <a:off x="896938" y="6654800"/>
            <a:ext cx="9693275" cy="20656550"/>
          </a:xfrm>
        </p:spPr>
        <p:txBody>
          <a:bodyPr/>
          <a:lstStyle/>
          <a:p>
            <a:pPr marL="571500" indent="-571500" defTabSz="1462690">
              <a:buFont typeface="Arial" panose="020B0604020202020204" pitchFamily="34" charset="0"/>
              <a:buChar char="•"/>
              <a:defRPr/>
            </a:pPr>
            <a:r>
              <a:rPr lang="en-US" dirty="0"/>
              <a:t>Motivation</a:t>
            </a:r>
          </a:p>
          <a:p>
            <a:pPr marL="571500" lvl="1" indent="-571500" defTabSz="1462690">
              <a:buFont typeface="Arial" panose="020B0604020202020204" pitchFamily="34" charset="0"/>
              <a:buChar char="•"/>
              <a:defRPr/>
            </a:pPr>
            <a:r>
              <a:rPr lang="en-US" dirty="0"/>
              <a:t>Fluid physics are slow to run for applications like video games. Can we approximate them with cellular automata, and run that cellular automata system on the GPU to exploit CA parallelism?</a:t>
            </a:r>
          </a:p>
          <a:p>
            <a:pPr marL="571500" indent="-571500" defTabSz="1462690">
              <a:buFont typeface="Arial" panose="020B0604020202020204" pitchFamily="34" charset="0"/>
              <a:buChar char="•"/>
              <a:defRPr/>
            </a:pPr>
            <a:r>
              <a:rPr lang="en-US" dirty="0"/>
              <a:t>Approach</a:t>
            </a:r>
          </a:p>
          <a:p>
            <a:pPr marL="571500" lvl="1" indent="-571500" defTabSz="1462690">
              <a:buFont typeface="Arial" panose="020B0604020202020204" pitchFamily="34" charset="0"/>
              <a:buChar char="•"/>
              <a:defRPr/>
            </a:pPr>
            <a:r>
              <a:rPr lang="en-US" dirty="0"/>
              <a:t>Design</a:t>
            </a:r>
          </a:p>
          <a:p>
            <a:pPr marL="876315" lvl="2" indent="-571500" defTabSz="1462690">
              <a:defRPr/>
            </a:pPr>
            <a:r>
              <a:rPr lang="en-US" dirty="0"/>
              <a:t>Uses the Unity engine</a:t>
            </a:r>
          </a:p>
          <a:p>
            <a:pPr marL="876315" lvl="2" indent="-571500" defTabSz="1462690">
              <a:defRPr/>
            </a:pPr>
            <a:r>
              <a:rPr lang="en-US" dirty="0"/>
              <a:t>CPU code is written in C#</a:t>
            </a:r>
          </a:p>
          <a:p>
            <a:pPr marL="876315" lvl="2" indent="-571500" defTabSz="1462690">
              <a:defRPr/>
            </a:pPr>
            <a:r>
              <a:rPr lang="en-US" dirty="0"/>
              <a:t>GPU code is written in HLSL</a:t>
            </a:r>
          </a:p>
          <a:p>
            <a:pPr marL="571500" lvl="1" indent="-571500" defTabSz="1462690">
              <a:buFont typeface="Arial" panose="020B0604020202020204" pitchFamily="34" charset="0"/>
              <a:buChar char="•"/>
              <a:defRPr/>
            </a:pPr>
            <a:r>
              <a:rPr lang="en-US" dirty="0"/>
              <a:t>CA rules (with pictures)</a:t>
            </a:r>
          </a:p>
        </p:txBody>
      </p:sp>
      <p:sp>
        <p:nvSpPr>
          <p:cNvPr id="6" name="Content Placeholder 5">
            <a:extLst>
              <a:ext uri="{FF2B5EF4-FFF2-40B4-BE49-F238E27FC236}">
                <a16:creationId xmlns:a16="http://schemas.microsoft.com/office/drawing/2014/main" id="{6BA3FFAD-80B7-DECF-0BB9-B63465A05C5D}"/>
              </a:ext>
            </a:extLst>
          </p:cNvPr>
          <p:cNvSpPr>
            <a:spLocks noGrp="1"/>
          </p:cNvSpPr>
          <p:nvPr>
            <p:ph sz="half" idx="15"/>
          </p:nvPr>
        </p:nvSpPr>
        <p:spPr>
          <a:xfrm>
            <a:off x="11287125" y="6654800"/>
            <a:ext cx="9691688" cy="20656550"/>
          </a:xfrm>
        </p:spPr>
        <p:txBody>
          <a:bodyPr/>
          <a:lstStyle/>
          <a:p>
            <a:pPr marL="571500" indent="-571500" defTabSz="1462690">
              <a:buFont typeface="Arial" panose="020B0604020202020204" pitchFamily="34" charset="0"/>
              <a:buChar char="•"/>
              <a:defRPr/>
            </a:pPr>
            <a:r>
              <a:rPr lang="en-US" dirty="0"/>
              <a:t>Conclusion</a:t>
            </a:r>
          </a:p>
          <a:p>
            <a:pPr marL="571500" lvl="1" indent="-571500" defTabSz="1462690">
              <a:buFont typeface="Arial" panose="020B0604020202020204" pitchFamily="34" charset="0"/>
              <a:buChar char="•"/>
              <a:defRPr/>
            </a:pPr>
            <a:r>
              <a:rPr lang="en-US" dirty="0"/>
              <a:t>Results</a:t>
            </a:r>
          </a:p>
          <a:p>
            <a:pPr marL="571500" lvl="1" indent="-571500" defTabSz="1462690">
              <a:buFont typeface="Arial" panose="020B0604020202020204" pitchFamily="34" charset="0"/>
              <a:buChar char="•"/>
              <a:defRPr/>
            </a:pPr>
            <a:r>
              <a:rPr lang="en-US"/>
              <a:t>Current limitations</a:t>
            </a:r>
            <a:endParaRPr lang="en-US" dirty="0"/>
          </a:p>
          <a:p>
            <a:pPr marL="571500" lvl="1" indent="-571500" defTabSz="1462690">
              <a:buFont typeface="Arial" panose="020B0604020202020204" pitchFamily="34" charset="0"/>
              <a:buChar char="•"/>
              <a:defRPr/>
            </a:pPr>
            <a:r>
              <a:rPr lang="en-US" dirty="0"/>
              <a:t>Future work</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6F92-86DF-D90B-6829-F02690E09D55}"/>
              </a:ext>
            </a:extLst>
          </p:cNvPr>
          <p:cNvSpPr>
            <a:spLocks noGrp="1"/>
          </p:cNvSpPr>
          <p:nvPr>
            <p:ph type="title"/>
          </p:nvPr>
        </p:nvSpPr>
        <p:spPr>
          <a:xfrm>
            <a:off x="671513" y="898525"/>
            <a:ext cx="20581937" cy="2898775"/>
          </a:xfrm>
        </p:spPr>
        <p:txBody>
          <a:bodyPr/>
          <a:lstStyle/>
          <a:p>
            <a:pPr defTabSz="1462690">
              <a:defRPr/>
            </a:pPr>
            <a:r>
              <a:t>Title of Project</a:t>
            </a:r>
          </a:p>
        </p:txBody>
      </p:sp>
      <p:sp>
        <p:nvSpPr>
          <p:cNvPr id="3" name="Content Placeholder 2">
            <a:extLst>
              <a:ext uri="{FF2B5EF4-FFF2-40B4-BE49-F238E27FC236}">
                <a16:creationId xmlns:a16="http://schemas.microsoft.com/office/drawing/2014/main" id="{01FD029D-B789-2211-AD68-FAB8EDACE1A4}"/>
              </a:ext>
            </a:extLst>
          </p:cNvPr>
          <p:cNvSpPr>
            <a:spLocks noGrp="1"/>
          </p:cNvSpPr>
          <p:nvPr>
            <p:ph sz="quarter" idx="10"/>
          </p:nvPr>
        </p:nvSpPr>
        <p:spPr>
          <a:xfrm>
            <a:off x="671513" y="2974975"/>
            <a:ext cx="20581937" cy="1670050"/>
          </a:xfrm>
        </p:spPr>
        <p:txBody>
          <a:bodyPr/>
          <a:lstStyle/>
          <a:p>
            <a:pPr defTabSz="1462690">
              <a:defRPr/>
            </a:pPr>
            <a:r>
              <a:t>Student Name(s)</a:t>
            </a:r>
          </a:p>
          <a:p>
            <a:pPr defTabSz="1462690">
              <a:defRPr/>
            </a:pPr>
            <a:endParaRPr/>
          </a:p>
        </p:txBody>
      </p:sp>
      <p:sp>
        <p:nvSpPr>
          <p:cNvPr id="4" name="Content Placeholder 3">
            <a:extLst>
              <a:ext uri="{FF2B5EF4-FFF2-40B4-BE49-F238E27FC236}">
                <a16:creationId xmlns:a16="http://schemas.microsoft.com/office/drawing/2014/main" id="{4D8DFD51-6D2A-C094-A656-DE87306CB632}"/>
              </a:ext>
            </a:extLst>
          </p:cNvPr>
          <p:cNvSpPr>
            <a:spLocks noGrp="1"/>
          </p:cNvSpPr>
          <p:nvPr>
            <p:ph sz="quarter" idx="11"/>
          </p:nvPr>
        </p:nvSpPr>
        <p:spPr>
          <a:xfrm>
            <a:off x="10929938" y="28624213"/>
            <a:ext cx="10323512" cy="1946275"/>
          </a:xfrm>
        </p:spPr>
        <p:txBody>
          <a:bodyPr/>
          <a:lstStyle/>
          <a:p>
            <a:pPr defTabSz="1462690">
              <a:defRPr/>
            </a:pPr>
            <a:endParaRPr/>
          </a:p>
        </p:txBody>
      </p:sp>
      <p:sp>
        <p:nvSpPr>
          <p:cNvPr id="5" name="Content Placeholder 4">
            <a:extLst>
              <a:ext uri="{FF2B5EF4-FFF2-40B4-BE49-F238E27FC236}">
                <a16:creationId xmlns:a16="http://schemas.microsoft.com/office/drawing/2014/main" id="{9397A15B-2DCE-D2B1-E4B4-9C5654CD1AA7}"/>
              </a:ext>
            </a:extLst>
          </p:cNvPr>
          <p:cNvSpPr>
            <a:spLocks noGrp="1"/>
          </p:cNvSpPr>
          <p:nvPr>
            <p:ph sz="half" idx="14"/>
          </p:nvPr>
        </p:nvSpPr>
        <p:spPr>
          <a:xfrm>
            <a:off x="671513" y="6697663"/>
            <a:ext cx="6470650" cy="20613687"/>
          </a:xfrm>
        </p:spPr>
        <p:txBody>
          <a:bodyPr/>
          <a:lstStyle/>
          <a:p>
            <a:pPr defTabSz="1462690">
              <a:buFont typeface="Arial" charset="0"/>
              <a:buNone/>
              <a:defRPr/>
            </a:pPr>
            <a:endParaRPr/>
          </a:p>
        </p:txBody>
      </p:sp>
      <p:sp>
        <p:nvSpPr>
          <p:cNvPr id="6" name="Content Placeholder 5">
            <a:extLst>
              <a:ext uri="{FF2B5EF4-FFF2-40B4-BE49-F238E27FC236}">
                <a16:creationId xmlns:a16="http://schemas.microsoft.com/office/drawing/2014/main" id="{85EABC6A-8D1C-F686-1E8E-69994E2733FA}"/>
              </a:ext>
            </a:extLst>
          </p:cNvPr>
          <p:cNvSpPr>
            <a:spLocks noGrp="1"/>
          </p:cNvSpPr>
          <p:nvPr>
            <p:ph sz="half" idx="15"/>
          </p:nvPr>
        </p:nvSpPr>
        <p:spPr>
          <a:xfrm>
            <a:off x="7764463" y="6697663"/>
            <a:ext cx="6472237" cy="20613687"/>
          </a:xfrm>
        </p:spPr>
        <p:txBody>
          <a:bodyPr/>
          <a:lstStyle/>
          <a:p>
            <a:pPr defTabSz="1462690">
              <a:buFont typeface="Arial" charset="0"/>
              <a:buNone/>
              <a:defRPr/>
            </a:pPr>
            <a:endParaRPr/>
          </a:p>
        </p:txBody>
      </p:sp>
      <p:sp>
        <p:nvSpPr>
          <p:cNvPr id="7" name="Content Placeholder 6">
            <a:extLst>
              <a:ext uri="{FF2B5EF4-FFF2-40B4-BE49-F238E27FC236}">
                <a16:creationId xmlns:a16="http://schemas.microsoft.com/office/drawing/2014/main" id="{61F99921-2E4E-37EE-76AB-1A4662C5A88B}"/>
              </a:ext>
            </a:extLst>
          </p:cNvPr>
          <p:cNvSpPr>
            <a:spLocks noGrp="1"/>
          </p:cNvSpPr>
          <p:nvPr>
            <p:ph sz="half" idx="16"/>
          </p:nvPr>
        </p:nvSpPr>
        <p:spPr>
          <a:xfrm>
            <a:off x="14781213" y="6697663"/>
            <a:ext cx="6472237" cy="20613687"/>
          </a:xfrm>
        </p:spPr>
        <p:txBody>
          <a:bodyPr/>
          <a:lstStyle/>
          <a:p>
            <a:pPr defTabSz="1462690">
              <a:buFont typeface="Arial" charset="0"/>
              <a:buNone/>
              <a:defRPr/>
            </a:pPr>
            <a:endParaRPr/>
          </a:p>
        </p:txBody>
      </p:sp>
    </p:spTree>
  </p:cSld>
  <p:clrMapOvr>
    <a:masterClrMapping/>
  </p:clrMapOvr>
</p:sld>
</file>

<file path=ppt/theme/theme1.xml><?xml version="1.0" encoding="utf-8"?>
<a:theme xmlns:a="http://schemas.openxmlformats.org/drawingml/2006/main" name="UT PresPosterformat">
  <a:themeElements>
    <a:clrScheme name="Custom 3">
      <a:dk1>
        <a:sysClr val="windowText" lastClr="000000"/>
      </a:dk1>
      <a:lt1>
        <a:sysClr val="window" lastClr="FFFFFF"/>
      </a:lt1>
      <a:dk2>
        <a:srgbClr val="4E5B6F"/>
      </a:dk2>
      <a:lt2>
        <a:srgbClr val="CCCC99"/>
      </a:lt2>
      <a:accent1>
        <a:srgbClr val="7FD13B"/>
      </a:accent1>
      <a:accent2>
        <a:srgbClr val="EA157A"/>
      </a:accent2>
      <a:accent3>
        <a:srgbClr val="FF9933"/>
      </a:accent3>
      <a:accent4>
        <a:srgbClr val="00ADDC"/>
      </a:accent4>
      <a:accent5>
        <a:srgbClr val="738AC8"/>
      </a:accent5>
      <a:accent6>
        <a:srgbClr val="1AB39F"/>
      </a:accent6>
      <a:hlink>
        <a:srgbClr val="EB8803"/>
      </a:hlink>
      <a:folHlink>
        <a:srgbClr val="5F77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UT PresPosterformat.potx</Template>
  <TotalTime>2178</TotalTime>
  <Words>81</Words>
  <Application>Microsoft Macintosh PowerPoint</Application>
  <PresentationFormat>Custom</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ＭＳ Ｐゴシック</vt:lpstr>
      <vt:lpstr>Calibri</vt:lpstr>
      <vt:lpstr>UT PresPosterformat</vt:lpstr>
      <vt:lpstr>GPU-accelerated Cellular Automata-based Fluid Simulation</vt:lpstr>
      <vt:lpstr>Title of Project</vt:lpstr>
    </vt:vector>
  </TitlesOfParts>
  <Company>Creative Communications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Thomas</dc:creator>
  <cp:lastModifiedBy>Sam Baumann</cp:lastModifiedBy>
  <cp:revision>93</cp:revision>
  <dcterms:created xsi:type="dcterms:W3CDTF">2012-04-03T13:12:42Z</dcterms:created>
  <dcterms:modified xsi:type="dcterms:W3CDTF">2023-05-01T21:26:02Z</dcterms:modified>
</cp:coreProperties>
</file>