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1" r:id="rId2"/>
    <p:sldId id="270" r:id="rId3"/>
    <p:sldId id="272" r:id="rId4"/>
    <p:sldId id="273" r:id="rId5"/>
    <p:sldId id="280" r:id="rId6"/>
    <p:sldId id="278" r:id="rId7"/>
    <p:sldId id="276" r:id="rId8"/>
    <p:sldId id="281" r:id="rId9"/>
    <p:sldId id="282" r:id="rId10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D391-303F-4636-928C-65B5AD882CFA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2FF6-2606-4ADF-8166-335E17818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4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5007" y="533400"/>
            <a:ext cx="16414863" cy="171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5007" y="2423501"/>
            <a:ext cx="16414863" cy="704048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914317" lvl="0" indent="-914317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2360-2FAE-42AE-AFA5-83414D1250D3}"/>
              </a:ext>
            </a:extLst>
          </p:cNvPr>
          <p:cNvSpPr txBox="1"/>
          <p:nvPr userDrawn="1"/>
        </p:nvSpPr>
        <p:spPr>
          <a:xfrm>
            <a:off x="877540" y="9534526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5B1F88-7F13-4FBF-A352-ACCBE210A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17" y="9534526"/>
            <a:ext cx="615500" cy="6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33B-084A-4AFD-80B8-C1B81124253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bin, blue, container&#10;&#10;Description automatically generated">
            <a:extLst>
              <a:ext uri="{FF2B5EF4-FFF2-40B4-BE49-F238E27FC236}">
                <a16:creationId xmlns:a16="http://schemas.microsoft.com/office/drawing/2014/main" id="{F7153B6A-341C-453F-880C-2B7052F34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9" y="448"/>
            <a:ext cx="18286383" cy="10286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802" y="1683844"/>
            <a:ext cx="13714809" cy="4350399"/>
          </a:xfrm>
        </p:spPr>
        <p:txBody>
          <a:bodyPr>
            <a:normAutofit/>
          </a:bodyPr>
          <a:lstStyle/>
          <a:p>
            <a: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  <a:t>Reuse, Don’t Repeat</a:t>
            </a:r>
            <a:b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</a:br>
            <a:endParaRPr lang="en-GB" sz="9899" dirty="0">
              <a:solidFill>
                <a:srgbClr val="FFFFFF"/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CD9871-213E-4620-9584-0668FE42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802" y="6239012"/>
            <a:ext cx="13714809" cy="1647449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Metropolis" panose="00000500000000000000"/>
              </a:rPr>
              <a:t>Creating an Infrastructure as Code Module Library</a:t>
            </a:r>
            <a:endParaRPr lang="en-GB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9" y="7205874"/>
            <a:ext cx="3433281" cy="1385199"/>
          </a:xfrm>
          <a:prstGeom prst="rect">
            <a:avLst/>
          </a:prstGeom>
        </p:spPr>
      </p:pic>
      <p:pic>
        <p:nvPicPr>
          <p:cNvPr id="1026" name="Picture 2" descr="Pulumaries logo">
            <a:extLst>
              <a:ext uri="{FF2B5EF4-FFF2-40B4-BE49-F238E27FC236}">
                <a16:creationId xmlns:a16="http://schemas.microsoft.com/office/drawing/2014/main" id="{87CDEADF-FBA0-4D15-A6C2-B792E581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94" y="7095261"/>
            <a:ext cx="1710647" cy="14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525-5687-4C06-A8DA-2D68E72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Why Create Reusable Modules?</a:t>
            </a:r>
          </a:p>
        </p:txBody>
      </p:sp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D7845CAD-056D-4F03-B9F6-254EF101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2834092"/>
            <a:ext cx="762109" cy="76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4475-D4FC-4897-866B-9A84942CF2EE}"/>
              </a:ext>
            </a:extLst>
          </p:cNvPr>
          <p:cNvSpPr txBox="1"/>
          <p:nvPr/>
        </p:nvSpPr>
        <p:spPr>
          <a:xfrm>
            <a:off x="2527300" y="273050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Save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6E11C-3C2F-4CE5-BAD9-D23E76213C12}"/>
              </a:ext>
            </a:extLst>
          </p:cNvPr>
          <p:cNvSpPr txBox="1"/>
          <p:nvPr/>
        </p:nvSpPr>
        <p:spPr>
          <a:xfrm>
            <a:off x="2527300" y="4053595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Promote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8406-89E3-46A2-A53A-AE6FC199DFDB}"/>
              </a:ext>
            </a:extLst>
          </p:cNvPr>
          <p:cNvSpPr txBox="1"/>
          <p:nvPr/>
        </p:nvSpPr>
        <p:spPr>
          <a:xfrm>
            <a:off x="2527300" y="5376690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Hide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5F98-8B8C-4311-92EE-46F924710CA7}"/>
              </a:ext>
            </a:extLst>
          </p:cNvPr>
          <p:cNvSpPr txBox="1"/>
          <p:nvPr/>
        </p:nvSpPr>
        <p:spPr>
          <a:xfrm>
            <a:off x="2527300" y="6699785"/>
            <a:ext cx="6353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Apply Standards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F37DD-771A-4B10-8BAD-A56172AA3D67}"/>
              </a:ext>
            </a:extLst>
          </p:cNvPr>
          <p:cNvSpPr txBox="1"/>
          <p:nvPr/>
        </p:nvSpPr>
        <p:spPr>
          <a:xfrm>
            <a:off x="2527300" y="8022879"/>
            <a:ext cx="5979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Share Expertise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9DF0045-7929-4EB4-AF6D-2AE65D7A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6826561"/>
            <a:ext cx="762109" cy="76210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6ACE55C-9105-49FE-BAF5-51BCD0D0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8022879"/>
            <a:ext cx="762109" cy="7621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BB2DA1B-DCBA-4A5B-8CB1-1F792B317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5503466"/>
            <a:ext cx="762109" cy="7621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432C896-129E-4521-80BE-F06A45DC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9" y="4180371"/>
            <a:ext cx="762109" cy="7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Reuse?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241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Nested Templates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1433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Component Resources/Packages</a:t>
            </a: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</p:spTree>
    <p:extLst>
      <p:ext uri="{BB962C8B-B14F-4D97-AF65-F5344CB8AC3E}">
        <p14:creationId xmlns:p14="http://schemas.microsoft.com/office/powerpoint/2010/main" val="212339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DF9-3CD7-4120-99EC-3719C899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Creating Good Modules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FA67A9-0A04-4F24-B17B-64C8E09B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2768600"/>
            <a:ext cx="1281674" cy="12816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D6597-4FB5-4C1C-B2F5-0421FBD9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3" y="2598341"/>
            <a:ext cx="4165708" cy="198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Do one thing and do it as simply as possible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AC7B63-A2CE-4F78-BAAC-78FE09528B97}"/>
              </a:ext>
            </a:extLst>
          </p:cNvPr>
          <p:cNvSpPr txBox="1">
            <a:spLocks/>
          </p:cNvSpPr>
          <p:nvPr/>
        </p:nvSpPr>
        <p:spPr>
          <a:xfrm>
            <a:off x="7503687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Provide options, but not too many options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07A54B8C-14EB-4AFB-8901-FBA67B1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2768600"/>
            <a:ext cx="1281674" cy="1281674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762E99-7571-4E32-A584-9DEB985E7275}"/>
              </a:ext>
            </a:extLst>
          </p:cNvPr>
          <p:cNvSpPr txBox="1">
            <a:spLocks/>
          </p:cNvSpPr>
          <p:nvPr/>
        </p:nvSpPr>
        <p:spPr>
          <a:xfrm>
            <a:off x="13148390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Add value, do more than wrap a resource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2929CEA-FC0B-4BE7-BCF2-7070FC68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6" y="2768600"/>
            <a:ext cx="1281674" cy="128167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BFAAE63-621F-490D-84E6-380C05E9B35C}"/>
              </a:ext>
            </a:extLst>
          </p:cNvPr>
          <p:cNvSpPr txBox="1">
            <a:spLocks/>
          </p:cNvSpPr>
          <p:nvPr/>
        </p:nvSpPr>
        <p:spPr>
          <a:xfrm>
            <a:off x="1858983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Version appropriately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4CA90BE-A48C-42A3-85E0-CEBD66F5A80B}"/>
              </a:ext>
            </a:extLst>
          </p:cNvPr>
          <p:cNvSpPr txBox="1">
            <a:spLocks/>
          </p:cNvSpPr>
          <p:nvPr/>
        </p:nvSpPr>
        <p:spPr>
          <a:xfrm>
            <a:off x="7503687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Make them easy to obtain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8D789A8-A953-4D51-8284-5866CEB99582}"/>
              </a:ext>
            </a:extLst>
          </p:cNvPr>
          <p:cNvSpPr txBox="1">
            <a:spLocks/>
          </p:cNvSpPr>
          <p:nvPr/>
        </p:nvSpPr>
        <p:spPr>
          <a:xfrm>
            <a:off x="13148390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Keep them updated</a:t>
            </a:r>
          </a:p>
        </p:txBody>
      </p:sp>
      <p:pic>
        <p:nvPicPr>
          <p:cNvPr id="23" name="Picture 22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10C9FE91-439A-4745-9C5B-78F7A67C3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4922441"/>
            <a:ext cx="1281675" cy="128167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CF1864A-A6C6-4416-B2E2-37A7BC55F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4922441"/>
            <a:ext cx="1281674" cy="128167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53B99C-CC03-4583-BD69-729DFFFFC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7" y="4922441"/>
            <a:ext cx="1281673" cy="1281673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6E9DAAA9-91A9-461D-B92D-A79AA70CE053}"/>
              </a:ext>
            </a:extLst>
          </p:cNvPr>
          <p:cNvSpPr txBox="1">
            <a:spLocks/>
          </p:cNvSpPr>
          <p:nvPr/>
        </p:nvSpPr>
        <p:spPr>
          <a:xfrm>
            <a:off x="1858983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Start simple and evolve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DE78D23A-FE34-458D-9305-6857F32F88A4}"/>
              </a:ext>
            </a:extLst>
          </p:cNvPr>
          <p:cNvSpPr txBox="1">
            <a:spLocks/>
          </p:cNvSpPr>
          <p:nvPr/>
        </p:nvSpPr>
        <p:spPr>
          <a:xfrm>
            <a:off x="7503687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Create great documentation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9C5C6053-7BB2-498A-80FB-45D60988D30C}"/>
              </a:ext>
            </a:extLst>
          </p:cNvPr>
          <p:cNvSpPr txBox="1">
            <a:spLocks/>
          </p:cNvSpPr>
          <p:nvPr/>
        </p:nvSpPr>
        <p:spPr>
          <a:xfrm>
            <a:off x="13148390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Evangelise and engage!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785EC96-B193-45CD-A55B-FAE68A00B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6910786"/>
            <a:ext cx="1281673" cy="128167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1E0E6E0-C2F1-4C1F-8BAB-DCD25162B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6982782"/>
            <a:ext cx="1281674" cy="128167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B19DD8-5FF6-4509-BBF7-B61F854B1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95" y="6982783"/>
            <a:ext cx="1281673" cy="12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Distributing Modules?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4595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Template Specs/Storage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11160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Template Specs/Storage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105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CF Registry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896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Nuget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/NPM/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PyPi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/>
              <a:ea typeface="+mj-ea"/>
              <a:cs typeface="+mj-cs"/>
            </a:endParaRP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119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Git/Terraform Registry</a:t>
            </a:r>
          </a:p>
        </p:txBody>
      </p:sp>
    </p:spTree>
    <p:extLst>
      <p:ext uri="{BB962C8B-B14F-4D97-AF65-F5344CB8AC3E}">
        <p14:creationId xmlns:p14="http://schemas.microsoft.com/office/powerpoint/2010/main" val="25182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Real 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C2E9-D7CD-410A-B89A-4109266379D0}"/>
              </a:ext>
            </a:extLst>
          </p:cNvPr>
          <p:cNvSpPr txBox="1"/>
          <p:nvPr/>
        </p:nvSpPr>
        <p:spPr>
          <a:xfrm>
            <a:off x="2128566" y="2536033"/>
            <a:ext cx="647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Virtual Machines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AF8C5-DAD4-4199-911D-A8B40DECC894}"/>
              </a:ext>
            </a:extLst>
          </p:cNvPr>
          <p:cNvSpPr txBox="1"/>
          <p:nvPr/>
        </p:nvSpPr>
        <p:spPr>
          <a:xfrm>
            <a:off x="2128566" y="3940989"/>
            <a:ext cx="783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Kubernetes Clusters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CDD56-E90B-46F7-95AB-0DFE8E949184}"/>
              </a:ext>
            </a:extLst>
          </p:cNvPr>
          <p:cNvSpPr txBox="1"/>
          <p:nvPr/>
        </p:nvSpPr>
        <p:spPr>
          <a:xfrm>
            <a:off x="2128566" y="5345945"/>
            <a:ext cx="566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Network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0076-8672-4D3E-B78B-4412CD6D8231}"/>
              </a:ext>
            </a:extLst>
          </p:cNvPr>
          <p:cNvSpPr txBox="1"/>
          <p:nvPr/>
        </p:nvSpPr>
        <p:spPr>
          <a:xfrm>
            <a:off x="2128566" y="6750902"/>
            <a:ext cx="8116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Configuration Module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847482-2A03-49CB-83EB-554ACB3E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727" y="2714855"/>
            <a:ext cx="658019" cy="6580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740F5B-8EB6-4896-B016-3B49D6B8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727" y="5524766"/>
            <a:ext cx="658019" cy="6580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225E84-9C8A-4727-9FBC-A8C2827D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5" y="4119810"/>
            <a:ext cx="677821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DA4DAD9-05CB-45D1-870E-90CFCF336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5" y="6929722"/>
            <a:ext cx="658020" cy="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6412" cy="10286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D11D-BB2B-467F-ABCB-47AD3133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4897"/>
          <a:stretch/>
        </p:blipFill>
        <p:spPr>
          <a:xfrm>
            <a:off x="20" y="1"/>
            <a:ext cx="18286392" cy="1028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01" y="1683543"/>
            <a:ext cx="13714809" cy="4350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8000" dirty="0">
                <a:solidFill>
                  <a:srgbClr val="FFFFFF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8871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9" y="7205874"/>
            <a:ext cx="3433281" cy="1385199"/>
          </a:xfrm>
          <a:prstGeom prst="rect">
            <a:avLst/>
          </a:prstGeom>
        </p:spPr>
      </p:pic>
      <p:pic>
        <p:nvPicPr>
          <p:cNvPr id="1026" name="Picture 2" descr="Pulumaries logo">
            <a:extLst>
              <a:ext uri="{FF2B5EF4-FFF2-40B4-BE49-F238E27FC236}">
                <a16:creationId xmlns:a16="http://schemas.microsoft.com/office/drawing/2014/main" id="{87CDEADF-FBA0-4D15-A6C2-B792E581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94" y="7095261"/>
            <a:ext cx="1710647" cy="14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5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177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Reuse, Don’t Repeat </vt:lpstr>
      <vt:lpstr>About Me</vt:lpstr>
      <vt:lpstr>Why Create Reusable Modules?</vt:lpstr>
      <vt:lpstr>How do we Reuse?</vt:lpstr>
      <vt:lpstr>Creating Good Modules</vt:lpstr>
      <vt:lpstr>Distributing Modules?</vt:lpstr>
      <vt:lpstr>Real World Examples</vt:lpstr>
      <vt:lpstr>Demo Time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Cogan, Sam (Cambridge)</cp:lastModifiedBy>
  <cp:revision>14</cp:revision>
  <dcterms:created xsi:type="dcterms:W3CDTF">2021-09-05T14:25:01Z</dcterms:created>
  <dcterms:modified xsi:type="dcterms:W3CDTF">2023-04-12T12:46:34Z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2023-04-11T10:24:02Z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6104389c-24d3-49af-8e28-9f9b36d4b95d</vt:lpwstr>
  </property>
  <property fmtid="{D5CDD505-2E9C-101B-9397-08002B2CF9AE}" pid="8" name="MSIP_Label_d347b247-e90e-43a3-9d7b-004f14ae6873_ContentBits">
    <vt:lpwstr>0</vt:lpwstr>
  </property>
</Properties>
</file>