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3" r:id="rId5"/>
    <p:sldId id="268" r:id="rId6"/>
    <p:sldId id="269" r:id="rId7"/>
    <p:sldId id="262" r:id="rId8"/>
    <p:sldId id="261" r:id="rId9"/>
    <p:sldId id="267" r:id="rId10"/>
    <p:sldId id="260" r:id="rId11"/>
    <p:sldId id="270" r:id="rId12"/>
    <p:sldId id="271" r:id="rId13"/>
    <p:sldId id="265" r:id="rId14"/>
    <p:sldId id="272" r:id="rId15"/>
    <p:sldId id="266" r:id="rId16"/>
    <p:sldId id="263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C3B5-41AE-45A3-9A43-F37F3BDE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38D9-E95B-4B5C-BEC0-21D55B6E2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1E43-F72E-4412-AE19-DA177CD9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5BBE-D1AE-4AFD-8AF6-CBAB2444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6E8A-B7AB-4DED-9619-1062E778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3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F893-296E-4C64-BD18-2FB1FDA2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D2052-45DE-4CFF-A19B-69858858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92F1-BC80-4DA9-96CC-42E65856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5B25-A5DC-40DC-85D0-E4A78882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F9DF-1BCF-436C-99D5-6827B566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168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00FB6-8BB5-4BB5-94F9-B2CCE88D8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164B-6FEE-4029-9244-62FF2D2A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DF08-5A3E-46A5-A17D-E36B11E2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BC29-5558-427E-A013-31756A94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2604-F102-475A-8BCF-E9586A2E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6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5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3" y="353996"/>
            <a:ext cx="1094419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721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5FE0-9EBB-4544-B37E-DF9E1D21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54EA-AD79-471A-BE97-A478F47E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CEF1-C591-41CF-A89C-B32BCDD8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7061-2BB7-4F0D-B59D-0A6153D8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E07A-619E-45CA-B80B-40A80318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1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4314-9D7E-4E16-8F9B-378ECA99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0E28-B557-4637-929E-3AF971DE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DC7D-2861-4C8F-9D20-1CDF939E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8C86-BF74-467F-8514-5417D4F7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A681-2528-42CC-8EFA-A19B3CD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07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9D2-D2D4-4455-9925-AA715D9B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D6A9-E206-4EC0-928B-632D4F90E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3C218-7151-486A-AAF3-768F1B8E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7D646-86B5-4054-AE4C-170096DB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C23CD-2D38-4D26-97D1-053AFE4D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F38D5-EAC0-4267-8EB8-874B50F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78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17EB-8D6B-4EE3-AC97-8C57668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0686-1155-4A99-BF36-72579240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73D9-41B8-4FB5-B02D-5ABBFAB6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FC3BA-76D2-457B-BA1E-5A776246B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E2062-CAA3-4F0C-A7EA-093CD7A96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361FE-10B7-45B5-9EF5-F3B6E0E6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D5A41-2570-4F89-975F-7410915C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F79C6-5874-42CB-9402-6588AEA2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9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96B9-D342-4535-921C-A55BA939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89B1E-4C2F-4721-904F-01D5F3BC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14DD-1D9B-4181-AF67-3BC4E48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50D-A504-4949-A1D5-7B612EC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555B8-F9D8-49EC-B19D-702B2A0B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39231-FEB0-42BB-9CB1-F837B770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B924-800C-4208-B8B8-64B5CF17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87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2E5B-F4BF-40E4-BD02-81EC05FA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AD65-83B9-4580-9543-F08EA2E1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4821-6A26-45E3-9653-F7D7D812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4223C-CB18-4189-BDDD-4EEBB1D5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E2D4-4E1F-4AF3-B58A-3C79543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EC00-843C-4794-B34E-7E299D2C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11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7F68-A95D-4DD8-B0EC-4C0E0AB5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54B2D-335E-41B7-84E8-F3A2C0E40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E9F7F-3006-47B7-94C2-77A49E90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2CF3-4019-45E1-8E9A-EBA60C8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BC37-9971-42CB-9BAD-EC5423F4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353C-FCD3-4D74-ADF0-BEA93E5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6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00B31-AEC7-4D9E-BFF7-85B76CD9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9C56-DE0B-4A6F-9E91-48E7E1AD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BC99-7EEC-4759-B307-87EDFC68F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FB6D-25A9-48A7-9CD8-73D86F67D658}" type="datetimeFigureOut">
              <a:rPr lang="en-NL" smtClean="0"/>
              <a:t>01/24/2020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E215-B28D-4A90-8370-E7FD3AB3A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AB02-7A9A-42FD-BEAB-7D6C2FF38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6377-9B8E-43EA-A832-9ECACD61620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890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kedacore/keda" TargetMode="External"/><Relationship Id="rId4" Type="http://schemas.openxmlformats.org/officeDocument/2006/relationships/hyperlink" Target="https://promitor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kubernetes-keyvault-flexvo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parebankenVest/azure-key-vault-to-kuberne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B22BE-A27A-47C4-B763-3B777E30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Sponsor</a:t>
            </a:r>
            <a:endParaRPr lang="en-NL" dirty="0"/>
          </a:p>
        </p:txBody>
      </p:sp>
      <p:pic>
        <p:nvPicPr>
          <p:cNvPr id="1028" name="Picture 4" descr="Image result for wazug logo&quot;">
            <a:extLst>
              <a:ext uri="{FF2B5EF4-FFF2-40B4-BE49-F238E27FC236}">
                <a16:creationId xmlns:a16="http://schemas.microsoft.com/office/drawing/2014/main" id="{D1AEC90B-B566-4B61-ACFC-5DB8972C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147888"/>
            <a:ext cx="107251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5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Node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6E76-BA18-4D1E-B6E4-9DB67EFD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71062"/>
            <a:ext cx="8382000" cy="44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55600"/>
            <a:ext cx="10944192" cy="1143000"/>
          </a:xfrm>
        </p:spPr>
        <p:txBody>
          <a:bodyPr/>
          <a:lstStyle/>
          <a:p>
            <a:r>
              <a:rPr lang="en-GB" dirty="0"/>
              <a:t>Monitoring &amp; Scaling</a:t>
            </a:r>
            <a:endParaRPr lang="en-CH" dirty="0"/>
          </a:p>
        </p:txBody>
      </p:sp>
      <p:pic>
        <p:nvPicPr>
          <p:cNvPr id="1028" name="Picture 4" descr="Image result for promitor">
            <a:extLst>
              <a:ext uri="{FF2B5EF4-FFF2-40B4-BE49-F238E27FC236}">
                <a16:creationId xmlns:a16="http://schemas.microsoft.com/office/drawing/2014/main" id="{77BAD375-1FEE-45AB-A73B-B4D895D8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85" y="2719185"/>
            <a:ext cx="3797812" cy="127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da">
            <a:extLst>
              <a:ext uri="{FF2B5EF4-FFF2-40B4-BE49-F238E27FC236}">
                <a16:creationId xmlns:a16="http://schemas.microsoft.com/office/drawing/2014/main" id="{DC64B68F-0975-48CF-9C5F-7C2308AC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71" y="2269652"/>
            <a:ext cx="5791200" cy="21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86A72-C3A7-4AB0-8AC3-138A70753FD5}"/>
              </a:ext>
            </a:extLst>
          </p:cNvPr>
          <p:cNvSpPr/>
          <p:nvPr/>
        </p:nvSpPr>
        <p:spPr>
          <a:xfrm>
            <a:off x="852980" y="4358958"/>
            <a:ext cx="3992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Promitor - </a:t>
            </a:r>
            <a:r>
              <a:rPr lang="en-GB" sz="24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https://promitor.io/</a:t>
            </a:r>
            <a:endParaRPr lang="en-GB" sz="24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199A-AD4D-4832-B7D4-2FE8F79CD5CC}"/>
              </a:ext>
            </a:extLst>
          </p:cNvPr>
          <p:cNvSpPr txBox="1"/>
          <p:nvPr/>
        </p:nvSpPr>
        <p:spPr>
          <a:xfrm>
            <a:off x="5791200" y="4358958"/>
            <a:ext cx="53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accent3"/>
                </a:solidFill>
              </a:rPr>
              <a:t>Keda</a:t>
            </a:r>
            <a:r>
              <a:rPr lang="en-GB" sz="2400" dirty="0">
                <a:solidFill>
                  <a:schemeClr val="accent3"/>
                </a:solidFill>
              </a:rPr>
              <a:t> - </a:t>
            </a:r>
            <a:r>
              <a:rPr lang="en-GB" sz="2400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https://github.com/kedacore/keda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Service Broker for Azure</a:t>
            </a:r>
            <a:endParaRPr lang="en-CH" dirty="0"/>
          </a:p>
        </p:txBody>
      </p:sp>
      <p:pic>
        <p:nvPicPr>
          <p:cNvPr id="2050" name="Picture 2" descr="https://miro.medium.com/max/1600/0*ShREQ8iL8eMYE-Vd">
            <a:extLst>
              <a:ext uri="{FF2B5EF4-FFF2-40B4-BE49-F238E27FC236}">
                <a16:creationId xmlns:a16="http://schemas.microsoft.com/office/drawing/2014/main" id="{7D064C66-A56F-4E47-A8B1-33A2C70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40305"/>
            <a:ext cx="10567469" cy="53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2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Gateway</a:t>
            </a:r>
            <a:endParaRPr lang="en-CH" dirty="0"/>
          </a:p>
        </p:txBody>
      </p:sp>
      <p:pic>
        <p:nvPicPr>
          <p:cNvPr id="3074" name="Picture 2" descr="Azure Application Gateway + AKS">
            <a:extLst>
              <a:ext uri="{FF2B5EF4-FFF2-40B4-BE49-F238E27FC236}">
                <a16:creationId xmlns:a16="http://schemas.microsoft.com/office/drawing/2014/main" id="{B313DFC9-6BE1-44D1-B4C4-76E6AA0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97001"/>
            <a:ext cx="8000485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5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574182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667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69482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667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667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492845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667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Fluent Bit Logging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70C05-00D6-41BF-955A-0B178B6E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701800"/>
            <a:ext cx="70275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1E-DE8A-4AB5-82AA-86C3DEA2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sessions</a:t>
            </a:r>
            <a:endParaRPr lang="en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8C2F44-6F2C-4115-A861-3CCDF94B3BB5}"/>
              </a:ext>
            </a:extLst>
          </p:cNvPr>
          <p:cNvGrpSpPr/>
          <p:nvPr/>
        </p:nvGrpSpPr>
        <p:grpSpPr>
          <a:xfrm>
            <a:off x="1138201" y="1404927"/>
            <a:ext cx="9915598" cy="4048146"/>
            <a:chOff x="1138201" y="1162042"/>
            <a:chExt cx="9915598" cy="40481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8D98BA-026A-4BD6-AE7F-56B55C19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01" y="1647812"/>
              <a:ext cx="9915597" cy="35623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3DF688-193C-4D47-AEDA-A76AD4C03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02" y="1162042"/>
              <a:ext cx="9915597" cy="485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06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B22BE-A27A-47C4-B763-3B777E30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Sponsors</a:t>
            </a:r>
            <a:endParaRPr lang="en-NL" dirty="0"/>
          </a:p>
        </p:txBody>
      </p:sp>
      <p:pic>
        <p:nvPicPr>
          <p:cNvPr id="2050" name="Picture 2" descr="Image result for betabit transparent&quot;">
            <a:extLst>
              <a:ext uri="{FF2B5EF4-FFF2-40B4-BE49-F238E27FC236}">
                <a16:creationId xmlns:a16="http://schemas.microsoft.com/office/drawing/2014/main" id="{41E47F53-46D4-4C0B-85C8-FE6435BDA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0" b="36666"/>
          <a:stretch/>
        </p:blipFill>
        <p:spPr bwMode="auto">
          <a:xfrm>
            <a:off x="1114425" y="1295183"/>
            <a:ext cx="3600000" cy="13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A526AA-389B-4E00-A43A-5AAC63BF0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6641"/>
            <a:ext cx="5565072" cy="937846"/>
          </a:xfrm>
          <a:prstGeom prst="rect">
            <a:avLst/>
          </a:prstGeom>
        </p:spPr>
      </p:pic>
      <p:pic>
        <p:nvPicPr>
          <p:cNvPr id="2052" name="Picture 4" descr="Image result for motion10 logo&quot;">
            <a:extLst>
              <a:ext uri="{FF2B5EF4-FFF2-40B4-BE49-F238E27FC236}">
                <a16:creationId xmlns:a16="http://schemas.microsoft.com/office/drawing/2014/main" id="{8A524988-5077-4B9E-8416-6DCF7DB3F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17" b="40833"/>
          <a:stretch/>
        </p:blipFill>
        <p:spPr bwMode="auto">
          <a:xfrm>
            <a:off x="638174" y="5352260"/>
            <a:ext cx="4684329" cy="8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dit transparent&quot;">
            <a:extLst>
              <a:ext uri="{FF2B5EF4-FFF2-40B4-BE49-F238E27FC236}">
                <a16:creationId xmlns:a16="http://schemas.microsoft.com/office/drawing/2014/main" id="{188494E2-FEE6-412E-9A5F-C41876D10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9" b="31703"/>
          <a:stretch/>
        </p:blipFill>
        <p:spPr bwMode="auto">
          <a:xfrm>
            <a:off x="4525063" y="3220272"/>
            <a:ext cx="3141875" cy="114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ubicon consulting transparent&quot;">
            <a:extLst>
              <a:ext uri="{FF2B5EF4-FFF2-40B4-BE49-F238E27FC236}">
                <a16:creationId xmlns:a16="http://schemas.microsoft.com/office/drawing/2014/main" id="{0AF5189F-E3FC-4E88-9B3A-9721BB1A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5195097"/>
            <a:ext cx="3600000" cy="11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B22BE-A27A-47C4-B763-3B777E30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Sponsors</a:t>
            </a:r>
            <a:endParaRPr lang="en-NL" dirty="0"/>
          </a:p>
        </p:txBody>
      </p:sp>
      <p:pic>
        <p:nvPicPr>
          <p:cNvPr id="3074" name="Picture 2" descr="Image result for avanade  transparent&quot;">
            <a:extLst>
              <a:ext uri="{FF2B5EF4-FFF2-40B4-BE49-F238E27FC236}">
                <a16:creationId xmlns:a16="http://schemas.microsoft.com/office/drawing/2014/main" id="{141570C3-EB30-4332-A5E3-500EB24E0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6" b="26857"/>
          <a:stretch/>
        </p:blipFill>
        <p:spPr bwMode="auto">
          <a:xfrm>
            <a:off x="390519" y="1933575"/>
            <a:ext cx="3486151" cy="91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ortiva transparent&quot;">
            <a:extLst>
              <a:ext uri="{FF2B5EF4-FFF2-40B4-BE49-F238E27FC236}">
                <a16:creationId xmlns:a16="http://schemas.microsoft.com/office/drawing/2014/main" id="{6911E131-D8B8-4B3E-BEFD-CBEEC4D7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45" y="2015171"/>
            <a:ext cx="3362325" cy="7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spark transparent&quot;">
            <a:extLst>
              <a:ext uri="{FF2B5EF4-FFF2-40B4-BE49-F238E27FC236}">
                <a16:creationId xmlns:a16="http://schemas.microsoft.com/office/drawing/2014/main" id="{19ADF46D-B691-496D-9694-D757B335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5" y="1633539"/>
            <a:ext cx="3053584" cy="10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7532283-9F3E-4062-A2E3-DC07F9D21599}"/>
              </a:ext>
            </a:extLst>
          </p:cNvPr>
          <p:cNvSpPr txBox="1">
            <a:spLocks/>
          </p:cNvSpPr>
          <p:nvPr/>
        </p:nvSpPr>
        <p:spPr>
          <a:xfrm>
            <a:off x="838200" y="36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Community Sponsors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3C565-7123-44E1-8865-30C1F0154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40" y="5224461"/>
            <a:ext cx="11923095" cy="7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ECCD7DA4-951E-40CE-A300-A7EBC6E4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4" y="-72668"/>
            <a:ext cx="706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Integrating Kubernetes &amp; Azure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574182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667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69482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667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667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492845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667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17EC65D5-09F3-4342-926C-1BCEB359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88" y="24130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887EE290-F00B-4A4A-8A03-0294F83D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4130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EE121FD-314F-466E-BF2B-264F0A45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7200" y="1092200"/>
            <a:ext cx="1117600" cy="1117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E3326F1-00B5-49FE-81DD-263B569A1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200" y="5576684"/>
            <a:ext cx="1117600" cy="1117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91CEC3B-FEEA-4BAF-BB73-BAD41E936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6833" y="1092200"/>
            <a:ext cx="1117600" cy="111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F0DEE0-860F-4BE5-9BAD-9C2DF0428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7567" y="4585359"/>
            <a:ext cx="1117600" cy="11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643EE9-4C95-448F-8ACB-15B0745F4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7200" y="226625"/>
            <a:ext cx="1117601" cy="11176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488828-D0FF-4FE2-80A4-0E15D79E8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5737" y="5576684"/>
            <a:ext cx="1117601" cy="111760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A2BE55-E86B-4D8E-A02A-CA9F5D19EF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76833" y="4585360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AD Integration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56EF9-CA13-48E0-B6A1-F2FF0EFF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1" y="1600200"/>
            <a:ext cx="4761039" cy="43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Identity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8AE33-9A5D-4A73-AA7E-A1B06AA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90" y="1546993"/>
            <a:ext cx="7320693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Vault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5995-5D99-4AE7-907A-3EAB9237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67" y="2006600"/>
            <a:ext cx="6394451" cy="3332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2653-0F9C-4360-9BE6-BC4B035B2724}"/>
              </a:ext>
            </a:extLst>
          </p:cNvPr>
          <p:cNvSpPr txBox="1"/>
          <p:nvPr/>
        </p:nvSpPr>
        <p:spPr>
          <a:xfrm>
            <a:off x="318693" y="5366012"/>
            <a:ext cx="10634899" cy="10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dirty="0">
                <a:solidFill>
                  <a:schemeClr val="accent3"/>
                </a:solidFill>
              </a:rPr>
              <a:t>Key Vault Flex Volume - </a:t>
            </a:r>
            <a:r>
              <a:rPr lang="en-GB" sz="2133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https://github.com/Azure/kubernetes-keyvault-flexvol</a:t>
            </a:r>
            <a:br>
              <a:rPr lang="en-GB" sz="2133" dirty="0">
                <a:solidFill>
                  <a:schemeClr val="accent3"/>
                </a:solidFill>
              </a:rPr>
            </a:br>
            <a:endParaRPr lang="en-GB" sz="2133" dirty="0">
              <a:solidFill>
                <a:schemeClr val="accent3"/>
              </a:solidFill>
            </a:endParaRPr>
          </a:p>
          <a:p>
            <a:r>
              <a:rPr lang="en-GB" sz="2133" dirty="0">
                <a:solidFill>
                  <a:schemeClr val="accent3"/>
                </a:solidFill>
              </a:rPr>
              <a:t>Key Vault to Kubernetes - </a:t>
            </a:r>
            <a:r>
              <a:rPr lang="en-GB" sz="2133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https://github.com/SparebankenVest/azure-key-vault-to-kubernetes</a:t>
            </a:r>
            <a:endParaRPr lang="en-GB" sz="2133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135</Words>
  <Application>Microsoft Office PowerPoint</Application>
  <PresentationFormat>Widescreen</PresentationFormat>
  <Paragraphs>34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Partner Sponsor</vt:lpstr>
      <vt:lpstr>Gold Sponsors</vt:lpstr>
      <vt:lpstr>Silver Sponsors</vt:lpstr>
      <vt:lpstr>Integrating Kubernetes &amp; Azure</vt:lpstr>
      <vt:lpstr>About Me</vt:lpstr>
      <vt:lpstr>PowerPoint Presentation</vt:lpstr>
      <vt:lpstr>Azure AD Integration</vt:lpstr>
      <vt:lpstr>Pod Identity</vt:lpstr>
      <vt:lpstr>Key Vault</vt:lpstr>
      <vt:lpstr>Virtual Node</vt:lpstr>
      <vt:lpstr>Monitoring &amp; Scaling</vt:lpstr>
      <vt:lpstr>Open Service Broker for Azure</vt:lpstr>
      <vt:lpstr>App Gateway</vt:lpstr>
      <vt:lpstr>About Me</vt:lpstr>
      <vt:lpstr>Fluent Bit Logging</vt:lpstr>
      <vt:lpstr>Next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Sponsor</dc:title>
  <dc:creator>Eldert Grootenboer</dc:creator>
  <cp:lastModifiedBy>Cogan, Sam (Cambridge)</cp:lastModifiedBy>
  <cp:revision>7</cp:revision>
  <dcterms:created xsi:type="dcterms:W3CDTF">2019-12-17T09:06:43Z</dcterms:created>
  <dcterms:modified xsi:type="dcterms:W3CDTF">2020-01-24T10:50:38Z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Sam.Cogan@towerswatson.com</vt:lpwstr>
  </property>
  <property fmtid="{D5CDD505-2E9C-101B-9397-08002B2CF9AE}" pid="5" name="MSIP_Label_9c700311-1b20-487f-9129-30717d50ca8e_SetDate">
    <vt:lpwstr>2020-01-22T18:10:18.3581552Z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26544388-e72f-448c-b5b4-98f8ea3e4d19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2020-01-22T18:10:18.3581552Z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26544388-e72f-448c-b5b4-98f8ea3e4d19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