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sldIdLst>
    <p:sldId id="1931" r:id="rId3"/>
    <p:sldId id="1932" r:id="rId4"/>
    <p:sldId id="276" r:id="rId5"/>
    <p:sldId id="327" r:id="rId6"/>
    <p:sldId id="321" r:id="rId7"/>
    <p:sldId id="1901" r:id="rId8"/>
    <p:sldId id="1918" r:id="rId9"/>
    <p:sldId id="1919" r:id="rId10"/>
    <p:sldId id="1920" r:id="rId11"/>
    <p:sldId id="1921" r:id="rId12"/>
    <p:sldId id="1922" r:id="rId13"/>
    <p:sldId id="1923" r:id="rId14"/>
    <p:sldId id="1924" r:id="rId15"/>
    <p:sldId id="1933" r:id="rId16"/>
    <p:sldId id="1934" r:id="rId17"/>
    <p:sldId id="1935" r:id="rId18"/>
    <p:sldId id="1936" r:id="rId19"/>
    <p:sldId id="1938" r:id="rId20"/>
    <p:sldId id="1937" r:id="rId21"/>
    <p:sldId id="1925" r:id="rId22"/>
    <p:sldId id="1927" r:id="rId23"/>
    <p:sldId id="1929" r:id="rId24"/>
    <p:sldId id="193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595959"/>
    <a:srgbClr val="7C7C7C"/>
    <a:srgbClr val="FFBB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4" autoAdjust="0"/>
    <p:restoredTop sz="96374" autoAdjust="0"/>
  </p:normalViewPr>
  <p:slideViewPr>
    <p:cSldViewPr snapToGrid="0">
      <p:cViewPr varScale="1">
        <p:scale>
          <a:sx n="92" d="100"/>
          <a:sy n="92" d="100"/>
        </p:scale>
        <p:origin x="96" y="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B4FBD-E968-451B-AB26-46309F8F7F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7480CC-9218-473F-A7C2-A09ED8654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Consistency</a:t>
          </a:r>
          <a:endParaRPr lang="en-US" sz="2400" dirty="0">
            <a:latin typeface="Metropolis"/>
          </a:endParaRPr>
        </a:p>
      </dgm:t>
    </dgm:pt>
    <dgm:pt modelId="{D8AE2A30-D28D-40C3-B88A-D55C969EAA04}" type="par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A6E2892-F4FB-4F10-A5C1-D592D66DBB27}" type="sibTrans" cxnId="{607FF0A2-B662-48DE-BF0E-94D83524344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62E6045B-ACC0-4402-AE47-4F265640C4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Speed</a:t>
          </a:r>
          <a:endParaRPr lang="en-US" sz="2400" dirty="0">
            <a:latin typeface="Metropolis"/>
          </a:endParaRPr>
        </a:p>
      </dgm:t>
    </dgm:pt>
    <dgm:pt modelId="{5FEF935F-303A-47F5-BF49-BB09CF1893AC}" type="parTrans" cxnId="{57F1ED5A-396B-49E8-97AA-36D65A6B0A6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6A9637F0-C643-4D64-B307-AD074123417A}" type="sibTrans" cxnId="{57F1ED5A-396B-49E8-97AA-36D65A6B0A60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D12E8468-B8F7-4089-820A-F3872A4A6E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Versioning</a:t>
          </a:r>
          <a:endParaRPr lang="en-US" sz="2400" dirty="0">
            <a:latin typeface="Metropolis"/>
          </a:endParaRPr>
        </a:p>
      </dgm:t>
    </dgm:pt>
    <dgm:pt modelId="{0B24BEFB-C7CF-45EE-A0E6-48E8DE2B9D27}" type="parTrans" cxnId="{1DC788C5-A250-4DBB-8EC3-48D16C414DC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7E8179D2-DFFD-4191-976A-8D0D0BD35A5E}" type="sibTrans" cxnId="{1DC788C5-A250-4DBB-8EC3-48D16C414DC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B6221855-1A2C-4E14-B173-9E279EAEB5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Accountability &amp; Change Management</a:t>
          </a:r>
          <a:endParaRPr lang="en-US" sz="2400">
            <a:latin typeface="Metropolis"/>
          </a:endParaRPr>
        </a:p>
      </dgm:t>
    </dgm:pt>
    <dgm:pt modelId="{834C47B7-86B4-4F36-9AB3-A522A158606D}" type="parTrans" cxnId="{45621EB2-84D0-4624-9374-0A4A7304D54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59CEA369-B089-4658-86C3-243AF19B4A1C}" type="sibTrans" cxnId="{45621EB2-84D0-4624-9374-0A4A7304D543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EAF66330-A9D4-4DB3-A982-480789E5B0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Scalability</a:t>
          </a:r>
          <a:endParaRPr lang="en-US" sz="2400">
            <a:latin typeface="Metropolis"/>
          </a:endParaRPr>
        </a:p>
      </dgm:t>
    </dgm:pt>
    <dgm:pt modelId="{80C76420-6566-4DB9-B936-3218308304C0}" type="parTrans" cxnId="{88206EC6-DCAD-4833-93F4-BC5B13D60F29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2188B926-E34E-44F2-A751-85C067A9ECAB}" type="sibTrans" cxnId="{88206EC6-DCAD-4833-93F4-BC5B13D60F29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8EE1F544-4581-490C-A082-9635DE7DD9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Testing</a:t>
          </a:r>
          <a:endParaRPr lang="en-US" sz="2400" dirty="0">
            <a:latin typeface="Metropolis"/>
          </a:endParaRPr>
        </a:p>
      </dgm:t>
    </dgm:pt>
    <dgm:pt modelId="{E98E8F97-1540-416E-B9C2-C3F4368DDE64}" type="parTrans" cxnId="{A82BC472-B0B8-4EFF-9AF4-DA1B3572A146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FAE80F38-4D5A-4A05-AF1A-FE19C5FB5F1D}" type="sibTrans" cxnId="{A82BC472-B0B8-4EFF-9AF4-DA1B3572A146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349BDD19-A5EF-4B8D-BF1A-1403082E03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>
              <a:latin typeface="Metropolis"/>
            </a:rPr>
            <a:t>Documentation</a:t>
          </a:r>
          <a:endParaRPr lang="en-US" sz="2400" dirty="0">
            <a:latin typeface="Metropolis"/>
          </a:endParaRPr>
        </a:p>
      </dgm:t>
    </dgm:pt>
    <dgm:pt modelId="{A73719D4-25A3-40E3-B9E3-8C074ABE9C9A}" type="parTrans" cxnId="{5E4A110F-CBE1-4EAA-9A7F-9CC25AE70BED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18F2CD87-DE8B-4D38-8D1E-D98F8B98BCA9}" type="sibTrans" cxnId="{5E4A110F-CBE1-4EAA-9A7F-9CC25AE70BED}">
      <dgm:prSet/>
      <dgm:spPr/>
      <dgm:t>
        <a:bodyPr/>
        <a:lstStyle/>
        <a:p>
          <a:endParaRPr lang="en-US">
            <a:latin typeface="Metropolis"/>
          </a:endParaRPr>
        </a:p>
      </dgm:t>
    </dgm:pt>
    <dgm:pt modelId="{99ABD7A3-09FF-485F-9A2D-C28CBE66B2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Metropolis"/>
            </a:rPr>
            <a:t>Collaboration</a:t>
          </a:r>
          <a:endParaRPr lang="en-US" sz="2400" dirty="0">
            <a:latin typeface="Metropolis"/>
          </a:endParaRPr>
        </a:p>
      </dgm:t>
    </dgm:pt>
    <dgm:pt modelId="{653B6250-AB7A-4C3B-8DA4-FC5EEFEA901A}" type="parTrans" cxnId="{1F879003-99AC-4CA7-BB59-63D84747461C}">
      <dgm:prSet/>
      <dgm:spPr/>
      <dgm:t>
        <a:bodyPr/>
        <a:lstStyle/>
        <a:p>
          <a:endParaRPr lang="en-GB"/>
        </a:p>
      </dgm:t>
    </dgm:pt>
    <dgm:pt modelId="{CE76D07C-62E1-4112-A7F2-4D6C3790B95F}" type="sibTrans" cxnId="{1F879003-99AC-4CA7-BB59-63D84747461C}">
      <dgm:prSet/>
      <dgm:spPr/>
      <dgm:t>
        <a:bodyPr/>
        <a:lstStyle/>
        <a:p>
          <a:endParaRPr lang="en-GB"/>
        </a:p>
      </dgm:t>
    </dgm:pt>
    <dgm:pt modelId="{FB37532D-9183-4DE9-B6D6-1FF31D6A897D}" type="pres">
      <dgm:prSet presAssocID="{517B4FBD-E968-451B-AB26-46309F8F7F61}" presName="root" presStyleCnt="0">
        <dgm:presLayoutVars>
          <dgm:dir/>
          <dgm:resizeHandles val="exact"/>
        </dgm:presLayoutVars>
      </dgm:prSet>
      <dgm:spPr/>
    </dgm:pt>
    <dgm:pt modelId="{273E18F3-0FDA-4091-AD15-CFA3D42A97C8}" type="pres">
      <dgm:prSet presAssocID="{F37480CC-9218-473F-A7C2-A09ED8654A54}" presName="compNode" presStyleCnt="0"/>
      <dgm:spPr/>
    </dgm:pt>
    <dgm:pt modelId="{1A9337D5-25E7-4924-B4A3-C4163E38FDBF}" type="pres">
      <dgm:prSet presAssocID="{F37480CC-9218-473F-A7C2-A09ED8654A54}" presName="bgRect" presStyleLbl="bgShp" presStyleIdx="0" presStyleCnt="8"/>
      <dgm:spPr/>
    </dgm:pt>
    <dgm:pt modelId="{50D0172E-0CDE-4405-9064-62AD7F6A33BD}" type="pres">
      <dgm:prSet presAssocID="{F37480CC-9218-473F-A7C2-A09ED8654A5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E95CB5-C8BA-4340-AD80-2F97BF981675}" type="pres">
      <dgm:prSet presAssocID="{F37480CC-9218-473F-A7C2-A09ED8654A54}" presName="spaceRect" presStyleCnt="0"/>
      <dgm:spPr/>
    </dgm:pt>
    <dgm:pt modelId="{2C92AB86-DDC2-4A84-B2BD-B730C3294E94}" type="pres">
      <dgm:prSet presAssocID="{F37480CC-9218-473F-A7C2-A09ED8654A54}" presName="parTx" presStyleLbl="revTx" presStyleIdx="0" presStyleCnt="8">
        <dgm:presLayoutVars>
          <dgm:chMax val="0"/>
          <dgm:chPref val="0"/>
        </dgm:presLayoutVars>
      </dgm:prSet>
      <dgm:spPr/>
    </dgm:pt>
    <dgm:pt modelId="{C2CF7029-A2E8-4DE7-9CF1-12B32EDCC61A}" type="pres">
      <dgm:prSet presAssocID="{1A6E2892-F4FB-4F10-A5C1-D592D66DBB27}" presName="sibTrans" presStyleCnt="0"/>
      <dgm:spPr/>
    </dgm:pt>
    <dgm:pt modelId="{A08BFB1A-1A72-48C6-ADB3-4545F4A18031}" type="pres">
      <dgm:prSet presAssocID="{62E6045B-ACC0-4402-AE47-4F265640C4A8}" presName="compNode" presStyleCnt="0"/>
      <dgm:spPr/>
    </dgm:pt>
    <dgm:pt modelId="{B2C4320E-984B-40E3-8290-CB671229A730}" type="pres">
      <dgm:prSet presAssocID="{62E6045B-ACC0-4402-AE47-4F265640C4A8}" presName="bgRect" presStyleLbl="bgShp" presStyleIdx="1" presStyleCnt="8"/>
      <dgm:spPr/>
    </dgm:pt>
    <dgm:pt modelId="{08CA9A33-FB50-4CD0-9874-222556B04602}" type="pres">
      <dgm:prSet presAssocID="{62E6045B-ACC0-4402-AE47-4F265640C4A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1C6BA8C-A21F-424B-BA8F-03FB5550600A}" type="pres">
      <dgm:prSet presAssocID="{62E6045B-ACC0-4402-AE47-4F265640C4A8}" presName="spaceRect" presStyleCnt="0"/>
      <dgm:spPr/>
    </dgm:pt>
    <dgm:pt modelId="{C157E512-2E2C-48AF-A4A5-2CC2DF3BF895}" type="pres">
      <dgm:prSet presAssocID="{62E6045B-ACC0-4402-AE47-4F265640C4A8}" presName="parTx" presStyleLbl="revTx" presStyleIdx="1" presStyleCnt="8">
        <dgm:presLayoutVars>
          <dgm:chMax val="0"/>
          <dgm:chPref val="0"/>
        </dgm:presLayoutVars>
      </dgm:prSet>
      <dgm:spPr/>
    </dgm:pt>
    <dgm:pt modelId="{C3E88BA4-0D6C-455E-9DBB-CD0704FF4E49}" type="pres">
      <dgm:prSet presAssocID="{6A9637F0-C643-4D64-B307-AD074123417A}" presName="sibTrans" presStyleCnt="0"/>
      <dgm:spPr/>
    </dgm:pt>
    <dgm:pt modelId="{EFAEB7FF-7BAF-461D-B8C2-0047F98B996E}" type="pres">
      <dgm:prSet presAssocID="{99ABD7A3-09FF-485F-9A2D-C28CBE66B29D}" presName="compNode" presStyleCnt="0"/>
      <dgm:spPr/>
    </dgm:pt>
    <dgm:pt modelId="{1287C2D2-201B-44F3-9958-BA7636C1342F}" type="pres">
      <dgm:prSet presAssocID="{99ABD7A3-09FF-485F-9A2D-C28CBE66B29D}" presName="bgRect" presStyleLbl="bgShp" presStyleIdx="2" presStyleCnt="8"/>
      <dgm:spPr/>
    </dgm:pt>
    <dgm:pt modelId="{FD6D285C-D65A-49DC-B67E-0E7782EB7560}" type="pres">
      <dgm:prSet presAssocID="{99ABD7A3-09FF-485F-9A2D-C28CBE66B29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A4A662B-7F28-4B3B-98FF-B6CD659E0F5E}" type="pres">
      <dgm:prSet presAssocID="{99ABD7A3-09FF-485F-9A2D-C28CBE66B29D}" presName="spaceRect" presStyleCnt="0"/>
      <dgm:spPr/>
    </dgm:pt>
    <dgm:pt modelId="{B8CD6DBC-4AE6-40AF-9848-8FE28293615C}" type="pres">
      <dgm:prSet presAssocID="{99ABD7A3-09FF-485F-9A2D-C28CBE66B29D}" presName="parTx" presStyleLbl="revTx" presStyleIdx="2" presStyleCnt="8">
        <dgm:presLayoutVars>
          <dgm:chMax val="0"/>
          <dgm:chPref val="0"/>
        </dgm:presLayoutVars>
      </dgm:prSet>
      <dgm:spPr/>
    </dgm:pt>
    <dgm:pt modelId="{2EBBA2A0-1FAA-4A34-8FF3-F8B2BC1EB5DF}" type="pres">
      <dgm:prSet presAssocID="{CE76D07C-62E1-4112-A7F2-4D6C3790B95F}" presName="sibTrans" presStyleCnt="0"/>
      <dgm:spPr/>
    </dgm:pt>
    <dgm:pt modelId="{83A559DD-585C-40EF-87B1-F5F3924AEFE2}" type="pres">
      <dgm:prSet presAssocID="{B6221855-1A2C-4E14-B173-9E279EAEB5B1}" presName="compNode" presStyleCnt="0"/>
      <dgm:spPr/>
    </dgm:pt>
    <dgm:pt modelId="{AF33CCA7-2394-4F8C-968F-C22D24609975}" type="pres">
      <dgm:prSet presAssocID="{B6221855-1A2C-4E14-B173-9E279EAEB5B1}" presName="bgRect" presStyleLbl="bgShp" presStyleIdx="3" presStyleCnt="8"/>
      <dgm:spPr/>
    </dgm:pt>
    <dgm:pt modelId="{7FDCD678-8F15-485C-AEFC-A4D3BFD657E5}" type="pres">
      <dgm:prSet presAssocID="{B6221855-1A2C-4E14-B173-9E279EAEB5B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C132570-9259-410D-B2A8-B95EEB918ED5}" type="pres">
      <dgm:prSet presAssocID="{B6221855-1A2C-4E14-B173-9E279EAEB5B1}" presName="spaceRect" presStyleCnt="0"/>
      <dgm:spPr/>
    </dgm:pt>
    <dgm:pt modelId="{8D683177-503D-4E6A-B777-141EBEAB0BDC}" type="pres">
      <dgm:prSet presAssocID="{B6221855-1A2C-4E14-B173-9E279EAEB5B1}" presName="parTx" presStyleLbl="revTx" presStyleIdx="3" presStyleCnt="8">
        <dgm:presLayoutVars>
          <dgm:chMax val="0"/>
          <dgm:chPref val="0"/>
        </dgm:presLayoutVars>
      </dgm:prSet>
      <dgm:spPr/>
    </dgm:pt>
    <dgm:pt modelId="{4D3A23EB-5FEE-4A1A-A13E-37FFDC940B1C}" type="pres">
      <dgm:prSet presAssocID="{59CEA369-B089-4658-86C3-243AF19B4A1C}" presName="sibTrans" presStyleCnt="0"/>
      <dgm:spPr/>
    </dgm:pt>
    <dgm:pt modelId="{5DA342D6-FE03-488D-AC21-99F9C8EA2A8C}" type="pres">
      <dgm:prSet presAssocID="{EAF66330-A9D4-4DB3-A982-480789E5B0E2}" presName="compNode" presStyleCnt="0"/>
      <dgm:spPr/>
    </dgm:pt>
    <dgm:pt modelId="{4663F125-CA36-4AD0-A8B8-B2E269D9C444}" type="pres">
      <dgm:prSet presAssocID="{EAF66330-A9D4-4DB3-A982-480789E5B0E2}" presName="bgRect" presStyleLbl="bgShp" presStyleIdx="4" presStyleCnt="8"/>
      <dgm:spPr/>
    </dgm:pt>
    <dgm:pt modelId="{4D26783B-A1F6-43DD-A11B-54902B3B8E98}" type="pres">
      <dgm:prSet presAssocID="{EAF66330-A9D4-4DB3-A982-480789E5B0E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4179B02-DDF5-4BED-B18A-778685D5A4A6}" type="pres">
      <dgm:prSet presAssocID="{EAF66330-A9D4-4DB3-A982-480789E5B0E2}" presName="spaceRect" presStyleCnt="0"/>
      <dgm:spPr/>
    </dgm:pt>
    <dgm:pt modelId="{54C624BF-D3DC-4184-863F-A325D6011095}" type="pres">
      <dgm:prSet presAssocID="{EAF66330-A9D4-4DB3-A982-480789E5B0E2}" presName="parTx" presStyleLbl="revTx" presStyleIdx="4" presStyleCnt="8">
        <dgm:presLayoutVars>
          <dgm:chMax val="0"/>
          <dgm:chPref val="0"/>
        </dgm:presLayoutVars>
      </dgm:prSet>
      <dgm:spPr/>
    </dgm:pt>
    <dgm:pt modelId="{FB346F74-8084-46F1-9900-E3630F560BED}" type="pres">
      <dgm:prSet presAssocID="{2188B926-E34E-44F2-A751-85C067A9ECAB}" presName="sibTrans" presStyleCnt="0"/>
      <dgm:spPr/>
    </dgm:pt>
    <dgm:pt modelId="{C0B3C0F2-CBE1-456C-B9FB-7BB90040FEA0}" type="pres">
      <dgm:prSet presAssocID="{D12E8468-B8F7-4089-820A-F3872A4A6EBB}" presName="compNode" presStyleCnt="0"/>
      <dgm:spPr/>
    </dgm:pt>
    <dgm:pt modelId="{96669AB1-E9E1-4C12-9571-565550D33090}" type="pres">
      <dgm:prSet presAssocID="{D12E8468-B8F7-4089-820A-F3872A4A6EBB}" presName="bgRect" presStyleLbl="bgShp" presStyleIdx="5" presStyleCnt="8"/>
      <dgm:spPr/>
    </dgm:pt>
    <dgm:pt modelId="{03523C8D-2277-4148-BAE9-E54D6502D231}" type="pres">
      <dgm:prSet presAssocID="{D12E8468-B8F7-4089-820A-F3872A4A6EB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64965DE-C376-423E-A45B-DE6D4BC5FAD3}" type="pres">
      <dgm:prSet presAssocID="{D12E8468-B8F7-4089-820A-F3872A4A6EBB}" presName="spaceRect" presStyleCnt="0"/>
      <dgm:spPr/>
    </dgm:pt>
    <dgm:pt modelId="{0E1BF672-BE81-4E1E-A278-C562821EE354}" type="pres">
      <dgm:prSet presAssocID="{D12E8468-B8F7-4089-820A-F3872A4A6EBB}" presName="parTx" presStyleLbl="revTx" presStyleIdx="5" presStyleCnt="8">
        <dgm:presLayoutVars>
          <dgm:chMax val="0"/>
          <dgm:chPref val="0"/>
        </dgm:presLayoutVars>
      </dgm:prSet>
      <dgm:spPr/>
    </dgm:pt>
    <dgm:pt modelId="{AF309B2C-A9BE-4089-8846-0E1899E26452}" type="pres">
      <dgm:prSet presAssocID="{7E8179D2-DFFD-4191-976A-8D0D0BD35A5E}" presName="sibTrans" presStyleCnt="0"/>
      <dgm:spPr/>
    </dgm:pt>
    <dgm:pt modelId="{1AE706C2-58C6-4F2A-AD12-40D904FF5905}" type="pres">
      <dgm:prSet presAssocID="{8EE1F544-4581-490C-A082-9635DE7DD9E1}" presName="compNode" presStyleCnt="0"/>
      <dgm:spPr/>
    </dgm:pt>
    <dgm:pt modelId="{E75AB0FE-6287-4160-982C-92562B6F019E}" type="pres">
      <dgm:prSet presAssocID="{8EE1F544-4581-490C-A082-9635DE7DD9E1}" presName="bgRect" presStyleLbl="bgShp" presStyleIdx="6" presStyleCnt="8"/>
      <dgm:spPr/>
    </dgm:pt>
    <dgm:pt modelId="{EAD17BE8-B61F-47A9-B9A1-7D170B12C024}" type="pres">
      <dgm:prSet presAssocID="{8EE1F544-4581-490C-A082-9635DE7DD9E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BDC2BBA-1677-4171-90F7-51A85E2F09DA}" type="pres">
      <dgm:prSet presAssocID="{8EE1F544-4581-490C-A082-9635DE7DD9E1}" presName="spaceRect" presStyleCnt="0"/>
      <dgm:spPr/>
    </dgm:pt>
    <dgm:pt modelId="{6C0B66CB-58C2-4F39-A6D4-BAD956E86B8C}" type="pres">
      <dgm:prSet presAssocID="{8EE1F544-4581-490C-A082-9635DE7DD9E1}" presName="parTx" presStyleLbl="revTx" presStyleIdx="6" presStyleCnt="8">
        <dgm:presLayoutVars>
          <dgm:chMax val="0"/>
          <dgm:chPref val="0"/>
        </dgm:presLayoutVars>
      </dgm:prSet>
      <dgm:spPr/>
    </dgm:pt>
    <dgm:pt modelId="{51B69390-7463-4470-9879-0F609298A990}" type="pres">
      <dgm:prSet presAssocID="{FAE80F38-4D5A-4A05-AF1A-FE19C5FB5F1D}" presName="sibTrans" presStyleCnt="0"/>
      <dgm:spPr/>
    </dgm:pt>
    <dgm:pt modelId="{5124A182-7E9C-415E-9845-4CF5AFEECD32}" type="pres">
      <dgm:prSet presAssocID="{349BDD19-A5EF-4B8D-BF1A-1403082E0302}" presName="compNode" presStyleCnt="0"/>
      <dgm:spPr/>
    </dgm:pt>
    <dgm:pt modelId="{F899977E-CC38-42E7-992D-1FE17E30F502}" type="pres">
      <dgm:prSet presAssocID="{349BDD19-A5EF-4B8D-BF1A-1403082E0302}" presName="bgRect" presStyleLbl="bgShp" presStyleIdx="7" presStyleCnt="8"/>
      <dgm:spPr/>
    </dgm:pt>
    <dgm:pt modelId="{DE656B32-C25A-42B4-97B7-5DB314D56241}" type="pres">
      <dgm:prSet presAssocID="{349BDD19-A5EF-4B8D-BF1A-1403082E030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84E92D2-209B-417F-A3CC-23E5A1B4D27C}" type="pres">
      <dgm:prSet presAssocID="{349BDD19-A5EF-4B8D-BF1A-1403082E0302}" presName="spaceRect" presStyleCnt="0"/>
      <dgm:spPr/>
    </dgm:pt>
    <dgm:pt modelId="{91FEF44B-3322-491E-8E87-C6AC265192AC}" type="pres">
      <dgm:prSet presAssocID="{349BDD19-A5EF-4B8D-BF1A-1403082E030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F879003-99AC-4CA7-BB59-63D84747461C}" srcId="{517B4FBD-E968-451B-AB26-46309F8F7F61}" destId="{99ABD7A3-09FF-485F-9A2D-C28CBE66B29D}" srcOrd="2" destOrd="0" parTransId="{653B6250-AB7A-4C3B-8DA4-FC5EEFEA901A}" sibTransId="{CE76D07C-62E1-4112-A7F2-4D6C3790B95F}"/>
    <dgm:cxn modelId="{5E4A110F-CBE1-4EAA-9A7F-9CC25AE70BED}" srcId="{517B4FBD-E968-451B-AB26-46309F8F7F61}" destId="{349BDD19-A5EF-4B8D-BF1A-1403082E0302}" srcOrd="7" destOrd="0" parTransId="{A73719D4-25A3-40E3-B9E3-8C074ABE9C9A}" sibTransId="{18F2CD87-DE8B-4D38-8D1E-D98F8B98BCA9}"/>
    <dgm:cxn modelId="{60614C40-6850-46CE-B80E-44D8B0E4DDB7}" type="presOf" srcId="{99ABD7A3-09FF-485F-9A2D-C28CBE66B29D}" destId="{B8CD6DBC-4AE6-40AF-9848-8FE28293615C}" srcOrd="0" destOrd="0" presId="urn:microsoft.com/office/officeart/2018/2/layout/IconVerticalSolidList"/>
    <dgm:cxn modelId="{FA6B1444-E187-4058-AC31-98DD054F45F3}" type="presOf" srcId="{B6221855-1A2C-4E14-B173-9E279EAEB5B1}" destId="{8D683177-503D-4E6A-B777-141EBEAB0BDC}" srcOrd="0" destOrd="0" presId="urn:microsoft.com/office/officeart/2018/2/layout/IconVerticalSolidList"/>
    <dgm:cxn modelId="{22B4BD6C-8CB2-4F43-9F35-972E169B65FF}" type="presOf" srcId="{62E6045B-ACC0-4402-AE47-4F265640C4A8}" destId="{C157E512-2E2C-48AF-A4A5-2CC2DF3BF895}" srcOrd="0" destOrd="0" presId="urn:microsoft.com/office/officeart/2018/2/layout/IconVerticalSolidList"/>
    <dgm:cxn modelId="{A82BC472-B0B8-4EFF-9AF4-DA1B3572A146}" srcId="{517B4FBD-E968-451B-AB26-46309F8F7F61}" destId="{8EE1F544-4581-490C-A082-9635DE7DD9E1}" srcOrd="6" destOrd="0" parTransId="{E98E8F97-1540-416E-B9C2-C3F4368DDE64}" sibTransId="{FAE80F38-4D5A-4A05-AF1A-FE19C5FB5F1D}"/>
    <dgm:cxn modelId="{F8DB0C77-C584-4E6A-94BB-BF23B50CDB8C}" type="presOf" srcId="{517B4FBD-E968-451B-AB26-46309F8F7F61}" destId="{FB37532D-9183-4DE9-B6D6-1FF31D6A897D}" srcOrd="0" destOrd="0" presId="urn:microsoft.com/office/officeart/2018/2/layout/IconVerticalSolidList"/>
    <dgm:cxn modelId="{108CD757-3FDE-489E-864B-83100E58F5C8}" type="presOf" srcId="{8EE1F544-4581-490C-A082-9635DE7DD9E1}" destId="{6C0B66CB-58C2-4F39-A6D4-BAD956E86B8C}" srcOrd="0" destOrd="0" presId="urn:microsoft.com/office/officeart/2018/2/layout/IconVerticalSolidList"/>
    <dgm:cxn modelId="{57F1ED5A-396B-49E8-97AA-36D65A6B0A60}" srcId="{517B4FBD-E968-451B-AB26-46309F8F7F61}" destId="{62E6045B-ACC0-4402-AE47-4F265640C4A8}" srcOrd="1" destOrd="0" parTransId="{5FEF935F-303A-47F5-BF49-BB09CF1893AC}" sibTransId="{6A9637F0-C643-4D64-B307-AD074123417A}"/>
    <dgm:cxn modelId="{E8901180-7A5D-43FC-9B1B-B8300A3D3369}" type="presOf" srcId="{F37480CC-9218-473F-A7C2-A09ED8654A54}" destId="{2C92AB86-DDC2-4A84-B2BD-B730C3294E94}" srcOrd="0" destOrd="0" presId="urn:microsoft.com/office/officeart/2018/2/layout/IconVerticalSolidList"/>
    <dgm:cxn modelId="{607FF0A2-B662-48DE-BF0E-94D835243440}" srcId="{517B4FBD-E968-451B-AB26-46309F8F7F61}" destId="{F37480CC-9218-473F-A7C2-A09ED8654A54}" srcOrd="0" destOrd="0" parTransId="{D8AE2A30-D28D-40C3-B88A-D55C969EAA04}" sibTransId="{1A6E2892-F4FB-4F10-A5C1-D592D66DBB27}"/>
    <dgm:cxn modelId="{45621EB2-84D0-4624-9374-0A4A7304D543}" srcId="{517B4FBD-E968-451B-AB26-46309F8F7F61}" destId="{B6221855-1A2C-4E14-B173-9E279EAEB5B1}" srcOrd="3" destOrd="0" parTransId="{834C47B7-86B4-4F36-9AB3-A522A158606D}" sibTransId="{59CEA369-B089-4658-86C3-243AF19B4A1C}"/>
    <dgm:cxn modelId="{1DC788C5-A250-4DBB-8EC3-48D16C414DC3}" srcId="{517B4FBD-E968-451B-AB26-46309F8F7F61}" destId="{D12E8468-B8F7-4089-820A-F3872A4A6EBB}" srcOrd="5" destOrd="0" parTransId="{0B24BEFB-C7CF-45EE-A0E6-48E8DE2B9D27}" sibTransId="{7E8179D2-DFFD-4191-976A-8D0D0BD35A5E}"/>
    <dgm:cxn modelId="{88206EC6-DCAD-4833-93F4-BC5B13D60F29}" srcId="{517B4FBD-E968-451B-AB26-46309F8F7F61}" destId="{EAF66330-A9D4-4DB3-A982-480789E5B0E2}" srcOrd="4" destOrd="0" parTransId="{80C76420-6566-4DB9-B936-3218308304C0}" sibTransId="{2188B926-E34E-44F2-A751-85C067A9ECAB}"/>
    <dgm:cxn modelId="{94C3E9E7-ADEB-4D0B-BACB-F0758E699235}" type="presOf" srcId="{D12E8468-B8F7-4089-820A-F3872A4A6EBB}" destId="{0E1BF672-BE81-4E1E-A278-C562821EE354}" srcOrd="0" destOrd="0" presId="urn:microsoft.com/office/officeart/2018/2/layout/IconVerticalSolidList"/>
    <dgm:cxn modelId="{1E4BECF6-713E-4042-AB99-D30683D821F4}" type="presOf" srcId="{349BDD19-A5EF-4B8D-BF1A-1403082E0302}" destId="{91FEF44B-3322-491E-8E87-C6AC265192AC}" srcOrd="0" destOrd="0" presId="urn:microsoft.com/office/officeart/2018/2/layout/IconVerticalSolidList"/>
    <dgm:cxn modelId="{AC297DF9-5B00-44B0-9D45-4F17F466193E}" type="presOf" srcId="{EAF66330-A9D4-4DB3-A982-480789E5B0E2}" destId="{54C624BF-D3DC-4184-863F-A325D6011095}" srcOrd="0" destOrd="0" presId="urn:microsoft.com/office/officeart/2018/2/layout/IconVerticalSolidList"/>
    <dgm:cxn modelId="{56BA67D9-0AC1-4A89-AA7F-F112978A9112}" type="presParOf" srcId="{FB37532D-9183-4DE9-B6D6-1FF31D6A897D}" destId="{273E18F3-0FDA-4091-AD15-CFA3D42A97C8}" srcOrd="0" destOrd="0" presId="urn:microsoft.com/office/officeart/2018/2/layout/IconVerticalSolidList"/>
    <dgm:cxn modelId="{CC577257-0DA2-46F6-87AF-46C7D46C13AD}" type="presParOf" srcId="{273E18F3-0FDA-4091-AD15-CFA3D42A97C8}" destId="{1A9337D5-25E7-4924-B4A3-C4163E38FDBF}" srcOrd="0" destOrd="0" presId="urn:microsoft.com/office/officeart/2018/2/layout/IconVerticalSolidList"/>
    <dgm:cxn modelId="{8477D4A0-DFE4-464F-88CA-2788E1223FF7}" type="presParOf" srcId="{273E18F3-0FDA-4091-AD15-CFA3D42A97C8}" destId="{50D0172E-0CDE-4405-9064-62AD7F6A33BD}" srcOrd="1" destOrd="0" presId="urn:microsoft.com/office/officeart/2018/2/layout/IconVerticalSolidList"/>
    <dgm:cxn modelId="{00BCB3A7-0F06-4A41-A590-7FB070B9931D}" type="presParOf" srcId="{273E18F3-0FDA-4091-AD15-CFA3D42A97C8}" destId="{28E95CB5-C8BA-4340-AD80-2F97BF981675}" srcOrd="2" destOrd="0" presId="urn:microsoft.com/office/officeart/2018/2/layout/IconVerticalSolidList"/>
    <dgm:cxn modelId="{39A520FF-6E0F-472F-B1B5-3741CE9F8339}" type="presParOf" srcId="{273E18F3-0FDA-4091-AD15-CFA3D42A97C8}" destId="{2C92AB86-DDC2-4A84-B2BD-B730C3294E94}" srcOrd="3" destOrd="0" presId="urn:microsoft.com/office/officeart/2018/2/layout/IconVerticalSolidList"/>
    <dgm:cxn modelId="{6A560953-5B34-4F00-A73C-E4017AF229B5}" type="presParOf" srcId="{FB37532D-9183-4DE9-B6D6-1FF31D6A897D}" destId="{C2CF7029-A2E8-4DE7-9CF1-12B32EDCC61A}" srcOrd="1" destOrd="0" presId="urn:microsoft.com/office/officeart/2018/2/layout/IconVerticalSolidList"/>
    <dgm:cxn modelId="{216CC777-17EC-433D-89F8-6CA8CB7675AA}" type="presParOf" srcId="{FB37532D-9183-4DE9-B6D6-1FF31D6A897D}" destId="{A08BFB1A-1A72-48C6-ADB3-4545F4A18031}" srcOrd="2" destOrd="0" presId="urn:microsoft.com/office/officeart/2018/2/layout/IconVerticalSolidList"/>
    <dgm:cxn modelId="{8592B0BE-77F4-4DF9-9A34-40303A3C4156}" type="presParOf" srcId="{A08BFB1A-1A72-48C6-ADB3-4545F4A18031}" destId="{B2C4320E-984B-40E3-8290-CB671229A730}" srcOrd="0" destOrd="0" presId="urn:microsoft.com/office/officeart/2018/2/layout/IconVerticalSolidList"/>
    <dgm:cxn modelId="{B7DB7D07-DD26-4CBB-ACBC-879851AA82AA}" type="presParOf" srcId="{A08BFB1A-1A72-48C6-ADB3-4545F4A18031}" destId="{08CA9A33-FB50-4CD0-9874-222556B04602}" srcOrd="1" destOrd="0" presId="urn:microsoft.com/office/officeart/2018/2/layout/IconVerticalSolidList"/>
    <dgm:cxn modelId="{57815941-1993-47F2-A25F-A873A7E20856}" type="presParOf" srcId="{A08BFB1A-1A72-48C6-ADB3-4545F4A18031}" destId="{71C6BA8C-A21F-424B-BA8F-03FB5550600A}" srcOrd="2" destOrd="0" presId="urn:microsoft.com/office/officeart/2018/2/layout/IconVerticalSolidList"/>
    <dgm:cxn modelId="{39E1862C-1A1A-4E92-B5AE-0136309F8C0A}" type="presParOf" srcId="{A08BFB1A-1A72-48C6-ADB3-4545F4A18031}" destId="{C157E512-2E2C-48AF-A4A5-2CC2DF3BF895}" srcOrd="3" destOrd="0" presId="urn:microsoft.com/office/officeart/2018/2/layout/IconVerticalSolidList"/>
    <dgm:cxn modelId="{2DE35C70-D577-4A4F-B06D-7E6A768AAE04}" type="presParOf" srcId="{FB37532D-9183-4DE9-B6D6-1FF31D6A897D}" destId="{C3E88BA4-0D6C-455E-9DBB-CD0704FF4E49}" srcOrd="3" destOrd="0" presId="urn:microsoft.com/office/officeart/2018/2/layout/IconVerticalSolidList"/>
    <dgm:cxn modelId="{C62EFDF8-B98F-474B-94F8-0A0C58C81349}" type="presParOf" srcId="{FB37532D-9183-4DE9-B6D6-1FF31D6A897D}" destId="{EFAEB7FF-7BAF-461D-B8C2-0047F98B996E}" srcOrd="4" destOrd="0" presId="urn:microsoft.com/office/officeart/2018/2/layout/IconVerticalSolidList"/>
    <dgm:cxn modelId="{D6588DAD-24E4-4B85-961F-640C8EF29166}" type="presParOf" srcId="{EFAEB7FF-7BAF-461D-B8C2-0047F98B996E}" destId="{1287C2D2-201B-44F3-9958-BA7636C1342F}" srcOrd="0" destOrd="0" presId="urn:microsoft.com/office/officeart/2018/2/layout/IconVerticalSolidList"/>
    <dgm:cxn modelId="{ED22EB8E-B8DB-415E-AEE0-508225E2E45A}" type="presParOf" srcId="{EFAEB7FF-7BAF-461D-B8C2-0047F98B996E}" destId="{FD6D285C-D65A-49DC-B67E-0E7782EB7560}" srcOrd="1" destOrd="0" presId="urn:microsoft.com/office/officeart/2018/2/layout/IconVerticalSolidList"/>
    <dgm:cxn modelId="{80C10267-2A8B-4060-954C-7C3E6AF5F3F3}" type="presParOf" srcId="{EFAEB7FF-7BAF-461D-B8C2-0047F98B996E}" destId="{9A4A662B-7F28-4B3B-98FF-B6CD659E0F5E}" srcOrd="2" destOrd="0" presId="urn:microsoft.com/office/officeart/2018/2/layout/IconVerticalSolidList"/>
    <dgm:cxn modelId="{3E82C49F-02DF-4A28-87D3-5474FE83B8D5}" type="presParOf" srcId="{EFAEB7FF-7BAF-461D-B8C2-0047F98B996E}" destId="{B8CD6DBC-4AE6-40AF-9848-8FE28293615C}" srcOrd="3" destOrd="0" presId="urn:microsoft.com/office/officeart/2018/2/layout/IconVerticalSolidList"/>
    <dgm:cxn modelId="{8E67082C-F31F-4A9A-9AEA-92DB2E4875EF}" type="presParOf" srcId="{FB37532D-9183-4DE9-B6D6-1FF31D6A897D}" destId="{2EBBA2A0-1FAA-4A34-8FF3-F8B2BC1EB5DF}" srcOrd="5" destOrd="0" presId="urn:microsoft.com/office/officeart/2018/2/layout/IconVerticalSolidList"/>
    <dgm:cxn modelId="{3F77D797-D003-4874-BBC8-6B07B9DABF3B}" type="presParOf" srcId="{FB37532D-9183-4DE9-B6D6-1FF31D6A897D}" destId="{83A559DD-585C-40EF-87B1-F5F3924AEFE2}" srcOrd="6" destOrd="0" presId="urn:microsoft.com/office/officeart/2018/2/layout/IconVerticalSolidList"/>
    <dgm:cxn modelId="{498784D7-7CDB-4373-8325-082A42C1C633}" type="presParOf" srcId="{83A559DD-585C-40EF-87B1-F5F3924AEFE2}" destId="{AF33CCA7-2394-4F8C-968F-C22D24609975}" srcOrd="0" destOrd="0" presId="urn:microsoft.com/office/officeart/2018/2/layout/IconVerticalSolidList"/>
    <dgm:cxn modelId="{D3BAE641-9BBA-4B1C-BC98-03A39940472F}" type="presParOf" srcId="{83A559DD-585C-40EF-87B1-F5F3924AEFE2}" destId="{7FDCD678-8F15-485C-AEFC-A4D3BFD657E5}" srcOrd="1" destOrd="0" presId="urn:microsoft.com/office/officeart/2018/2/layout/IconVerticalSolidList"/>
    <dgm:cxn modelId="{6AAB386B-00CE-4CF5-9FE1-3DF62DFFFB73}" type="presParOf" srcId="{83A559DD-585C-40EF-87B1-F5F3924AEFE2}" destId="{5C132570-9259-410D-B2A8-B95EEB918ED5}" srcOrd="2" destOrd="0" presId="urn:microsoft.com/office/officeart/2018/2/layout/IconVerticalSolidList"/>
    <dgm:cxn modelId="{591F67AA-CB39-45BF-A427-F650C60D686F}" type="presParOf" srcId="{83A559DD-585C-40EF-87B1-F5F3924AEFE2}" destId="{8D683177-503D-4E6A-B777-141EBEAB0BDC}" srcOrd="3" destOrd="0" presId="urn:microsoft.com/office/officeart/2018/2/layout/IconVerticalSolidList"/>
    <dgm:cxn modelId="{B998FB36-6A12-4C74-92B3-C578713ACA00}" type="presParOf" srcId="{FB37532D-9183-4DE9-B6D6-1FF31D6A897D}" destId="{4D3A23EB-5FEE-4A1A-A13E-37FFDC940B1C}" srcOrd="7" destOrd="0" presId="urn:microsoft.com/office/officeart/2018/2/layout/IconVerticalSolidList"/>
    <dgm:cxn modelId="{4C6AB9CE-6294-45DB-881E-E3373906BDC5}" type="presParOf" srcId="{FB37532D-9183-4DE9-B6D6-1FF31D6A897D}" destId="{5DA342D6-FE03-488D-AC21-99F9C8EA2A8C}" srcOrd="8" destOrd="0" presId="urn:microsoft.com/office/officeart/2018/2/layout/IconVerticalSolidList"/>
    <dgm:cxn modelId="{077FF0CD-0533-4FAF-976E-93EB412029A8}" type="presParOf" srcId="{5DA342D6-FE03-488D-AC21-99F9C8EA2A8C}" destId="{4663F125-CA36-4AD0-A8B8-B2E269D9C444}" srcOrd="0" destOrd="0" presId="urn:microsoft.com/office/officeart/2018/2/layout/IconVerticalSolidList"/>
    <dgm:cxn modelId="{AB25D505-7084-4ED9-B327-797E9C59663F}" type="presParOf" srcId="{5DA342D6-FE03-488D-AC21-99F9C8EA2A8C}" destId="{4D26783B-A1F6-43DD-A11B-54902B3B8E98}" srcOrd="1" destOrd="0" presId="urn:microsoft.com/office/officeart/2018/2/layout/IconVerticalSolidList"/>
    <dgm:cxn modelId="{6ADC5107-4447-4ECF-964B-9D34E0E462D6}" type="presParOf" srcId="{5DA342D6-FE03-488D-AC21-99F9C8EA2A8C}" destId="{C4179B02-DDF5-4BED-B18A-778685D5A4A6}" srcOrd="2" destOrd="0" presId="urn:microsoft.com/office/officeart/2018/2/layout/IconVerticalSolidList"/>
    <dgm:cxn modelId="{56ADEB9F-0BDC-4914-878C-F0B3FA5A594A}" type="presParOf" srcId="{5DA342D6-FE03-488D-AC21-99F9C8EA2A8C}" destId="{54C624BF-D3DC-4184-863F-A325D6011095}" srcOrd="3" destOrd="0" presId="urn:microsoft.com/office/officeart/2018/2/layout/IconVerticalSolidList"/>
    <dgm:cxn modelId="{29552DEE-F3A8-4AAF-87E4-34772D92F5E9}" type="presParOf" srcId="{FB37532D-9183-4DE9-B6D6-1FF31D6A897D}" destId="{FB346F74-8084-46F1-9900-E3630F560BED}" srcOrd="9" destOrd="0" presId="urn:microsoft.com/office/officeart/2018/2/layout/IconVerticalSolidList"/>
    <dgm:cxn modelId="{5D501237-2B70-4139-B408-AC8F1D104E67}" type="presParOf" srcId="{FB37532D-9183-4DE9-B6D6-1FF31D6A897D}" destId="{C0B3C0F2-CBE1-456C-B9FB-7BB90040FEA0}" srcOrd="10" destOrd="0" presId="urn:microsoft.com/office/officeart/2018/2/layout/IconVerticalSolidList"/>
    <dgm:cxn modelId="{01751110-34ED-4E1C-8243-A04E2F69F7F3}" type="presParOf" srcId="{C0B3C0F2-CBE1-456C-B9FB-7BB90040FEA0}" destId="{96669AB1-E9E1-4C12-9571-565550D33090}" srcOrd="0" destOrd="0" presId="urn:microsoft.com/office/officeart/2018/2/layout/IconVerticalSolidList"/>
    <dgm:cxn modelId="{0CC31285-CF7F-4966-B611-A338101BA8FE}" type="presParOf" srcId="{C0B3C0F2-CBE1-456C-B9FB-7BB90040FEA0}" destId="{03523C8D-2277-4148-BAE9-E54D6502D231}" srcOrd="1" destOrd="0" presId="urn:microsoft.com/office/officeart/2018/2/layout/IconVerticalSolidList"/>
    <dgm:cxn modelId="{404DBDD6-6EF6-43BE-8D2C-09F64ECAC808}" type="presParOf" srcId="{C0B3C0F2-CBE1-456C-B9FB-7BB90040FEA0}" destId="{A64965DE-C376-423E-A45B-DE6D4BC5FAD3}" srcOrd="2" destOrd="0" presId="urn:microsoft.com/office/officeart/2018/2/layout/IconVerticalSolidList"/>
    <dgm:cxn modelId="{15D45A8A-4BBE-4F16-8E62-E10FB4C58E40}" type="presParOf" srcId="{C0B3C0F2-CBE1-456C-B9FB-7BB90040FEA0}" destId="{0E1BF672-BE81-4E1E-A278-C562821EE354}" srcOrd="3" destOrd="0" presId="urn:microsoft.com/office/officeart/2018/2/layout/IconVerticalSolidList"/>
    <dgm:cxn modelId="{18B7B2D4-CADF-429F-B85A-4158384BFE1E}" type="presParOf" srcId="{FB37532D-9183-4DE9-B6D6-1FF31D6A897D}" destId="{AF309B2C-A9BE-4089-8846-0E1899E26452}" srcOrd="11" destOrd="0" presId="urn:microsoft.com/office/officeart/2018/2/layout/IconVerticalSolidList"/>
    <dgm:cxn modelId="{22E4203D-EE64-4762-B43D-1B0FB636CA43}" type="presParOf" srcId="{FB37532D-9183-4DE9-B6D6-1FF31D6A897D}" destId="{1AE706C2-58C6-4F2A-AD12-40D904FF5905}" srcOrd="12" destOrd="0" presId="urn:microsoft.com/office/officeart/2018/2/layout/IconVerticalSolidList"/>
    <dgm:cxn modelId="{FCEDF0C3-85FD-43FB-A034-736B2552B5E6}" type="presParOf" srcId="{1AE706C2-58C6-4F2A-AD12-40D904FF5905}" destId="{E75AB0FE-6287-4160-982C-92562B6F019E}" srcOrd="0" destOrd="0" presId="urn:microsoft.com/office/officeart/2018/2/layout/IconVerticalSolidList"/>
    <dgm:cxn modelId="{E3AE5E5E-8527-4B8E-89B9-EE7685D663B4}" type="presParOf" srcId="{1AE706C2-58C6-4F2A-AD12-40D904FF5905}" destId="{EAD17BE8-B61F-47A9-B9A1-7D170B12C024}" srcOrd="1" destOrd="0" presId="urn:microsoft.com/office/officeart/2018/2/layout/IconVerticalSolidList"/>
    <dgm:cxn modelId="{0B777E0B-4F53-421E-AB1C-AAB58E867B41}" type="presParOf" srcId="{1AE706C2-58C6-4F2A-AD12-40D904FF5905}" destId="{4BDC2BBA-1677-4171-90F7-51A85E2F09DA}" srcOrd="2" destOrd="0" presId="urn:microsoft.com/office/officeart/2018/2/layout/IconVerticalSolidList"/>
    <dgm:cxn modelId="{0C74F450-A7AA-4D1C-83AC-3A548F1E5B9C}" type="presParOf" srcId="{1AE706C2-58C6-4F2A-AD12-40D904FF5905}" destId="{6C0B66CB-58C2-4F39-A6D4-BAD956E86B8C}" srcOrd="3" destOrd="0" presId="urn:microsoft.com/office/officeart/2018/2/layout/IconVerticalSolidList"/>
    <dgm:cxn modelId="{D849E62E-9547-45B7-A3F4-3DCA16708EDA}" type="presParOf" srcId="{FB37532D-9183-4DE9-B6D6-1FF31D6A897D}" destId="{51B69390-7463-4470-9879-0F609298A990}" srcOrd="13" destOrd="0" presId="urn:microsoft.com/office/officeart/2018/2/layout/IconVerticalSolidList"/>
    <dgm:cxn modelId="{7CF821B8-0CE3-4D97-BA8F-3D3CFF6E5564}" type="presParOf" srcId="{FB37532D-9183-4DE9-B6D6-1FF31D6A897D}" destId="{5124A182-7E9C-415E-9845-4CF5AFEECD32}" srcOrd="14" destOrd="0" presId="urn:microsoft.com/office/officeart/2018/2/layout/IconVerticalSolidList"/>
    <dgm:cxn modelId="{FB63359E-C8A3-46F9-AAEE-32989488E9F9}" type="presParOf" srcId="{5124A182-7E9C-415E-9845-4CF5AFEECD32}" destId="{F899977E-CC38-42E7-992D-1FE17E30F502}" srcOrd="0" destOrd="0" presId="urn:microsoft.com/office/officeart/2018/2/layout/IconVerticalSolidList"/>
    <dgm:cxn modelId="{39708AE7-5F8A-4BC9-A129-8B40E31D1E97}" type="presParOf" srcId="{5124A182-7E9C-415E-9845-4CF5AFEECD32}" destId="{DE656B32-C25A-42B4-97B7-5DB314D56241}" srcOrd="1" destOrd="0" presId="urn:microsoft.com/office/officeart/2018/2/layout/IconVerticalSolidList"/>
    <dgm:cxn modelId="{9C20D9FF-FA4E-488C-A16D-88388BB05ED0}" type="presParOf" srcId="{5124A182-7E9C-415E-9845-4CF5AFEECD32}" destId="{484E92D2-209B-417F-A3CC-23E5A1B4D27C}" srcOrd="2" destOrd="0" presId="urn:microsoft.com/office/officeart/2018/2/layout/IconVerticalSolidList"/>
    <dgm:cxn modelId="{24CD6F36-B711-49B6-B279-381AB0467931}" type="presParOf" srcId="{5124A182-7E9C-415E-9845-4CF5AFEECD32}" destId="{91FEF44B-3322-491E-8E87-C6AC265192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337D5-25E7-4924-B4A3-C4163E38FDBF}">
      <dsp:nvSpPr>
        <dsp:cNvPr id="0" name=""/>
        <dsp:cNvSpPr/>
      </dsp:nvSpPr>
      <dsp:spPr>
        <a:xfrm>
          <a:off x="0" y="612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0172E-0CDE-4405-9064-62AD7F6A33BD}">
      <dsp:nvSpPr>
        <dsp:cNvPr id="0" name=""/>
        <dsp:cNvSpPr/>
      </dsp:nvSpPr>
      <dsp:spPr>
        <a:xfrm>
          <a:off x="155732" y="116446"/>
          <a:ext cx="283149" cy="283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2AB86-DDC2-4A84-B2BD-B730C3294E94}">
      <dsp:nvSpPr>
        <dsp:cNvPr id="0" name=""/>
        <dsp:cNvSpPr/>
      </dsp:nvSpPr>
      <dsp:spPr>
        <a:xfrm>
          <a:off x="594613" y="612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Consistency</a:t>
          </a:r>
          <a:endParaRPr lang="en-US" sz="2400" kern="1200" dirty="0">
            <a:latin typeface="Metropolis"/>
          </a:endParaRPr>
        </a:p>
      </dsp:txBody>
      <dsp:txXfrm>
        <a:off x="594613" y="612"/>
        <a:ext cx="9920986" cy="514816"/>
      </dsp:txXfrm>
    </dsp:sp>
    <dsp:sp modelId="{B2C4320E-984B-40E3-8290-CB671229A730}">
      <dsp:nvSpPr>
        <dsp:cNvPr id="0" name=""/>
        <dsp:cNvSpPr/>
      </dsp:nvSpPr>
      <dsp:spPr>
        <a:xfrm>
          <a:off x="0" y="644133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A9A33-FB50-4CD0-9874-222556B04602}">
      <dsp:nvSpPr>
        <dsp:cNvPr id="0" name=""/>
        <dsp:cNvSpPr/>
      </dsp:nvSpPr>
      <dsp:spPr>
        <a:xfrm>
          <a:off x="155732" y="759967"/>
          <a:ext cx="283149" cy="283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7E512-2E2C-48AF-A4A5-2CC2DF3BF895}">
      <dsp:nvSpPr>
        <dsp:cNvPr id="0" name=""/>
        <dsp:cNvSpPr/>
      </dsp:nvSpPr>
      <dsp:spPr>
        <a:xfrm>
          <a:off x="594613" y="644133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Speed</a:t>
          </a:r>
          <a:endParaRPr lang="en-US" sz="2400" kern="1200" dirty="0">
            <a:latin typeface="Metropolis"/>
          </a:endParaRPr>
        </a:p>
      </dsp:txBody>
      <dsp:txXfrm>
        <a:off x="594613" y="644133"/>
        <a:ext cx="9920986" cy="514816"/>
      </dsp:txXfrm>
    </dsp:sp>
    <dsp:sp modelId="{1287C2D2-201B-44F3-9958-BA7636C1342F}">
      <dsp:nvSpPr>
        <dsp:cNvPr id="0" name=""/>
        <dsp:cNvSpPr/>
      </dsp:nvSpPr>
      <dsp:spPr>
        <a:xfrm>
          <a:off x="0" y="1287654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D285C-D65A-49DC-B67E-0E7782EB7560}">
      <dsp:nvSpPr>
        <dsp:cNvPr id="0" name=""/>
        <dsp:cNvSpPr/>
      </dsp:nvSpPr>
      <dsp:spPr>
        <a:xfrm>
          <a:off x="155732" y="1403488"/>
          <a:ext cx="283149" cy="283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6DBC-4AE6-40AF-9848-8FE28293615C}">
      <dsp:nvSpPr>
        <dsp:cNvPr id="0" name=""/>
        <dsp:cNvSpPr/>
      </dsp:nvSpPr>
      <dsp:spPr>
        <a:xfrm>
          <a:off x="594613" y="1287654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Metropolis"/>
            </a:rPr>
            <a:t>Collaboration</a:t>
          </a:r>
          <a:endParaRPr lang="en-US" sz="2400" kern="1200" dirty="0">
            <a:latin typeface="Metropolis"/>
          </a:endParaRPr>
        </a:p>
      </dsp:txBody>
      <dsp:txXfrm>
        <a:off x="594613" y="1287654"/>
        <a:ext cx="9920986" cy="514816"/>
      </dsp:txXfrm>
    </dsp:sp>
    <dsp:sp modelId="{AF33CCA7-2394-4F8C-968F-C22D24609975}">
      <dsp:nvSpPr>
        <dsp:cNvPr id="0" name=""/>
        <dsp:cNvSpPr/>
      </dsp:nvSpPr>
      <dsp:spPr>
        <a:xfrm>
          <a:off x="0" y="1931175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CD678-8F15-485C-AEFC-A4D3BFD657E5}">
      <dsp:nvSpPr>
        <dsp:cNvPr id="0" name=""/>
        <dsp:cNvSpPr/>
      </dsp:nvSpPr>
      <dsp:spPr>
        <a:xfrm>
          <a:off x="155732" y="2047009"/>
          <a:ext cx="283149" cy="2831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83177-503D-4E6A-B777-141EBEAB0BDC}">
      <dsp:nvSpPr>
        <dsp:cNvPr id="0" name=""/>
        <dsp:cNvSpPr/>
      </dsp:nvSpPr>
      <dsp:spPr>
        <a:xfrm>
          <a:off x="594613" y="1931175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Accountability &amp; Change Management</a:t>
          </a:r>
          <a:endParaRPr lang="en-US" sz="2400" kern="1200">
            <a:latin typeface="Metropolis"/>
          </a:endParaRPr>
        </a:p>
      </dsp:txBody>
      <dsp:txXfrm>
        <a:off x="594613" y="1931175"/>
        <a:ext cx="9920986" cy="514816"/>
      </dsp:txXfrm>
    </dsp:sp>
    <dsp:sp modelId="{4663F125-CA36-4AD0-A8B8-B2E269D9C444}">
      <dsp:nvSpPr>
        <dsp:cNvPr id="0" name=""/>
        <dsp:cNvSpPr/>
      </dsp:nvSpPr>
      <dsp:spPr>
        <a:xfrm>
          <a:off x="0" y="2574696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6783B-A1F6-43DD-A11B-54902B3B8E98}">
      <dsp:nvSpPr>
        <dsp:cNvPr id="0" name=""/>
        <dsp:cNvSpPr/>
      </dsp:nvSpPr>
      <dsp:spPr>
        <a:xfrm>
          <a:off x="155732" y="2690530"/>
          <a:ext cx="283149" cy="2831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624BF-D3DC-4184-863F-A325D6011095}">
      <dsp:nvSpPr>
        <dsp:cNvPr id="0" name=""/>
        <dsp:cNvSpPr/>
      </dsp:nvSpPr>
      <dsp:spPr>
        <a:xfrm>
          <a:off x="594613" y="2574696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Scalability</a:t>
          </a:r>
          <a:endParaRPr lang="en-US" sz="2400" kern="1200">
            <a:latin typeface="Metropolis"/>
          </a:endParaRPr>
        </a:p>
      </dsp:txBody>
      <dsp:txXfrm>
        <a:off x="594613" y="2574696"/>
        <a:ext cx="9920986" cy="514816"/>
      </dsp:txXfrm>
    </dsp:sp>
    <dsp:sp modelId="{96669AB1-E9E1-4C12-9571-565550D33090}">
      <dsp:nvSpPr>
        <dsp:cNvPr id="0" name=""/>
        <dsp:cNvSpPr/>
      </dsp:nvSpPr>
      <dsp:spPr>
        <a:xfrm>
          <a:off x="0" y="3218217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23C8D-2277-4148-BAE9-E54D6502D231}">
      <dsp:nvSpPr>
        <dsp:cNvPr id="0" name=""/>
        <dsp:cNvSpPr/>
      </dsp:nvSpPr>
      <dsp:spPr>
        <a:xfrm>
          <a:off x="155732" y="3334051"/>
          <a:ext cx="283149" cy="2831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BF672-BE81-4E1E-A278-C562821EE354}">
      <dsp:nvSpPr>
        <dsp:cNvPr id="0" name=""/>
        <dsp:cNvSpPr/>
      </dsp:nvSpPr>
      <dsp:spPr>
        <a:xfrm>
          <a:off x="594613" y="3218217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Versioning</a:t>
          </a:r>
          <a:endParaRPr lang="en-US" sz="2400" kern="1200" dirty="0">
            <a:latin typeface="Metropolis"/>
          </a:endParaRPr>
        </a:p>
      </dsp:txBody>
      <dsp:txXfrm>
        <a:off x="594613" y="3218217"/>
        <a:ext cx="9920986" cy="514816"/>
      </dsp:txXfrm>
    </dsp:sp>
    <dsp:sp modelId="{E75AB0FE-6287-4160-982C-92562B6F019E}">
      <dsp:nvSpPr>
        <dsp:cNvPr id="0" name=""/>
        <dsp:cNvSpPr/>
      </dsp:nvSpPr>
      <dsp:spPr>
        <a:xfrm>
          <a:off x="0" y="3861738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17BE8-B61F-47A9-B9A1-7D170B12C024}">
      <dsp:nvSpPr>
        <dsp:cNvPr id="0" name=""/>
        <dsp:cNvSpPr/>
      </dsp:nvSpPr>
      <dsp:spPr>
        <a:xfrm>
          <a:off x="155732" y="3977572"/>
          <a:ext cx="283149" cy="28314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B66CB-58C2-4F39-A6D4-BAD956E86B8C}">
      <dsp:nvSpPr>
        <dsp:cNvPr id="0" name=""/>
        <dsp:cNvSpPr/>
      </dsp:nvSpPr>
      <dsp:spPr>
        <a:xfrm>
          <a:off x="594613" y="3861738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Testing</a:t>
          </a:r>
          <a:endParaRPr lang="en-US" sz="2400" kern="1200" dirty="0">
            <a:latin typeface="Metropolis"/>
          </a:endParaRPr>
        </a:p>
      </dsp:txBody>
      <dsp:txXfrm>
        <a:off x="594613" y="3861738"/>
        <a:ext cx="9920986" cy="514816"/>
      </dsp:txXfrm>
    </dsp:sp>
    <dsp:sp modelId="{F899977E-CC38-42E7-992D-1FE17E30F502}">
      <dsp:nvSpPr>
        <dsp:cNvPr id="0" name=""/>
        <dsp:cNvSpPr/>
      </dsp:nvSpPr>
      <dsp:spPr>
        <a:xfrm>
          <a:off x="0" y="4505259"/>
          <a:ext cx="10515600" cy="514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56B32-C25A-42B4-97B7-5DB314D56241}">
      <dsp:nvSpPr>
        <dsp:cNvPr id="0" name=""/>
        <dsp:cNvSpPr/>
      </dsp:nvSpPr>
      <dsp:spPr>
        <a:xfrm>
          <a:off x="155732" y="4621093"/>
          <a:ext cx="283149" cy="28314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EF44B-3322-491E-8E87-C6AC265192AC}">
      <dsp:nvSpPr>
        <dsp:cNvPr id="0" name=""/>
        <dsp:cNvSpPr/>
      </dsp:nvSpPr>
      <dsp:spPr>
        <a:xfrm>
          <a:off x="594613" y="4505259"/>
          <a:ext cx="9920986" cy="51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85" tIns="54485" rIns="54485" bIns="5448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Metropolis"/>
            </a:rPr>
            <a:t>Documentation</a:t>
          </a:r>
          <a:endParaRPr lang="en-US" sz="2400" kern="1200" dirty="0">
            <a:latin typeface="Metropolis"/>
          </a:endParaRPr>
        </a:p>
      </dsp:txBody>
      <dsp:txXfrm>
        <a:off x="594613" y="4505259"/>
        <a:ext cx="9920986" cy="514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FEE44-1D2E-43DA-A79B-E805ED4C16F1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B06B8-70DD-4A3D-9EFA-853E0AD1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51020"/>
            <a:ext cx="5486400" cy="4114800"/>
          </a:xfrm>
        </p:spPr>
        <p:txBody>
          <a:bodyPr/>
          <a:lstStyle/>
          <a:p>
            <a:r>
              <a:rPr lang="en-GB" dirty="0" err="1"/>
              <a:t>FunctionExamples.json</a:t>
            </a:r>
            <a:r>
              <a:rPr lang="en-GB" dirty="0"/>
              <a:t> – </a:t>
            </a:r>
            <a:r>
              <a:rPr lang="en-GB" dirty="0" err="1"/>
              <a:t>UniqueString</a:t>
            </a:r>
            <a:r>
              <a:rPr lang="en-GB" dirty="0"/>
              <a:t>, </a:t>
            </a:r>
            <a:r>
              <a:rPr lang="en-GB" dirty="0" err="1"/>
              <a:t>ResourceGroup</a:t>
            </a:r>
            <a:r>
              <a:rPr lang="en-GB" dirty="0"/>
              <a:t>, </a:t>
            </a:r>
            <a:r>
              <a:rPr lang="en-GB" dirty="0" err="1"/>
              <a:t>ListKeys</a:t>
            </a:r>
            <a:r>
              <a:rPr lang="en-GB" dirty="0"/>
              <a:t>, </a:t>
            </a:r>
            <a:r>
              <a:rPr lang="en-GB" dirty="0" err="1"/>
              <a:t>toLower</a:t>
            </a:r>
            <a:endParaRPr lang="en-GB" dirty="0"/>
          </a:p>
          <a:p>
            <a:r>
              <a:rPr lang="en-GB" dirty="0" err="1"/>
              <a:t>SaSToken.json</a:t>
            </a:r>
            <a:r>
              <a:rPr lang="en-GB" dirty="0"/>
              <a:t> – generating a SAS token with </a:t>
            </a:r>
            <a:r>
              <a:rPr lang="en-GB" dirty="0" err="1"/>
              <a:t>ListKeys</a:t>
            </a:r>
            <a:endParaRPr lang="en-GB" dirty="0"/>
          </a:p>
          <a:p>
            <a:r>
              <a:rPr lang="en-GB" dirty="0" err="1"/>
              <a:t>Mod.json</a:t>
            </a:r>
            <a:r>
              <a:rPr lang="en-GB" dirty="0"/>
              <a:t> – using mod to alternate between storage 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9/23/2021 11:11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8C99-8174-4AFD-AD2C-9DF32B8A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EBD89-A059-4E97-AEA6-C20F9720C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3FCE-A3D3-4A54-ACB9-578E6E6B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6BC84-F268-4187-8C95-C6A2EA2E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3065-486A-45B8-95DA-C054E285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8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C7F1-64A9-4672-A30F-581110FC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82F69-3345-4E83-AE96-7EF52A05B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19F9-58A5-4F21-B17D-467826FC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53AF-0DD4-46EE-955A-7C175C54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CEEF-4556-4188-AC8A-8A270F70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1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6CF62-BD20-402D-B307-B40C7EB6F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7FE60-C9BE-491A-ABCA-55496FF7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BFA4-D202-4C31-A96C-67F40336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81AE-C36A-45F0-B565-B6999E01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7AB2-1B6B-464C-8A49-C3DE1B65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0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9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69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rcle_Infographic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17093" y="974041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0085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YRAMI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17093" y="974041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4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97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7676-9677-4A66-8743-D98313C4E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7BFF9-E546-4962-8F8C-79FBAE5C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E32E-0A09-41A8-928A-0C78AB54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82F4-5000-4C1A-90DC-58A8B68E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08E0-43DF-42BC-AECC-A9057633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03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129-EA83-4A0D-BF82-FE93F5FA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C5EF-6852-49D8-8F81-A267710F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CD53-CB0B-46BF-B82B-614CA311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6A6C-848B-4C1D-B394-9F3EFC37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1FC9-DDF0-4FDF-9FDB-B9679B18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1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C672-0D52-4F7D-8C19-1CA9017F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18D27-BF89-4D29-AC70-09D8274D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2CAB-D1EF-4139-A289-C633BB2E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28AF-0E73-4F2D-90F7-85C93839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DBC7-B7DD-4FC8-AD3B-9FD39B6E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60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D86D-0F1E-4ED9-B203-EB022710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1A5C-D2C3-433F-95C7-35C4AFB4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3CA3-4FD7-4A3C-B512-73F0B2B6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D7EE-D8CF-4117-A711-D90225E8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4673-C01C-4E33-90B8-0F40AA64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CC516-85FA-40F3-B79E-B04957C3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6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2A76-A5E3-48AF-AA7C-B29F9BB8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E38F-3363-4A7E-9D2E-2AEBECD0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1471-F2F4-45DE-86C6-EE450884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A4A1-B13F-456C-AB91-D29E7B9A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F458-5E87-4E22-8E4A-F8C26A5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63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2ACF-B1C5-42E4-AD63-4BD59DBC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F6DDF-D108-42D0-A7DD-45143C9E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70F2-6AB8-405C-8904-B4C687F5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6645A-910D-43EE-8869-C8BBEA785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09AAD-462C-4DB2-B6BF-31C1058BC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15DFF-B806-45D3-9896-D9E3BBE6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5E612-1C2C-4490-B0D4-8FBACEAE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0C8C3-C1B7-40FC-8549-D57B490C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532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EA5-2776-449E-A853-93D00568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CC29E-C04C-4B49-ACB9-49E08034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3A813-A0FB-4961-BA3B-3290AA88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D33F-0410-49C7-8E14-4BA5431C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02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B0327-BD31-4DDB-AB8A-9F193399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568F2-B45E-4160-A6A5-11C9418F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08BBC-A87B-4506-85CF-85D6333E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59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1575-FC19-4779-8DD0-34380FFC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0C81-B845-4ADD-B5F4-3557CF50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3936-B19A-462A-A3A2-6BCF58C5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A9DA-F143-4BDF-B953-6383999C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0089-3D9E-4AA7-9F77-F5FA2E18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F996-423B-4FCA-B1AE-3B8B5B4A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59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4AC4-08B0-4E81-8B5F-C8FB3C0B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B43E9-413F-4802-97BE-0B82B9313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47AD-2881-44F8-BD31-604D62D0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11990-4E0E-4F5C-9210-AD96974C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70C9E-AC8E-4D90-8CB9-AD84C429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1CF7D-7A43-4EDD-A992-2D17E92A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60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4096-37EB-4BA4-9C38-3CC4A554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5038F-0013-4A1A-B892-B2CA71EAB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CD57-E40A-412C-9378-D4375B8A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3516E-2E04-4540-8F27-71B345DC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1F33-7E23-4C5F-86CD-6ADD0C90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76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BC693-42EC-4332-91A8-DA718C932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EA73-987F-4B0F-B631-210810259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315D-AE75-4E03-B15A-91A96E35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ECDC-477D-41AB-A75D-67BDE19C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D4CF-52A7-4C37-ABD5-8A0E9538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098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3392" y="355600"/>
            <a:ext cx="1094419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392" y="1615667"/>
            <a:ext cx="10944192" cy="4693653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609585" lvl="0" indent="-609585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05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856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DBB6-1F42-4703-8965-6614CB96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CC4B-F9E4-4F09-B909-0D3A85EF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34FE-E18D-4607-BA23-9F55C358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4EFB-5021-4F21-A676-FAD47256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2BE8-587E-4104-83FF-AB717AAB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7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FDD-C795-46D6-9AD7-F945CB5C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DF6C-0B3A-4027-BDF3-5F2660B85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84865-0E89-421D-902F-9719ADE9F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A3980-CE54-40DF-BC3F-4B7144AD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F1D73-7327-4CCD-8C1A-DDF6D452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B9F1A-B904-4AFE-A0F6-E9631789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0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07C5-76EF-4A59-B7A6-AC70C5C2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81D-17B2-4DE2-B1E4-EB83D8AA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C4ED1-C1DA-4BF9-8C22-0BD00F5E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EF45E-F9A0-4A3D-8A10-94D3D393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EA654-6CCE-4C34-904F-7F0AFD1BD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5604F-A6E9-4E6B-9BCA-ADE7D325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7ED55-BFEB-41D5-BF6E-827BB6B4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E7427-AB42-4E18-B9A9-7001118D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7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B0D6-0BD5-46E7-A730-939FB5CD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ADDC5-74B1-4998-8B53-B9CB152F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2237E-B021-41ED-AFD0-C65ABE4F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8FF8E-1CB4-4C8E-89C9-79EA323E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1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0BC4E-4093-44C6-B8FD-9FC48BAB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6FE0-A02E-493B-BE4D-1BBF18D8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50070-0774-4294-93B4-80269CD1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348E-6334-4407-A0DC-96E4C7E5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E06D-E194-469C-BAA3-C7ED4CF0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55CC5-CD87-4A5F-92DC-5CF41394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AD64-0AE7-4958-A814-99AE553F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29EC5-1163-4055-B9B6-023488CF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E177E-499A-40D2-8834-3C92352D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1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EDF-33AC-4FAB-8D54-ECFE99F5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52C56-0890-43BA-9855-CBD325BD1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6C8F4-7527-43B6-9008-63DA411DD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59117-4F8D-4427-A43F-17C3E94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52C5-453E-43CD-8B92-96EF9440743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337D5-462B-4380-BBC1-F4536E06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B5D5-9281-460B-8636-4DEC98B0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591E1-63AF-4AC5-8DD1-28575DFA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56E45-C310-483D-BE34-754D7DDA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E8D7-7758-4C3B-BF69-1B9FF5E81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52C5-453E-43CD-8B92-96EF9440743B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BD6B-DFCA-4E54-B983-2078E2B84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7CEE-F2CF-48DF-A949-27B3B2243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8D4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78AD08-1FB4-4061-B5AE-2D321B157AA2}"/>
              </a:ext>
            </a:extLst>
          </p:cNvPr>
          <p:cNvSpPr/>
          <p:nvPr userDrawn="1"/>
        </p:nvSpPr>
        <p:spPr>
          <a:xfrm>
            <a:off x="11768220" y="2144806"/>
            <a:ext cx="423780" cy="2568388"/>
          </a:xfrm>
          <a:custGeom>
            <a:avLst/>
            <a:gdLst>
              <a:gd name="connsiteX0" fmla="*/ 219640 w 423780"/>
              <a:gd name="connsiteY0" fmla="*/ 0 h 2568388"/>
              <a:gd name="connsiteX1" fmla="*/ 423780 w 423780"/>
              <a:gd name="connsiteY1" fmla="*/ 0 h 2568388"/>
              <a:gd name="connsiteX2" fmla="*/ 423780 w 423780"/>
              <a:gd name="connsiteY2" fmla="*/ 2568388 h 2568388"/>
              <a:gd name="connsiteX3" fmla="*/ 219640 w 423780"/>
              <a:gd name="connsiteY3" fmla="*/ 2568388 h 2568388"/>
              <a:gd name="connsiteX4" fmla="*/ 0 w 423780"/>
              <a:gd name="connsiteY4" fmla="*/ 2348748 h 2568388"/>
              <a:gd name="connsiteX5" fmla="*/ 0 w 423780"/>
              <a:gd name="connsiteY5" fmla="*/ 219640 h 2568388"/>
              <a:gd name="connsiteX6" fmla="*/ 219640 w 423780"/>
              <a:gd name="connsiteY6" fmla="*/ 0 h 256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780" h="2568388">
                <a:moveTo>
                  <a:pt x="219640" y="0"/>
                </a:moveTo>
                <a:lnTo>
                  <a:pt x="423780" y="0"/>
                </a:lnTo>
                <a:lnTo>
                  <a:pt x="423780" y="2568388"/>
                </a:lnTo>
                <a:lnTo>
                  <a:pt x="219640" y="2568388"/>
                </a:lnTo>
                <a:cubicBezTo>
                  <a:pt x="98336" y="2568388"/>
                  <a:pt x="0" y="2470052"/>
                  <a:pt x="0" y="2348748"/>
                </a:cubicBezTo>
                <a:lnTo>
                  <a:pt x="0" y="219640"/>
                </a:lnTo>
                <a:cubicBezTo>
                  <a:pt x="0" y="98336"/>
                  <a:pt x="98336" y="0"/>
                  <a:pt x="219640" y="0"/>
                </a:cubicBezTo>
                <a:close/>
              </a:path>
            </a:pathLst>
          </a:cu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E9FC8-2B10-4911-A41F-B4BBA668B898}"/>
              </a:ext>
            </a:extLst>
          </p:cNvPr>
          <p:cNvSpPr txBox="1"/>
          <p:nvPr userDrawn="1"/>
        </p:nvSpPr>
        <p:spPr>
          <a:xfrm rot="16200000">
            <a:off x="10907208" y="3305889"/>
            <a:ext cx="2145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0" spc="300" dirty="0" err="1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azuresummit.live</a:t>
            </a:r>
            <a:endParaRPr lang="en-US" sz="1200" b="0" spc="300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75A856-96FD-4ED3-97D7-DFDFD7A08D5A}"/>
              </a:ext>
            </a:extLst>
          </p:cNvPr>
          <p:cNvGrpSpPr/>
          <p:nvPr userDrawn="1"/>
        </p:nvGrpSpPr>
        <p:grpSpPr>
          <a:xfrm>
            <a:off x="-14069" y="6548565"/>
            <a:ext cx="12206069" cy="321943"/>
            <a:chOff x="-14069" y="6548565"/>
            <a:chExt cx="12206069" cy="3219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3AE0F8-F5B7-41E6-A4BF-FE633FCBABB0}"/>
                </a:ext>
              </a:extLst>
            </p:cNvPr>
            <p:cNvSpPr/>
            <p:nvPr/>
          </p:nvSpPr>
          <p:spPr>
            <a:xfrm>
              <a:off x="-14069" y="6582508"/>
              <a:ext cx="12206069" cy="28800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3C3EDE-47EB-42FA-B771-A5935BF57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42" y="6615873"/>
              <a:ext cx="221269" cy="221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1C2D24-E7A1-4A99-AACC-5E7180C5DC39}"/>
                </a:ext>
              </a:extLst>
            </p:cNvPr>
            <p:cNvSpPr txBox="1"/>
            <p:nvPr/>
          </p:nvSpPr>
          <p:spPr>
            <a:xfrm>
              <a:off x="403991" y="6548565"/>
              <a:ext cx="1396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 err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azuresummitlive</a:t>
              </a:r>
              <a:endParaRPr lang="en-IN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30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8D4"/>
          </a:solidFill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C6CA5-D253-4DD3-B9FB-4171BDDB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F62A-3F5C-484B-AF08-8E90D35A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3D03-FC86-4197-8792-1C7C48E5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E33B-084A-4AFD-80B8-C1B811242533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8290-A5EA-42EC-8726-812FB6243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14838-FD3C-4E69-85EC-545153EAC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2AC3-3F7B-471E-894D-76BEB50DCD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9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723C-9FB4-4761-A3E0-0A0C36B33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3DC5-F4E2-49AC-B59B-7C449ABFF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87B3D49-AF85-4E7F-87DC-2DACD638F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3D8E-F121-494C-A925-04C257A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Third party multi-platform 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IaC</a:t>
            </a:r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 solution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Supported by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Hashicorp</a:t>
            </a:r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 or community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Probably the largest user base of all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IaC</a:t>
            </a:r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 tools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Custom DSL (HCL)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Stateful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Open Source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Enterprise version available </a:t>
            </a:r>
          </a:p>
          <a:p>
            <a:endParaRPr lang="en-GB" dirty="0">
              <a:solidFill>
                <a:srgbClr val="595959"/>
              </a:solidFill>
              <a:latin typeface="Metropolis" panose="00000500000000000000"/>
            </a:endParaRPr>
          </a:p>
        </p:txBody>
      </p:sp>
      <p:pic>
        <p:nvPicPr>
          <p:cNvPr id="4" name="Picture 8" descr="Terraform Logos - Terraform by HashiCorp">
            <a:extLst>
              <a:ext uri="{FF2B5EF4-FFF2-40B4-BE49-F238E27FC236}">
                <a16:creationId xmlns:a16="http://schemas.microsoft.com/office/drawing/2014/main" id="{765AF1AA-13F1-4C81-A272-19ED5A601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27" y="4954298"/>
            <a:ext cx="43338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Pulumi</a:t>
            </a:r>
            <a:endParaRPr lang="en-GB" sz="54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3D8E-F121-494C-A925-04C257A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Third part multi-platform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IaC</a:t>
            </a:r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 solution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Support by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Pulumi</a:t>
            </a:r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 or community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Not a DSL, uses real languages such as Python, Go, TypeScript and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.net</a:t>
            </a:r>
            <a:endParaRPr lang="en-GB" dirty="0">
              <a:solidFill>
                <a:srgbClr val="595959"/>
              </a:solidFill>
              <a:latin typeface="Metropolis" panose="00000500000000000000"/>
            </a:endParaRP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Stateful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Open Source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Enterprise version available </a:t>
            </a:r>
          </a:p>
        </p:txBody>
      </p:sp>
      <p:pic>
        <p:nvPicPr>
          <p:cNvPr id="4" name="Picture 2" descr="Pulumi - Modern Infrastructure as Code">
            <a:extLst>
              <a:ext uri="{FF2B5EF4-FFF2-40B4-BE49-F238E27FC236}">
                <a16:creationId xmlns:a16="http://schemas.microsoft.com/office/drawing/2014/main" id="{3A7FA96E-01F1-45B8-84F1-5A1C419A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146" y="36353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0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Farmer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3D8E-F121-494C-A925-04C257A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Third party Azure only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IaC</a:t>
            </a:r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 solution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Supported by Compositional IT or community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DSL based on F# language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Compiles to ARM templates under the hood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Stateless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Open Source</a:t>
            </a:r>
          </a:p>
          <a:p>
            <a:endParaRPr lang="en-GB" dirty="0">
              <a:solidFill>
                <a:srgbClr val="595959"/>
              </a:solidFill>
              <a:latin typeface="Metropolis" panose="00000500000000000000"/>
            </a:endParaRPr>
          </a:p>
          <a:p>
            <a:endParaRPr lang="en-GB" dirty="0">
              <a:solidFill>
                <a:srgbClr val="595959"/>
              </a:solidFill>
              <a:latin typeface="Metropolis" panose="0000050000000000000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5C863F-BEA3-40EA-91BC-8F0FFEDE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68" y="4229100"/>
            <a:ext cx="4438169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CLI/PowerShell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3D8E-F121-494C-A925-04C257A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Not really Infrastructure as Code</a:t>
            </a:r>
          </a:p>
          <a:p>
            <a:pPr lvl="1"/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Not Idempotent</a:t>
            </a:r>
          </a:p>
          <a:p>
            <a:pPr lvl="1"/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Not declarative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May have it’s place where all else fails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Consider using an escape hatch in your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IaC</a:t>
            </a:r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 language first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5A07D9F-C2D0-449B-BBD1-C6FE3D1F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242" y="4315292"/>
            <a:ext cx="2324894" cy="232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0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98B-3030-4876-9FFC-9379F264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to Choose?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4CD8-72B5-4438-A456-2879C84D9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94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378-117F-41BD-8748-AB33F1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Multi-Platform Support</a:t>
            </a:r>
          </a:p>
        </p:txBody>
      </p:sp>
      <p:pic>
        <p:nvPicPr>
          <p:cNvPr id="2050" name="Picture 2" descr="Pulumi - Modern Infrastructure as Code">
            <a:extLst>
              <a:ext uri="{FF2B5EF4-FFF2-40B4-BE49-F238E27FC236}">
                <a16:creationId xmlns:a16="http://schemas.microsoft.com/office/drawing/2014/main" id="{4FB75AE2-58DC-4197-80DB-A037C210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92404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3F19F71F-AC09-4003-9A30-B64E6B976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4125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6" name="Picture 8" descr="Terraform Logos - Terraform by HashiCorp">
            <a:extLst>
              <a:ext uri="{FF2B5EF4-FFF2-40B4-BE49-F238E27FC236}">
                <a16:creationId xmlns:a16="http://schemas.microsoft.com/office/drawing/2014/main" id="{4004E497-BC05-4671-956F-00E8A72B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24162"/>
            <a:ext cx="43338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0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378-117F-41BD-8748-AB33F1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Support &amp; Updates</a:t>
            </a:r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3F19F71F-AC09-4003-9A30-B64E6B976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4125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10" descr="From Azure Resource Manager (ARM) | Pulumi">
            <a:extLst>
              <a:ext uri="{FF2B5EF4-FFF2-40B4-BE49-F238E27FC236}">
                <a16:creationId xmlns:a16="http://schemas.microsoft.com/office/drawing/2014/main" id="{0EA8AE18-72B5-4496-8D37-26A58118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40768"/>
            <a:ext cx="2438400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zure Bicep and Azure DevOps to deploy a function app | by Cheranga  Hatangala | Cheranga | Medium">
            <a:extLst>
              <a:ext uri="{FF2B5EF4-FFF2-40B4-BE49-F238E27FC236}">
                <a16:creationId xmlns:a16="http://schemas.microsoft.com/office/drawing/2014/main" id="{6BA6B9E2-5AD4-455F-91A9-62BE37CE0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892F2D9-AB12-43DD-B844-436956F2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378-117F-41BD-8748-AB33F1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 Support</a:t>
            </a:r>
          </a:p>
        </p:txBody>
      </p:sp>
      <p:pic>
        <p:nvPicPr>
          <p:cNvPr id="2050" name="Picture 2" descr="Pulumi - Modern Infrastructure as Code">
            <a:extLst>
              <a:ext uri="{FF2B5EF4-FFF2-40B4-BE49-F238E27FC236}">
                <a16:creationId xmlns:a16="http://schemas.microsoft.com/office/drawing/2014/main" id="{4FB75AE2-58DC-4197-80DB-A037C210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906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3F19F71F-AC09-4003-9A30-B64E6B976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4125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AD23F8-0643-4932-94A9-472F957F0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8868"/>
            <a:ext cx="4438169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28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378-117F-41BD-8748-AB33F1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Stateful</a:t>
            </a:r>
          </a:p>
        </p:txBody>
      </p:sp>
      <p:pic>
        <p:nvPicPr>
          <p:cNvPr id="2050" name="Picture 2" descr="Pulumi - Modern Infrastructure as Code">
            <a:extLst>
              <a:ext uri="{FF2B5EF4-FFF2-40B4-BE49-F238E27FC236}">
                <a16:creationId xmlns:a16="http://schemas.microsoft.com/office/drawing/2014/main" id="{4FB75AE2-58DC-4197-80DB-A037C210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92404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3F19F71F-AC09-4003-9A30-B64E6B976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4125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6" name="Picture 8" descr="Terraform Logos - Terraform by HashiCorp">
            <a:extLst>
              <a:ext uri="{FF2B5EF4-FFF2-40B4-BE49-F238E27FC236}">
                <a16:creationId xmlns:a16="http://schemas.microsoft.com/office/drawing/2014/main" id="{4004E497-BC05-4671-956F-00E8A72B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24162"/>
            <a:ext cx="43338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4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378-117F-41BD-8748-AB33F1C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Stateless</a:t>
            </a:r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id="{3F19F71F-AC09-4003-9A30-B64E6B976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4125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10" descr="From Azure Resource Manager (ARM) | Pulumi">
            <a:extLst>
              <a:ext uri="{FF2B5EF4-FFF2-40B4-BE49-F238E27FC236}">
                <a16:creationId xmlns:a16="http://schemas.microsoft.com/office/drawing/2014/main" id="{0EA8AE18-72B5-4496-8D37-26A58118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378868"/>
            <a:ext cx="2438400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zure Bicep and Azure DevOps to deploy a function app | by Cheranga  Hatangala | Cheranga | Medium">
            <a:extLst>
              <a:ext uri="{FF2B5EF4-FFF2-40B4-BE49-F238E27FC236}">
                <a16:creationId xmlns:a16="http://schemas.microsoft.com/office/drawing/2014/main" id="{6BA6B9E2-5AD4-455F-91A9-62BE37CE0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892F2D9-AB12-43DD-B844-436956F2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2286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97241E5-DD25-4262-8AAD-BE75C3B5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455068"/>
            <a:ext cx="4438169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0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keyboard&#10;&#10;Description automatically generated with low confidence">
            <a:extLst>
              <a:ext uri="{FF2B5EF4-FFF2-40B4-BE49-F238E27FC236}">
                <a16:creationId xmlns:a16="http://schemas.microsoft.com/office/drawing/2014/main" id="{CD90F9C6-7D88-4525-9F2D-80DA1E36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4C65BC-D794-4019-84AF-E226B401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Metropolis" panose="00000500000000000000"/>
              </a:rPr>
              <a:t>The</a:t>
            </a:r>
            <a:r>
              <a:rPr lang="en-GB" b="1">
                <a:solidFill>
                  <a:srgbClr val="FFFFFF"/>
                </a:solidFill>
                <a:latin typeface="Metropolis" panose="00000500000000000000" pitchFamily="50" charset="0"/>
              </a:rPr>
              <a:t> State of Azure Infrastructure as Code</a:t>
            </a:r>
            <a:endParaRPr lang="en-GB">
              <a:solidFill>
                <a:srgbClr val="FFFFFF"/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39BC-2378-481E-AC12-84D135B8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 Cogan</a:t>
            </a:r>
          </a:p>
          <a:p>
            <a:r>
              <a:rPr lang="en-US">
                <a:solidFill>
                  <a:srgbClr val="FFFFFF"/>
                </a:solidFill>
              </a:rPr>
              <a:t>Solution Architect, Willis Towers Watson &amp; Microsoft MVP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AutoShape 2" descr="red and gray train rail">
            <a:extLst>
              <a:ext uri="{FF2B5EF4-FFF2-40B4-BE49-F238E27FC236}">
                <a16:creationId xmlns:a16="http://schemas.microsoft.com/office/drawing/2014/main" id="{E77CF2B8-E482-44A1-B1F7-13247F29E9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34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D2C3E5-35F4-40FF-BB96-CB8C33ABF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77500"/>
              </p:ext>
            </p:extLst>
          </p:nvPr>
        </p:nvGraphicFramePr>
        <p:xfrm>
          <a:off x="631229" y="1649506"/>
          <a:ext cx="10861525" cy="458096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21034">
                  <a:extLst>
                    <a:ext uri="{9D8B030D-6E8A-4147-A177-3AD203B41FA5}">
                      <a16:colId xmlns:a16="http://schemas.microsoft.com/office/drawing/2014/main" val="2078874854"/>
                    </a:ext>
                  </a:extLst>
                </a:gridCol>
                <a:gridCol w="1800661">
                  <a:extLst>
                    <a:ext uri="{9D8B030D-6E8A-4147-A177-3AD203B41FA5}">
                      <a16:colId xmlns:a16="http://schemas.microsoft.com/office/drawing/2014/main" val="3999795245"/>
                    </a:ext>
                  </a:extLst>
                </a:gridCol>
                <a:gridCol w="1725349">
                  <a:extLst>
                    <a:ext uri="{9D8B030D-6E8A-4147-A177-3AD203B41FA5}">
                      <a16:colId xmlns:a16="http://schemas.microsoft.com/office/drawing/2014/main" val="727194672"/>
                    </a:ext>
                  </a:extLst>
                </a:gridCol>
                <a:gridCol w="1796459">
                  <a:extLst>
                    <a:ext uri="{9D8B030D-6E8A-4147-A177-3AD203B41FA5}">
                      <a16:colId xmlns:a16="http://schemas.microsoft.com/office/drawing/2014/main" val="771222460"/>
                    </a:ext>
                  </a:extLst>
                </a:gridCol>
                <a:gridCol w="1709011">
                  <a:extLst>
                    <a:ext uri="{9D8B030D-6E8A-4147-A177-3AD203B41FA5}">
                      <a16:colId xmlns:a16="http://schemas.microsoft.com/office/drawing/2014/main" val="3441285402"/>
                    </a:ext>
                  </a:extLst>
                </a:gridCol>
                <a:gridCol w="1709011">
                  <a:extLst>
                    <a:ext uri="{9D8B030D-6E8A-4147-A177-3AD203B41FA5}">
                      <a16:colId xmlns:a16="http://schemas.microsoft.com/office/drawing/2014/main" val="265395397"/>
                    </a:ext>
                  </a:extLst>
                </a:gridCol>
              </a:tblGrid>
              <a:tr h="800053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ARM Templates</a:t>
                      </a:r>
                      <a:endParaRPr lang="en-GB" sz="2000" b="1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Bicep</a:t>
                      </a:r>
                      <a:endParaRPr lang="en-GB" sz="2000" b="1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Terraform</a:t>
                      </a:r>
                      <a:endParaRPr lang="en-GB" sz="2000" b="1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Pulumi</a:t>
                      </a:r>
                      <a:endParaRPr lang="en-GB" sz="2000" b="1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Farmer</a:t>
                      </a:r>
                    </a:p>
                  </a:txBody>
                  <a:tcPr marL="9525" marR="9525" marT="952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62795"/>
                  </a:ext>
                </a:extLst>
              </a:tr>
              <a:tr h="72531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Languages</a:t>
                      </a:r>
                      <a:endParaRPr lang="en-GB" sz="1800" b="1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JSON</a:t>
                      </a:r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Custom DSL</a:t>
                      </a:r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Custom DSL (HCL)</a:t>
                      </a:r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Node JS (TS, JS), Python, .NET Core, GO</a:t>
                      </a:r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F#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38460747"/>
                  </a:ext>
                </a:extLst>
              </a:tr>
              <a:tr h="399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Speed Of Update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Fast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Slower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69245444"/>
                  </a:ext>
                </a:extLst>
              </a:tr>
              <a:tr h="399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Multi Cloud</a:t>
                      </a:r>
                      <a:endParaRPr lang="en-GB" sz="1800" b="1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No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34572627"/>
                  </a:ext>
                </a:extLst>
              </a:tr>
              <a:tr h="399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Stateful</a:t>
                      </a:r>
                      <a:endParaRPr lang="en-GB" sz="1800" b="1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No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73500142"/>
                  </a:ext>
                </a:extLst>
              </a:tr>
              <a:tr h="399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Open Source</a:t>
                      </a:r>
                      <a:endParaRPr lang="en-GB" sz="1800" b="1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No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Yes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Yes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74464639"/>
                  </a:ext>
                </a:extLst>
              </a:tr>
              <a:tr h="36549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Support</a:t>
                      </a:r>
                      <a:endParaRPr lang="en-GB" sz="1800" b="1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Microsoft</a:t>
                      </a:r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Microsoft</a:t>
                      </a:r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Community/Paid</a:t>
                      </a:r>
                      <a:endParaRPr lang="en-GB" sz="1100" b="0" i="0" u="none" strike="noStrike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Community/Paid</a:t>
                      </a:r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Community/Paid</a:t>
                      </a:r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34202833"/>
                  </a:ext>
                </a:extLst>
              </a:tr>
              <a:tr h="1091573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Additional Features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Policy (separate service)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Policy (separate service)</a:t>
                      </a:r>
                    </a:p>
                    <a:p>
                      <a:pPr algn="ctr" fontAlgn="b"/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Cloud State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Policy &amp; Governance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Module Repository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Web Portal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Cost Estimation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Cloud State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Policy &amp; Governance</a:t>
                      </a:r>
                    </a:p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595959"/>
                          </a:solidFill>
                          <a:effectLst/>
                          <a:latin typeface="Metropolis" panose="00000500000000000000" pitchFamily="50" charset="0"/>
                        </a:rPr>
                        <a:t>Web Portal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595959"/>
                        </a:solidFill>
                        <a:effectLst/>
                        <a:latin typeface="Metropolis" panose="00000500000000000000" pitchFamily="50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7448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74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Changing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3D8E-F121-494C-A925-04C257A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Are you unhappy with your current choice?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How much work is it to transition?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Can you transition gradually?</a:t>
            </a:r>
          </a:p>
          <a:p>
            <a:r>
              <a:rPr lang="en-GB" b="1" dirty="0">
                <a:solidFill>
                  <a:srgbClr val="595959"/>
                </a:solidFill>
                <a:latin typeface="Metropolis" panose="00000500000000000000"/>
              </a:rPr>
              <a:t>Does it add value?</a:t>
            </a:r>
          </a:p>
        </p:txBody>
      </p:sp>
    </p:spTree>
    <p:extLst>
      <p:ext uri="{BB962C8B-B14F-4D97-AF65-F5344CB8AC3E}">
        <p14:creationId xmlns:p14="http://schemas.microsoft.com/office/powerpoint/2010/main" val="672692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Real World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3D8E-F121-494C-A925-04C257A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Getting started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Developer Adoption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End to End Kubernetes Deployment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Automation Platform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Escape Hatches</a:t>
            </a:r>
          </a:p>
          <a:p>
            <a:endParaRPr lang="en-GB" dirty="0">
              <a:solidFill>
                <a:srgbClr val="595959"/>
              </a:solidFill>
              <a:latin typeface="Metropoli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0259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34C-963A-4BDB-AC81-D452BD38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About Me</a:t>
            </a:r>
            <a:endParaRPr lang="en-CH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4" name="Picture 2" descr="Title762406932">
            <a:extLst>
              <a:ext uri="{FF2B5EF4-FFF2-40B4-BE49-F238E27FC236}">
                <a16:creationId xmlns:a16="http://schemas.microsoft.com/office/drawing/2014/main" id="{7BA46E82-A330-4DEF-98B2-20DEE3005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7" y="1630247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72E7FA-7992-477F-8C4E-C1FB1F056038}"/>
              </a:ext>
            </a:extLst>
          </p:cNvPr>
          <p:cNvSpPr txBox="1"/>
          <p:nvPr/>
        </p:nvSpPr>
        <p:spPr>
          <a:xfrm>
            <a:off x="4470400" y="1630247"/>
            <a:ext cx="6868868" cy="2216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6400" dirty="0">
                <a:solidFill>
                  <a:schemeClr val="accent1"/>
                </a:solidFill>
                <a:latin typeface="Metropolis" panose="00000500000000000000" pitchFamily="50" charset="0"/>
              </a:rPr>
              <a:t>Sam Cogan</a:t>
            </a:r>
          </a:p>
          <a:p>
            <a:pPr algn="l"/>
            <a:br>
              <a:rPr lang="en-GB" sz="266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etropolis" panose="00000500000000000000" pitchFamily="50" charset="0"/>
              </a:rPr>
            </a:br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Solution Architect – Willis Towers Watson</a:t>
            </a:r>
          </a:p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Microsoft Azure MVP</a:t>
            </a:r>
            <a:endParaRPr lang="en-US" sz="2667" dirty="0" err="1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22BEF-6E4F-4173-9BCF-3D301F132299}"/>
              </a:ext>
            </a:extLst>
          </p:cNvPr>
          <p:cNvSpPr txBox="1"/>
          <p:nvPr/>
        </p:nvSpPr>
        <p:spPr>
          <a:xfrm>
            <a:off x="4947458" y="4647155"/>
            <a:ext cx="378184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486BDD-2E81-4057-B118-D61C45BE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0400" y="4647153"/>
            <a:ext cx="410371" cy="410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E6D920-E851-40EA-AD43-4817ADB66F02}"/>
              </a:ext>
            </a:extLst>
          </p:cNvPr>
          <p:cNvSpPr txBox="1"/>
          <p:nvPr/>
        </p:nvSpPr>
        <p:spPr>
          <a:xfrm>
            <a:off x="4947458" y="5114149"/>
            <a:ext cx="199093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@</a:t>
            </a:r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D77926-6B43-46A4-8531-41825BB99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0401" y="5114149"/>
            <a:ext cx="410369" cy="410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917EE-278B-4969-9893-5A9728BCB1BE}"/>
              </a:ext>
            </a:extLst>
          </p:cNvPr>
          <p:cNvSpPr txBox="1"/>
          <p:nvPr/>
        </p:nvSpPr>
        <p:spPr>
          <a:xfrm>
            <a:off x="4947458" y="5581142"/>
            <a:ext cx="1816203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2667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sam-cogan</a:t>
            </a:r>
            <a:endParaRPr lang="en-GB" sz="2667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0709674-EC71-4F67-85DC-FB88FA484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4369" y="5585111"/>
            <a:ext cx="4064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7ED0C9-C5A8-4D71-9EF4-B76CB5CDA0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" y="4857560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3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2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What is Infrastructure as Code?</a:t>
            </a:r>
            <a:endParaRPr lang="en-US" sz="5200" dirty="0"/>
          </a:p>
        </p:txBody>
      </p:sp>
      <p:sp>
        <p:nvSpPr>
          <p:cNvPr id="60" name="Rectangle 59"/>
          <p:cNvSpPr/>
          <p:nvPr/>
        </p:nvSpPr>
        <p:spPr>
          <a:xfrm>
            <a:off x="517567" y="1839688"/>
            <a:ext cx="3003923" cy="654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Metropolis" panose="00000500000000000000" pitchFamily="50" charset="0"/>
              </a:rPr>
              <a:t>Declarative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70511" y="1839688"/>
            <a:ext cx="3003923" cy="654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Metropolis" panose="00000500000000000000" pitchFamily="50" charset="0"/>
              </a:rPr>
              <a:t>Correct Drift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7567" y="5022392"/>
            <a:ext cx="3003923" cy="654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b="1" dirty="0">
                <a:solidFill>
                  <a:schemeClr val="accent5"/>
                </a:solidFill>
                <a:latin typeface="Metropolis" panose="00000500000000000000" pitchFamily="50" charset="0"/>
              </a:rPr>
              <a:t>Immutable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70511" y="5022392"/>
            <a:ext cx="3003923" cy="654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4"/>
                </a:solidFill>
                <a:latin typeface="Metropolis" panose="00000500000000000000" pitchFamily="50" charset="0"/>
              </a:rPr>
              <a:t>Reusable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670511" y="3431852"/>
            <a:ext cx="3003923" cy="654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Metropolis" panose="00000500000000000000" pitchFamily="50" charset="0"/>
              </a:rPr>
              <a:t>Modular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7567" y="3431852"/>
            <a:ext cx="3003923" cy="65492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b="1" dirty="0">
                <a:solidFill>
                  <a:schemeClr val="accent6"/>
                </a:solidFill>
                <a:latin typeface="Metropolis" panose="00000500000000000000" pitchFamily="50" charset="0"/>
              </a:rPr>
              <a:t>Idempotent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etropolis" panose="00000500000000000000" pitchFamily="50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653652" y="1554500"/>
            <a:ext cx="4884696" cy="4417563"/>
            <a:chOff x="1214438" y="2722563"/>
            <a:chExt cx="2108200" cy="1906588"/>
          </a:xfrm>
        </p:grpSpPr>
        <p:sp>
          <p:nvSpPr>
            <p:cNvPr id="92" name="Freeform 51"/>
            <p:cNvSpPr>
              <a:spLocks/>
            </p:cNvSpPr>
            <p:nvPr/>
          </p:nvSpPr>
          <p:spPr bwMode="auto">
            <a:xfrm>
              <a:off x="1316038" y="3563938"/>
              <a:ext cx="750888" cy="989013"/>
            </a:xfrm>
            <a:custGeom>
              <a:avLst/>
              <a:gdLst>
                <a:gd name="T0" fmla="*/ 1447 w 1460"/>
                <a:gd name="T1" fmla="*/ 1439 h 1918"/>
                <a:gd name="T2" fmla="*/ 1058 w 1460"/>
                <a:gd name="T3" fmla="*/ 765 h 1918"/>
                <a:gd name="T4" fmla="*/ 1020 w 1460"/>
                <a:gd name="T5" fmla="*/ 695 h 1918"/>
                <a:gd name="T6" fmla="*/ 1014 w 1460"/>
                <a:gd name="T7" fmla="*/ 685 h 1918"/>
                <a:gd name="T8" fmla="*/ 898 w 1460"/>
                <a:gd name="T9" fmla="*/ 337 h 1918"/>
                <a:gd name="T10" fmla="*/ 916 w 1460"/>
                <a:gd name="T11" fmla="*/ 0 h 1918"/>
                <a:gd name="T12" fmla="*/ 907 w 1460"/>
                <a:gd name="T13" fmla="*/ 15 h 1918"/>
                <a:gd name="T14" fmla="*/ 616 w 1460"/>
                <a:gd name="T15" fmla="*/ 523 h 1918"/>
                <a:gd name="T16" fmla="*/ 540 w 1460"/>
                <a:gd name="T17" fmla="*/ 567 h 1918"/>
                <a:gd name="T18" fmla="*/ 496 w 1460"/>
                <a:gd name="T19" fmla="*/ 556 h 1918"/>
                <a:gd name="T20" fmla="*/ 55 w 1460"/>
                <a:gd name="T21" fmla="*/ 302 h 1918"/>
                <a:gd name="T22" fmla="*/ 28 w 1460"/>
                <a:gd name="T23" fmla="*/ 294 h 1918"/>
                <a:gd name="T24" fmla="*/ 10 w 1460"/>
                <a:gd name="T25" fmla="*/ 302 h 1918"/>
                <a:gd name="T26" fmla="*/ 1 w 1460"/>
                <a:gd name="T27" fmla="*/ 335 h 1918"/>
                <a:gd name="T28" fmla="*/ 247 w 1460"/>
                <a:gd name="T29" fmla="*/ 1144 h 1918"/>
                <a:gd name="T30" fmla="*/ 290 w 1460"/>
                <a:gd name="T31" fmla="*/ 1212 h 1918"/>
                <a:gd name="T32" fmla="*/ 677 w 1460"/>
                <a:gd name="T33" fmla="*/ 1882 h 1918"/>
                <a:gd name="T34" fmla="*/ 740 w 1460"/>
                <a:gd name="T35" fmla="*/ 1918 h 1918"/>
                <a:gd name="T36" fmla="*/ 776 w 1460"/>
                <a:gd name="T37" fmla="*/ 1909 h 1918"/>
                <a:gd name="T38" fmla="*/ 1421 w 1460"/>
                <a:gd name="T39" fmla="*/ 1537 h 1918"/>
                <a:gd name="T40" fmla="*/ 1455 w 1460"/>
                <a:gd name="T41" fmla="*/ 1494 h 1918"/>
                <a:gd name="T42" fmla="*/ 1447 w 1460"/>
                <a:gd name="T43" fmla="*/ 1439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0" h="1918">
                  <a:moveTo>
                    <a:pt x="1447" y="1439"/>
                  </a:moveTo>
                  <a:cubicBezTo>
                    <a:pt x="1058" y="765"/>
                    <a:pt x="1058" y="765"/>
                    <a:pt x="1058" y="765"/>
                  </a:cubicBezTo>
                  <a:cubicBezTo>
                    <a:pt x="1020" y="695"/>
                    <a:pt x="1020" y="695"/>
                    <a:pt x="1020" y="695"/>
                  </a:cubicBezTo>
                  <a:cubicBezTo>
                    <a:pt x="1014" y="685"/>
                    <a:pt x="1014" y="685"/>
                    <a:pt x="1014" y="685"/>
                  </a:cubicBezTo>
                  <a:cubicBezTo>
                    <a:pt x="952" y="575"/>
                    <a:pt x="914" y="461"/>
                    <a:pt x="898" y="337"/>
                  </a:cubicBezTo>
                  <a:cubicBezTo>
                    <a:pt x="883" y="226"/>
                    <a:pt x="889" y="113"/>
                    <a:pt x="916" y="0"/>
                  </a:cubicBezTo>
                  <a:cubicBezTo>
                    <a:pt x="913" y="5"/>
                    <a:pt x="910" y="10"/>
                    <a:pt x="907" y="15"/>
                  </a:cubicBezTo>
                  <a:cubicBezTo>
                    <a:pt x="616" y="523"/>
                    <a:pt x="616" y="523"/>
                    <a:pt x="616" y="523"/>
                  </a:cubicBezTo>
                  <a:cubicBezTo>
                    <a:pt x="601" y="551"/>
                    <a:pt x="571" y="567"/>
                    <a:pt x="540" y="567"/>
                  </a:cubicBezTo>
                  <a:cubicBezTo>
                    <a:pt x="525" y="567"/>
                    <a:pt x="510" y="563"/>
                    <a:pt x="496" y="556"/>
                  </a:cubicBezTo>
                  <a:cubicBezTo>
                    <a:pt x="55" y="302"/>
                    <a:pt x="55" y="302"/>
                    <a:pt x="55" y="302"/>
                  </a:cubicBezTo>
                  <a:cubicBezTo>
                    <a:pt x="45" y="297"/>
                    <a:pt x="36" y="294"/>
                    <a:pt x="28" y="294"/>
                  </a:cubicBezTo>
                  <a:cubicBezTo>
                    <a:pt x="21" y="294"/>
                    <a:pt x="14" y="297"/>
                    <a:pt x="10" y="302"/>
                  </a:cubicBezTo>
                  <a:cubicBezTo>
                    <a:pt x="3" y="309"/>
                    <a:pt x="0" y="320"/>
                    <a:pt x="1" y="335"/>
                  </a:cubicBezTo>
                  <a:cubicBezTo>
                    <a:pt x="19" y="618"/>
                    <a:pt x="104" y="898"/>
                    <a:pt x="247" y="1144"/>
                  </a:cubicBezTo>
                  <a:cubicBezTo>
                    <a:pt x="290" y="1212"/>
                    <a:pt x="290" y="1212"/>
                    <a:pt x="290" y="1212"/>
                  </a:cubicBezTo>
                  <a:cubicBezTo>
                    <a:pt x="677" y="1882"/>
                    <a:pt x="677" y="1882"/>
                    <a:pt x="677" y="1882"/>
                  </a:cubicBezTo>
                  <a:cubicBezTo>
                    <a:pt x="690" y="1904"/>
                    <a:pt x="714" y="1918"/>
                    <a:pt x="740" y="1918"/>
                  </a:cubicBezTo>
                  <a:cubicBezTo>
                    <a:pt x="752" y="1918"/>
                    <a:pt x="765" y="1915"/>
                    <a:pt x="776" y="1909"/>
                  </a:cubicBezTo>
                  <a:cubicBezTo>
                    <a:pt x="1421" y="1537"/>
                    <a:pt x="1421" y="1537"/>
                    <a:pt x="1421" y="1537"/>
                  </a:cubicBezTo>
                  <a:cubicBezTo>
                    <a:pt x="1438" y="1528"/>
                    <a:pt x="1450" y="1512"/>
                    <a:pt x="1455" y="1494"/>
                  </a:cubicBezTo>
                  <a:cubicBezTo>
                    <a:pt x="1460" y="1475"/>
                    <a:pt x="1457" y="1456"/>
                    <a:pt x="1447" y="14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52"/>
            <p:cNvSpPr>
              <a:spLocks/>
            </p:cNvSpPr>
            <p:nvPr/>
          </p:nvSpPr>
          <p:spPr bwMode="auto">
            <a:xfrm>
              <a:off x="1830388" y="4032251"/>
              <a:ext cx="915988" cy="596900"/>
            </a:xfrm>
            <a:custGeom>
              <a:avLst/>
              <a:gdLst>
                <a:gd name="T0" fmla="*/ 1705 w 1777"/>
                <a:gd name="T1" fmla="*/ 269 h 1159"/>
                <a:gd name="T2" fmla="*/ 926 w 1777"/>
                <a:gd name="T3" fmla="*/ 267 h 1159"/>
                <a:gd name="T4" fmla="*/ 849 w 1777"/>
                <a:gd name="T5" fmla="*/ 265 h 1159"/>
                <a:gd name="T6" fmla="*/ 476 w 1777"/>
                <a:gd name="T7" fmla="*/ 190 h 1159"/>
                <a:gd name="T8" fmla="*/ 187 w 1777"/>
                <a:gd name="T9" fmla="*/ 0 h 1159"/>
                <a:gd name="T10" fmla="*/ 195 w 1777"/>
                <a:gd name="T11" fmla="*/ 14 h 1159"/>
                <a:gd name="T12" fmla="*/ 494 w 1777"/>
                <a:gd name="T13" fmla="*/ 531 h 1159"/>
                <a:gd name="T14" fmla="*/ 503 w 1777"/>
                <a:gd name="T15" fmla="*/ 598 h 1159"/>
                <a:gd name="T16" fmla="*/ 462 w 1777"/>
                <a:gd name="T17" fmla="*/ 651 h 1159"/>
                <a:gd name="T18" fmla="*/ 24 w 1777"/>
                <a:gd name="T19" fmla="*/ 903 h 1159"/>
                <a:gd name="T20" fmla="*/ 0 w 1777"/>
                <a:gd name="T21" fmla="*/ 935 h 1159"/>
                <a:gd name="T22" fmla="*/ 25 w 1777"/>
                <a:gd name="T23" fmla="*/ 966 h 1159"/>
                <a:gd name="T24" fmla="*/ 847 w 1777"/>
                <a:gd name="T25" fmla="*/ 1159 h 1159"/>
                <a:gd name="T26" fmla="*/ 927 w 1777"/>
                <a:gd name="T27" fmla="*/ 1155 h 1159"/>
                <a:gd name="T28" fmla="*/ 1701 w 1777"/>
                <a:gd name="T29" fmla="*/ 1157 h 1159"/>
                <a:gd name="T30" fmla="*/ 1774 w 1777"/>
                <a:gd name="T31" fmla="*/ 1085 h 1159"/>
                <a:gd name="T32" fmla="*/ 1777 w 1777"/>
                <a:gd name="T33" fmla="*/ 341 h 1159"/>
                <a:gd name="T34" fmla="*/ 1756 w 1777"/>
                <a:gd name="T35" fmla="*/ 290 h 1159"/>
                <a:gd name="T36" fmla="*/ 1705 w 1777"/>
                <a:gd name="T37" fmla="*/ 269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7" h="1159">
                  <a:moveTo>
                    <a:pt x="1705" y="269"/>
                  </a:moveTo>
                  <a:cubicBezTo>
                    <a:pt x="926" y="267"/>
                    <a:pt x="926" y="267"/>
                    <a:pt x="926" y="267"/>
                  </a:cubicBezTo>
                  <a:cubicBezTo>
                    <a:pt x="849" y="265"/>
                    <a:pt x="849" y="265"/>
                    <a:pt x="849" y="265"/>
                  </a:cubicBezTo>
                  <a:cubicBezTo>
                    <a:pt x="718" y="265"/>
                    <a:pt x="596" y="240"/>
                    <a:pt x="476" y="190"/>
                  </a:cubicBezTo>
                  <a:cubicBezTo>
                    <a:pt x="370" y="146"/>
                    <a:pt x="273" y="82"/>
                    <a:pt x="187" y="0"/>
                  </a:cubicBezTo>
                  <a:cubicBezTo>
                    <a:pt x="190" y="4"/>
                    <a:pt x="192" y="9"/>
                    <a:pt x="195" y="14"/>
                  </a:cubicBezTo>
                  <a:cubicBezTo>
                    <a:pt x="494" y="531"/>
                    <a:pt x="494" y="531"/>
                    <a:pt x="494" y="531"/>
                  </a:cubicBezTo>
                  <a:cubicBezTo>
                    <a:pt x="506" y="551"/>
                    <a:pt x="509" y="575"/>
                    <a:pt x="503" y="598"/>
                  </a:cubicBezTo>
                  <a:cubicBezTo>
                    <a:pt x="497" y="620"/>
                    <a:pt x="482" y="639"/>
                    <a:pt x="462" y="651"/>
                  </a:cubicBezTo>
                  <a:cubicBezTo>
                    <a:pt x="24" y="903"/>
                    <a:pt x="24" y="903"/>
                    <a:pt x="24" y="903"/>
                  </a:cubicBezTo>
                  <a:cubicBezTo>
                    <a:pt x="8" y="912"/>
                    <a:pt x="0" y="924"/>
                    <a:pt x="0" y="935"/>
                  </a:cubicBezTo>
                  <a:cubicBezTo>
                    <a:pt x="0" y="947"/>
                    <a:pt x="9" y="958"/>
                    <a:pt x="25" y="966"/>
                  </a:cubicBezTo>
                  <a:cubicBezTo>
                    <a:pt x="279" y="1091"/>
                    <a:pt x="563" y="1158"/>
                    <a:pt x="847" y="1159"/>
                  </a:cubicBezTo>
                  <a:cubicBezTo>
                    <a:pt x="927" y="1155"/>
                    <a:pt x="927" y="1155"/>
                    <a:pt x="927" y="1155"/>
                  </a:cubicBezTo>
                  <a:cubicBezTo>
                    <a:pt x="1701" y="1157"/>
                    <a:pt x="1701" y="1157"/>
                    <a:pt x="1701" y="1157"/>
                  </a:cubicBezTo>
                  <a:cubicBezTo>
                    <a:pt x="1741" y="1157"/>
                    <a:pt x="1774" y="1125"/>
                    <a:pt x="1774" y="1085"/>
                  </a:cubicBezTo>
                  <a:cubicBezTo>
                    <a:pt x="1777" y="341"/>
                    <a:pt x="1777" y="341"/>
                    <a:pt x="1777" y="341"/>
                  </a:cubicBezTo>
                  <a:cubicBezTo>
                    <a:pt x="1777" y="322"/>
                    <a:pt x="1769" y="303"/>
                    <a:pt x="1756" y="290"/>
                  </a:cubicBezTo>
                  <a:cubicBezTo>
                    <a:pt x="1742" y="276"/>
                    <a:pt x="1724" y="269"/>
                    <a:pt x="1705" y="2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53"/>
            <p:cNvSpPr>
              <a:spLocks/>
            </p:cNvSpPr>
            <p:nvPr/>
          </p:nvSpPr>
          <p:spPr bwMode="auto">
            <a:xfrm>
              <a:off x="2405063" y="3522663"/>
              <a:ext cx="917575" cy="954088"/>
            </a:xfrm>
            <a:custGeom>
              <a:avLst/>
              <a:gdLst>
                <a:gd name="T0" fmla="*/ 1735 w 1781"/>
                <a:gd name="T1" fmla="*/ 384 h 1851"/>
                <a:gd name="T2" fmla="*/ 1092 w 1781"/>
                <a:gd name="T3" fmla="*/ 9 h 1851"/>
                <a:gd name="T4" fmla="*/ 1056 w 1781"/>
                <a:gd name="T5" fmla="*/ 0 h 1851"/>
                <a:gd name="T6" fmla="*/ 994 w 1781"/>
                <a:gd name="T7" fmla="*/ 35 h 1851"/>
                <a:gd name="T8" fmla="*/ 603 w 1781"/>
                <a:gd name="T9" fmla="*/ 709 h 1851"/>
                <a:gd name="T10" fmla="*/ 563 w 1781"/>
                <a:gd name="T11" fmla="*/ 775 h 1851"/>
                <a:gd name="T12" fmla="*/ 311 w 1781"/>
                <a:gd name="T13" fmla="*/ 1061 h 1851"/>
                <a:gd name="T14" fmla="*/ 0 w 1781"/>
                <a:gd name="T15" fmla="*/ 1216 h 1851"/>
                <a:gd name="T16" fmla="*/ 16 w 1781"/>
                <a:gd name="T17" fmla="*/ 1216 h 1851"/>
                <a:gd name="T18" fmla="*/ 613 w 1781"/>
                <a:gd name="T19" fmla="*/ 1218 h 1851"/>
                <a:gd name="T20" fmla="*/ 675 w 1781"/>
                <a:gd name="T21" fmla="*/ 1244 h 1851"/>
                <a:gd name="T22" fmla="*/ 701 w 1781"/>
                <a:gd name="T23" fmla="*/ 1306 h 1851"/>
                <a:gd name="T24" fmla="*/ 699 w 1781"/>
                <a:gd name="T25" fmla="*/ 1811 h 1851"/>
                <a:gd name="T26" fmla="*/ 709 w 1781"/>
                <a:gd name="T27" fmla="*/ 1844 h 1851"/>
                <a:gd name="T28" fmla="*/ 727 w 1781"/>
                <a:gd name="T29" fmla="*/ 1851 h 1851"/>
                <a:gd name="T30" fmla="*/ 727 w 1781"/>
                <a:gd name="T31" fmla="*/ 1851 h 1851"/>
                <a:gd name="T32" fmla="*/ 754 w 1781"/>
                <a:gd name="T33" fmla="*/ 1841 h 1851"/>
                <a:gd name="T34" fmla="*/ 1336 w 1781"/>
                <a:gd name="T35" fmla="*/ 1223 h 1851"/>
                <a:gd name="T36" fmla="*/ 1373 w 1781"/>
                <a:gd name="T37" fmla="*/ 1152 h 1851"/>
                <a:gd name="T38" fmla="*/ 1761 w 1781"/>
                <a:gd name="T39" fmla="*/ 483 h 1851"/>
                <a:gd name="T40" fmla="*/ 1735 w 1781"/>
                <a:gd name="T41" fmla="*/ 384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1" h="1851">
                  <a:moveTo>
                    <a:pt x="1735" y="384"/>
                  </a:moveTo>
                  <a:cubicBezTo>
                    <a:pt x="1092" y="9"/>
                    <a:pt x="1092" y="9"/>
                    <a:pt x="1092" y="9"/>
                  </a:cubicBezTo>
                  <a:cubicBezTo>
                    <a:pt x="1081" y="3"/>
                    <a:pt x="1069" y="0"/>
                    <a:pt x="1056" y="0"/>
                  </a:cubicBezTo>
                  <a:cubicBezTo>
                    <a:pt x="1030" y="0"/>
                    <a:pt x="1007" y="13"/>
                    <a:pt x="994" y="35"/>
                  </a:cubicBezTo>
                  <a:cubicBezTo>
                    <a:pt x="603" y="709"/>
                    <a:pt x="603" y="709"/>
                    <a:pt x="603" y="709"/>
                  </a:cubicBezTo>
                  <a:cubicBezTo>
                    <a:pt x="563" y="775"/>
                    <a:pt x="563" y="775"/>
                    <a:pt x="563" y="775"/>
                  </a:cubicBezTo>
                  <a:cubicBezTo>
                    <a:pt x="497" y="888"/>
                    <a:pt x="414" y="982"/>
                    <a:pt x="311" y="1061"/>
                  </a:cubicBezTo>
                  <a:cubicBezTo>
                    <a:pt x="220" y="1131"/>
                    <a:pt x="115" y="1183"/>
                    <a:pt x="0" y="1216"/>
                  </a:cubicBezTo>
                  <a:cubicBezTo>
                    <a:pt x="5" y="1216"/>
                    <a:pt x="10" y="1216"/>
                    <a:pt x="16" y="1216"/>
                  </a:cubicBezTo>
                  <a:cubicBezTo>
                    <a:pt x="613" y="1218"/>
                    <a:pt x="613" y="1218"/>
                    <a:pt x="613" y="1218"/>
                  </a:cubicBezTo>
                  <a:cubicBezTo>
                    <a:pt x="637" y="1218"/>
                    <a:pt x="659" y="1227"/>
                    <a:pt x="675" y="1244"/>
                  </a:cubicBezTo>
                  <a:cubicBezTo>
                    <a:pt x="692" y="1260"/>
                    <a:pt x="701" y="1282"/>
                    <a:pt x="701" y="1306"/>
                  </a:cubicBezTo>
                  <a:cubicBezTo>
                    <a:pt x="699" y="1811"/>
                    <a:pt x="699" y="1811"/>
                    <a:pt x="699" y="1811"/>
                  </a:cubicBezTo>
                  <a:cubicBezTo>
                    <a:pt x="699" y="1825"/>
                    <a:pt x="702" y="1837"/>
                    <a:pt x="709" y="1844"/>
                  </a:cubicBezTo>
                  <a:cubicBezTo>
                    <a:pt x="714" y="1849"/>
                    <a:pt x="720" y="1851"/>
                    <a:pt x="727" y="1851"/>
                  </a:cubicBezTo>
                  <a:cubicBezTo>
                    <a:pt x="727" y="1851"/>
                    <a:pt x="727" y="1851"/>
                    <a:pt x="727" y="1851"/>
                  </a:cubicBezTo>
                  <a:cubicBezTo>
                    <a:pt x="735" y="1851"/>
                    <a:pt x="744" y="1848"/>
                    <a:pt x="754" y="1841"/>
                  </a:cubicBezTo>
                  <a:cubicBezTo>
                    <a:pt x="991" y="1684"/>
                    <a:pt x="1192" y="1471"/>
                    <a:pt x="1336" y="1223"/>
                  </a:cubicBezTo>
                  <a:cubicBezTo>
                    <a:pt x="1373" y="1152"/>
                    <a:pt x="1373" y="1152"/>
                    <a:pt x="1373" y="1152"/>
                  </a:cubicBezTo>
                  <a:cubicBezTo>
                    <a:pt x="1761" y="483"/>
                    <a:pt x="1761" y="483"/>
                    <a:pt x="1761" y="483"/>
                  </a:cubicBezTo>
                  <a:cubicBezTo>
                    <a:pt x="1781" y="448"/>
                    <a:pt x="1770" y="404"/>
                    <a:pt x="1735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54"/>
            <p:cNvSpPr>
              <a:spLocks/>
            </p:cNvSpPr>
            <p:nvPr/>
          </p:nvSpPr>
          <p:spPr bwMode="auto">
            <a:xfrm>
              <a:off x="1214438" y="2876551"/>
              <a:ext cx="912813" cy="955675"/>
            </a:xfrm>
            <a:custGeom>
              <a:avLst/>
              <a:gdLst>
                <a:gd name="T0" fmla="*/ 728 w 1774"/>
                <a:gd name="T1" fmla="*/ 1856 h 1856"/>
                <a:gd name="T2" fmla="*/ 790 w 1774"/>
                <a:gd name="T3" fmla="*/ 1819 h 1856"/>
                <a:gd name="T4" fmla="*/ 1177 w 1774"/>
                <a:gd name="T5" fmla="*/ 1143 h 1856"/>
                <a:gd name="T6" fmla="*/ 1217 w 1774"/>
                <a:gd name="T7" fmla="*/ 1077 h 1856"/>
                <a:gd name="T8" fmla="*/ 1467 w 1774"/>
                <a:gd name="T9" fmla="*/ 790 h 1856"/>
                <a:gd name="T10" fmla="*/ 1774 w 1774"/>
                <a:gd name="T11" fmla="*/ 633 h 1856"/>
                <a:gd name="T12" fmla="*/ 1756 w 1774"/>
                <a:gd name="T13" fmla="*/ 633 h 1856"/>
                <a:gd name="T14" fmla="*/ 1164 w 1774"/>
                <a:gd name="T15" fmla="*/ 633 h 1856"/>
                <a:gd name="T16" fmla="*/ 1102 w 1774"/>
                <a:gd name="T17" fmla="*/ 608 h 1856"/>
                <a:gd name="T18" fmla="*/ 1076 w 1774"/>
                <a:gd name="T19" fmla="*/ 545 h 1856"/>
                <a:gd name="T20" fmla="*/ 1077 w 1774"/>
                <a:gd name="T21" fmla="*/ 41 h 1856"/>
                <a:gd name="T22" fmla="*/ 1066 w 1774"/>
                <a:gd name="T23" fmla="*/ 7 h 1856"/>
                <a:gd name="T24" fmla="*/ 1049 w 1774"/>
                <a:gd name="T25" fmla="*/ 0 h 1856"/>
                <a:gd name="T26" fmla="*/ 1022 w 1774"/>
                <a:gd name="T27" fmla="*/ 10 h 1856"/>
                <a:gd name="T28" fmla="*/ 441 w 1774"/>
                <a:gd name="T29" fmla="*/ 634 h 1856"/>
                <a:gd name="T30" fmla="*/ 404 w 1774"/>
                <a:gd name="T31" fmla="*/ 705 h 1856"/>
                <a:gd name="T32" fmla="*/ 20 w 1774"/>
                <a:gd name="T33" fmla="*/ 1377 h 1856"/>
                <a:gd name="T34" fmla="*/ 47 w 1774"/>
                <a:gd name="T35" fmla="*/ 1475 h 1856"/>
                <a:gd name="T36" fmla="*/ 692 w 1774"/>
                <a:gd name="T37" fmla="*/ 1846 h 1856"/>
                <a:gd name="T38" fmla="*/ 728 w 1774"/>
                <a:gd name="T3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4" h="1856">
                  <a:moveTo>
                    <a:pt x="728" y="1856"/>
                  </a:moveTo>
                  <a:cubicBezTo>
                    <a:pt x="754" y="1856"/>
                    <a:pt x="778" y="1842"/>
                    <a:pt x="790" y="1819"/>
                  </a:cubicBezTo>
                  <a:cubicBezTo>
                    <a:pt x="1177" y="1143"/>
                    <a:pt x="1177" y="1143"/>
                    <a:pt x="1177" y="1143"/>
                  </a:cubicBezTo>
                  <a:cubicBezTo>
                    <a:pt x="1217" y="1077"/>
                    <a:pt x="1217" y="1077"/>
                    <a:pt x="1217" y="1077"/>
                  </a:cubicBezTo>
                  <a:cubicBezTo>
                    <a:pt x="1282" y="963"/>
                    <a:pt x="1364" y="869"/>
                    <a:pt x="1467" y="790"/>
                  </a:cubicBezTo>
                  <a:cubicBezTo>
                    <a:pt x="1557" y="720"/>
                    <a:pt x="1660" y="667"/>
                    <a:pt x="1774" y="633"/>
                  </a:cubicBezTo>
                  <a:cubicBezTo>
                    <a:pt x="1768" y="633"/>
                    <a:pt x="1762" y="633"/>
                    <a:pt x="1756" y="633"/>
                  </a:cubicBezTo>
                  <a:cubicBezTo>
                    <a:pt x="1164" y="633"/>
                    <a:pt x="1164" y="633"/>
                    <a:pt x="1164" y="633"/>
                  </a:cubicBezTo>
                  <a:cubicBezTo>
                    <a:pt x="1140" y="633"/>
                    <a:pt x="1118" y="624"/>
                    <a:pt x="1102" y="608"/>
                  </a:cubicBezTo>
                  <a:cubicBezTo>
                    <a:pt x="1085" y="591"/>
                    <a:pt x="1076" y="569"/>
                    <a:pt x="1076" y="545"/>
                  </a:cubicBezTo>
                  <a:cubicBezTo>
                    <a:pt x="1077" y="41"/>
                    <a:pt x="1077" y="41"/>
                    <a:pt x="1077" y="41"/>
                  </a:cubicBezTo>
                  <a:cubicBezTo>
                    <a:pt x="1077" y="26"/>
                    <a:pt x="1073" y="14"/>
                    <a:pt x="1066" y="7"/>
                  </a:cubicBezTo>
                  <a:cubicBezTo>
                    <a:pt x="1062" y="3"/>
                    <a:pt x="1056" y="0"/>
                    <a:pt x="1049" y="0"/>
                  </a:cubicBezTo>
                  <a:cubicBezTo>
                    <a:pt x="1041" y="0"/>
                    <a:pt x="1032" y="4"/>
                    <a:pt x="1022" y="10"/>
                  </a:cubicBezTo>
                  <a:cubicBezTo>
                    <a:pt x="784" y="169"/>
                    <a:pt x="583" y="384"/>
                    <a:pt x="441" y="634"/>
                  </a:cubicBezTo>
                  <a:cubicBezTo>
                    <a:pt x="404" y="705"/>
                    <a:pt x="404" y="705"/>
                    <a:pt x="404" y="705"/>
                  </a:cubicBezTo>
                  <a:cubicBezTo>
                    <a:pt x="20" y="1377"/>
                    <a:pt x="20" y="1377"/>
                    <a:pt x="20" y="1377"/>
                  </a:cubicBezTo>
                  <a:cubicBezTo>
                    <a:pt x="0" y="1411"/>
                    <a:pt x="12" y="1456"/>
                    <a:pt x="47" y="1475"/>
                  </a:cubicBezTo>
                  <a:cubicBezTo>
                    <a:pt x="692" y="1846"/>
                    <a:pt x="692" y="1846"/>
                    <a:pt x="692" y="1846"/>
                  </a:cubicBezTo>
                  <a:cubicBezTo>
                    <a:pt x="703" y="1852"/>
                    <a:pt x="716" y="1856"/>
                    <a:pt x="728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6" name="Freeform 55"/>
            <p:cNvSpPr>
              <a:spLocks/>
            </p:cNvSpPr>
            <p:nvPr/>
          </p:nvSpPr>
          <p:spPr bwMode="auto">
            <a:xfrm>
              <a:off x="2465388" y="2797176"/>
              <a:ext cx="754063" cy="996950"/>
            </a:xfrm>
            <a:custGeom>
              <a:avLst/>
              <a:gdLst>
                <a:gd name="T0" fmla="*/ 853 w 1464"/>
                <a:gd name="T1" fmla="*/ 1405 h 1935"/>
                <a:gd name="T2" fmla="*/ 929 w 1464"/>
                <a:gd name="T3" fmla="*/ 1361 h 1935"/>
                <a:gd name="T4" fmla="*/ 973 w 1464"/>
                <a:gd name="T5" fmla="*/ 1373 h 1935"/>
                <a:gd name="T6" fmla="*/ 1410 w 1464"/>
                <a:gd name="T7" fmla="*/ 1627 h 1935"/>
                <a:gd name="T8" fmla="*/ 1436 w 1464"/>
                <a:gd name="T9" fmla="*/ 1635 h 1935"/>
                <a:gd name="T10" fmla="*/ 1455 w 1464"/>
                <a:gd name="T11" fmla="*/ 1628 h 1935"/>
                <a:gd name="T12" fmla="*/ 1464 w 1464"/>
                <a:gd name="T13" fmla="*/ 1595 h 1935"/>
                <a:gd name="T14" fmla="*/ 1214 w 1464"/>
                <a:gd name="T15" fmla="*/ 772 h 1935"/>
                <a:gd name="T16" fmla="*/ 1171 w 1464"/>
                <a:gd name="T17" fmla="*/ 705 h 1935"/>
                <a:gd name="T18" fmla="*/ 781 w 1464"/>
                <a:gd name="T19" fmla="*/ 36 h 1935"/>
                <a:gd name="T20" fmla="*/ 719 w 1464"/>
                <a:gd name="T21" fmla="*/ 0 h 1935"/>
                <a:gd name="T22" fmla="*/ 683 w 1464"/>
                <a:gd name="T23" fmla="*/ 10 h 1935"/>
                <a:gd name="T24" fmla="*/ 39 w 1464"/>
                <a:gd name="T25" fmla="*/ 383 h 1935"/>
                <a:gd name="T26" fmla="*/ 5 w 1464"/>
                <a:gd name="T27" fmla="*/ 427 h 1935"/>
                <a:gd name="T28" fmla="*/ 13 w 1464"/>
                <a:gd name="T29" fmla="*/ 482 h 1935"/>
                <a:gd name="T30" fmla="*/ 405 w 1464"/>
                <a:gd name="T31" fmla="*/ 1155 h 1935"/>
                <a:gd name="T32" fmla="*/ 443 w 1464"/>
                <a:gd name="T33" fmla="*/ 1225 h 1935"/>
                <a:gd name="T34" fmla="*/ 449 w 1464"/>
                <a:gd name="T35" fmla="*/ 1235 h 1935"/>
                <a:gd name="T36" fmla="*/ 566 w 1464"/>
                <a:gd name="T37" fmla="*/ 1582 h 1935"/>
                <a:gd name="T38" fmla="*/ 545 w 1464"/>
                <a:gd name="T39" fmla="*/ 1935 h 1935"/>
                <a:gd name="T40" fmla="*/ 553 w 1464"/>
                <a:gd name="T41" fmla="*/ 1922 h 1935"/>
                <a:gd name="T42" fmla="*/ 853 w 1464"/>
                <a:gd name="T43" fmla="*/ 1405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64" h="1935">
                  <a:moveTo>
                    <a:pt x="853" y="1405"/>
                  </a:moveTo>
                  <a:cubicBezTo>
                    <a:pt x="869" y="1378"/>
                    <a:pt x="898" y="1361"/>
                    <a:pt x="929" y="1361"/>
                  </a:cubicBezTo>
                  <a:cubicBezTo>
                    <a:pt x="945" y="1361"/>
                    <a:pt x="960" y="1365"/>
                    <a:pt x="973" y="1373"/>
                  </a:cubicBezTo>
                  <a:cubicBezTo>
                    <a:pt x="1410" y="1627"/>
                    <a:pt x="1410" y="1627"/>
                    <a:pt x="1410" y="1627"/>
                  </a:cubicBezTo>
                  <a:cubicBezTo>
                    <a:pt x="1419" y="1632"/>
                    <a:pt x="1428" y="1635"/>
                    <a:pt x="1436" y="1635"/>
                  </a:cubicBezTo>
                  <a:cubicBezTo>
                    <a:pt x="1444" y="1635"/>
                    <a:pt x="1450" y="1633"/>
                    <a:pt x="1455" y="1628"/>
                  </a:cubicBezTo>
                  <a:cubicBezTo>
                    <a:pt x="1461" y="1621"/>
                    <a:pt x="1464" y="1609"/>
                    <a:pt x="1464" y="1595"/>
                  </a:cubicBezTo>
                  <a:cubicBezTo>
                    <a:pt x="1446" y="1307"/>
                    <a:pt x="1360" y="1023"/>
                    <a:pt x="1214" y="772"/>
                  </a:cubicBezTo>
                  <a:cubicBezTo>
                    <a:pt x="1171" y="705"/>
                    <a:pt x="1171" y="705"/>
                    <a:pt x="1171" y="705"/>
                  </a:cubicBezTo>
                  <a:cubicBezTo>
                    <a:pt x="781" y="36"/>
                    <a:pt x="781" y="36"/>
                    <a:pt x="781" y="36"/>
                  </a:cubicBezTo>
                  <a:cubicBezTo>
                    <a:pt x="769" y="14"/>
                    <a:pt x="745" y="0"/>
                    <a:pt x="719" y="0"/>
                  </a:cubicBezTo>
                  <a:cubicBezTo>
                    <a:pt x="706" y="0"/>
                    <a:pt x="694" y="4"/>
                    <a:pt x="683" y="10"/>
                  </a:cubicBezTo>
                  <a:cubicBezTo>
                    <a:pt x="39" y="383"/>
                    <a:pt x="39" y="383"/>
                    <a:pt x="39" y="383"/>
                  </a:cubicBezTo>
                  <a:cubicBezTo>
                    <a:pt x="22" y="393"/>
                    <a:pt x="10" y="408"/>
                    <a:pt x="5" y="427"/>
                  </a:cubicBezTo>
                  <a:cubicBezTo>
                    <a:pt x="0" y="446"/>
                    <a:pt x="3" y="465"/>
                    <a:pt x="13" y="482"/>
                  </a:cubicBezTo>
                  <a:cubicBezTo>
                    <a:pt x="405" y="1155"/>
                    <a:pt x="405" y="1155"/>
                    <a:pt x="405" y="1155"/>
                  </a:cubicBezTo>
                  <a:cubicBezTo>
                    <a:pt x="443" y="1225"/>
                    <a:pt x="443" y="1225"/>
                    <a:pt x="443" y="1225"/>
                  </a:cubicBezTo>
                  <a:cubicBezTo>
                    <a:pt x="449" y="1235"/>
                    <a:pt x="449" y="1235"/>
                    <a:pt x="449" y="1235"/>
                  </a:cubicBezTo>
                  <a:cubicBezTo>
                    <a:pt x="511" y="1345"/>
                    <a:pt x="549" y="1459"/>
                    <a:pt x="566" y="1582"/>
                  </a:cubicBezTo>
                  <a:cubicBezTo>
                    <a:pt x="582" y="1698"/>
                    <a:pt x="575" y="1816"/>
                    <a:pt x="545" y="1935"/>
                  </a:cubicBezTo>
                  <a:cubicBezTo>
                    <a:pt x="548" y="1931"/>
                    <a:pt x="550" y="1926"/>
                    <a:pt x="553" y="1922"/>
                  </a:cubicBezTo>
                  <a:lnTo>
                    <a:pt x="853" y="14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56"/>
            <p:cNvSpPr>
              <a:spLocks/>
            </p:cNvSpPr>
            <p:nvPr/>
          </p:nvSpPr>
          <p:spPr bwMode="auto">
            <a:xfrm>
              <a:off x="1789113" y="2722563"/>
              <a:ext cx="912813" cy="595313"/>
            </a:xfrm>
            <a:custGeom>
              <a:avLst/>
              <a:gdLst>
                <a:gd name="T0" fmla="*/ 1750 w 1774"/>
                <a:gd name="T1" fmla="*/ 254 h 1157"/>
                <a:gd name="T2" fmla="*/ 1774 w 1774"/>
                <a:gd name="T3" fmla="*/ 221 h 1157"/>
                <a:gd name="T4" fmla="*/ 1748 w 1774"/>
                <a:gd name="T5" fmla="*/ 191 h 1157"/>
                <a:gd name="T6" fmla="*/ 928 w 1774"/>
                <a:gd name="T7" fmla="*/ 0 h 1157"/>
                <a:gd name="T8" fmla="*/ 848 w 1774"/>
                <a:gd name="T9" fmla="*/ 4 h 1157"/>
                <a:gd name="T10" fmla="*/ 74 w 1774"/>
                <a:gd name="T11" fmla="*/ 4 h 1157"/>
                <a:gd name="T12" fmla="*/ 1 w 1774"/>
                <a:gd name="T13" fmla="*/ 76 h 1157"/>
                <a:gd name="T14" fmla="*/ 0 w 1774"/>
                <a:gd name="T15" fmla="*/ 820 h 1157"/>
                <a:gd name="T16" fmla="*/ 21 w 1774"/>
                <a:gd name="T17" fmla="*/ 871 h 1157"/>
                <a:gd name="T18" fmla="*/ 72 w 1774"/>
                <a:gd name="T19" fmla="*/ 892 h 1157"/>
                <a:gd name="T20" fmla="*/ 851 w 1774"/>
                <a:gd name="T21" fmla="*/ 892 h 1157"/>
                <a:gd name="T22" fmla="*/ 928 w 1774"/>
                <a:gd name="T23" fmla="*/ 894 h 1157"/>
                <a:gd name="T24" fmla="*/ 928 w 1774"/>
                <a:gd name="T25" fmla="*/ 894 h 1157"/>
                <a:gd name="T26" fmla="*/ 1302 w 1774"/>
                <a:gd name="T27" fmla="*/ 968 h 1157"/>
                <a:gd name="T28" fmla="*/ 1590 w 1774"/>
                <a:gd name="T29" fmla="*/ 1157 h 1157"/>
                <a:gd name="T30" fmla="*/ 1582 w 1774"/>
                <a:gd name="T31" fmla="*/ 1143 h 1157"/>
                <a:gd name="T32" fmla="*/ 1281 w 1774"/>
                <a:gd name="T33" fmla="*/ 627 h 1157"/>
                <a:gd name="T34" fmla="*/ 1272 w 1774"/>
                <a:gd name="T35" fmla="*/ 560 h 1157"/>
                <a:gd name="T36" fmla="*/ 1313 w 1774"/>
                <a:gd name="T37" fmla="*/ 507 h 1157"/>
                <a:gd name="T38" fmla="*/ 1750 w 1774"/>
                <a:gd name="T39" fmla="*/ 254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4" h="1157">
                  <a:moveTo>
                    <a:pt x="1750" y="254"/>
                  </a:moveTo>
                  <a:cubicBezTo>
                    <a:pt x="1765" y="244"/>
                    <a:pt x="1774" y="232"/>
                    <a:pt x="1774" y="221"/>
                  </a:cubicBezTo>
                  <a:cubicBezTo>
                    <a:pt x="1774" y="209"/>
                    <a:pt x="1764" y="199"/>
                    <a:pt x="1748" y="191"/>
                  </a:cubicBezTo>
                  <a:cubicBezTo>
                    <a:pt x="1495" y="66"/>
                    <a:pt x="1211" y="0"/>
                    <a:pt x="928" y="0"/>
                  </a:cubicBezTo>
                  <a:cubicBezTo>
                    <a:pt x="848" y="4"/>
                    <a:pt x="848" y="4"/>
                    <a:pt x="848" y="4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34" y="4"/>
                    <a:pt x="2" y="36"/>
                    <a:pt x="1" y="76"/>
                  </a:cubicBezTo>
                  <a:cubicBezTo>
                    <a:pt x="0" y="820"/>
                    <a:pt x="0" y="820"/>
                    <a:pt x="0" y="820"/>
                  </a:cubicBezTo>
                  <a:cubicBezTo>
                    <a:pt x="0" y="840"/>
                    <a:pt x="8" y="858"/>
                    <a:pt x="21" y="871"/>
                  </a:cubicBezTo>
                  <a:cubicBezTo>
                    <a:pt x="35" y="885"/>
                    <a:pt x="53" y="892"/>
                    <a:pt x="72" y="892"/>
                  </a:cubicBezTo>
                  <a:cubicBezTo>
                    <a:pt x="851" y="892"/>
                    <a:pt x="851" y="892"/>
                    <a:pt x="851" y="892"/>
                  </a:cubicBezTo>
                  <a:cubicBezTo>
                    <a:pt x="928" y="894"/>
                    <a:pt x="928" y="894"/>
                    <a:pt x="928" y="894"/>
                  </a:cubicBezTo>
                  <a:cubicBezTo>
                    <a:pt x="928" y="894"/>
                    <a:pt x="928" y="894"/>
                    <a:pt x="928" y="894"/>
                  </a:cubicBezTo>
                  <a:cubicBezTo>
                    <a:pt x="1059" y="894"/>
                    <a:pt x="1182" y="918"/>
                    <a:pt x="1302" y="968"/>
                  </a:cubicBezTo>
                  <a:cubicBezTo>
                    <a:pt x="1407" y="1012"/>
                    <a:pt x="1503" y="1075"/>
                    <a:pt x="1590" y="1157"/>
                  </a:cubicBezTo>
                  <a:cubicBezTo>
                    <a:pt x="1587" y="1153"/>
                    <a:pt x="1585" y="1148"/>
                    <a:pt x="1582" y="1143"/>
                  </a:cubicBezTo>
                  <a:cubicBezTo>
                    <a:pt x="1281" y="627"/>
                    <a:pt x="1281" y="627"/>
                    <a:pt x="1281" y="627"/>
                  </a:cubicBezTo>
                  <a:cubicBezTo>
                    <a:pt x="1269" y="607"/>
                    <a:pt x="1266" y="583"/>
                    <a:pt x="1272" y="560"/>
                  </a:cubicBezTo>
                  <a:cubicBezTo>
                    <a:pt x="1278" y="538"/>
                    <a:pt x="1293" y="519"/>
                    <a:pt x="1313" y="507"/>
                  </a:cubicBezTo>
                  <a:lnTo>
                    <a:pt x="1750" y="2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7" name="Freeform 182"/>
          <p:cNvSpPr>
            <a:spLocks noEditPoints="1"/>
          </p:cNvSpPr>
          <p:nvPr/>
        </p:nvSpPr>
        <p:spPr bwMode="auto">
          <a:xfrm>
            <a:off x="4719177" y="4929848"/>
            <a:ext cx="449259" cy="449256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80" y="140"/>
              </a:cxn>
              <a:cxn ang="0">
                <a:pos x="156" y="140"/>
              </a:cxn>
              <a:cxn ang="0">
                <a:pos x="140" y="140"/>
              </a:cxn>
              <a:cxn ang="0">
                <a:pos x="128" y="140"/>
              </a:cxn>
              <a:cxn ang="0">
                <a:pos x="116" y="128"/>
              </a:cxn>
              <a:cxn ang="0">
                <a:pos x="116" y="56"/>
              </a:cxn>
              <a:cxn ang="0">
                <a:pos x="128" y="44"/>
              </a:cxn>
              <a:cxn ang="0">
                <a:pos x="140" y="56"/>
              </a:cxn>
              <a:cxn ang="0">
                <a:pos x="140" y="116"/>
              </a:cxn>
              <a:cxn ang="0">
                <a:pos x="156" y="116"/>
              </a:cxn>
              <a:cxn ang="0">
                <a:pos x="180" y="116"/>
              </a:cxn>
              <a:cxn ang="0">
                <a:pos x="192" y="128"/>
              </a:cxn>
              <a:cxn ang="0">
                <a:pos x="180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80" y="140"/>
                </a:moveTo>
                <a:cubicBezTo>
                  <a:pt x="156" y="140"/>
                  <a:pt x="156" y="140"/>
                  <a:pt x="156" y="140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121" y="140"/>
                  <a:pt x="116" y="135"/>
                  <a:pt x="116" y="128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49"/>
                  <a:pt x="121" y="44"/>
                  <a:pt x="128" y="44"/>
                </a:cubicBezTo>
                <a:cubicBezTo>
                  <a:pt x="135" y="44"/>
                  <a:pt x="140" y="49"/>
                  <a:pt x="140" y="56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cubicBezTo>
                  <a:pt x="192" y="135"/>
                  <a:pt x="187" y="140"/>
                  <a:pt x="180" y="14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Freeform 191"/>
          <p:cNvSpPr>
            <a:spLocks/>
          </p:cNvSpPr>
          <p:nvPr/>
        </p:nvSpPr>
        <p:spPr bwMode="auto">
          <a:xfrm>
            <a:off x="5173032" y="1863264"/>
            <a:ext cx="449259" cy="434995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222"/>
          <p:cNvSpPr>
            <a:spLocks noEditPoints="1"/>
          </p:cNvSpPr>
          <p:nvPr/>
        </p:nvSpPr>
        <p:spPr bwMode="auto">
          <a:xfrm>
            <a:off x="7056753" y="2114393"/>
            <a:ext cx="336947" cy="449259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6" name="Freeform 88">
            <a:extLst>
              <a:ext uri="{FF2B5EF4-FFF2-40B4-BE49-F238E27FC236}">
                <a16:creationId xmlns:a16="http://schemas.microsoft.com/office/drawing/2014/main" id="{A4C9F4D1-19A2-4452-B307-436D9976A3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30227" y="3323713"/>
            <a:ext cx="556810" cy="435600"/>
          </a:xfrm>
          <a:custGeom>
            <a:avLst/>
            <a:gdLst/>
            <a:ahLst/>
            <a:cxnLst>
              <a:cxn ang="0">
                <a:pos x="68" y="8"/>
              </a:cxn>
              <a:cxn ang="0">
                <a:pos x="67" y="9"/>
              </a:cxn>
              <a:cxn ang="0">
                <a:pos x="2" y="9"/>
              </a:cxn>
              <a:cxn ang="0">
                <a:pos x="0" y="8"/>
              </a:cxn>
              <a:cxn ang="0">
                <a:pos x="0" y="1"/>
              </a:cxn>
              <a:cxn ang="0">
                <a:pos x="2" y="0"/>
              </a:cxn>
              <a:cxn ang="0">
                <a:pos x="67" y="0"/>
              </a:cxn>
              <a:cxn ang="0">
                <a:pos x="68" y="1"/>
              </a:cxn>
              <a:cxn ang="0">
                <a:pos x="68" y="8"/>
              </a:cxn>
              <a:cxn ang="0">
                <a:pos x="68" y="52"/>
              </a:cxn>
              <a:cxn ang="0">
                <a:pos x="67" y="53"/>
              </a:cxn>
              <a:cxn ang="0">
                <a:pos x="2" y="53"/>
              </a:cxn>
              <a:cxn ang="0">
                <a:pos x="0" y="52"/>
              </a:cxn>
              <a:cxn ang="0">
                <a:pos x="0" y="44"/>
              </a:cxn>
              <a:cxn ang="0">
                <a:pos x="2" y="43"/>
              </a:cxn>
              <a:cxn ang="0">
                <a:pos x="67" y="43"/>
              </a:cxn>
              <a:cxn ang="0">
                <a:pos x="68" y="44"/>
              </a:cxn>
              <a:cxn ang="0">
                <a:pos x="68" y="52"/>
              </a:cxn>
              <a:cxn ang="0">
                <a:pos x="15" y="37"/>
              </a:cxn>
              <a:cxn ang="0">
                <a:pos x="14" y="38"/>
              </a:cxn>
              <a:cxn ang="0">
                <a:pos x="13" y="38"/>
              </a:cxn>
              <a:cxn ang="0">
                <a:pos x="2" y="27"/>
              </a:cxn>
              <a:cxn ang="0">
                <a:pos x="2" y="26"/>
              </a:cxn>
              <a:cxn ang="0">
                <a:pos x="2" y="25"/>
              </a:cxn>
              <a:cxn ang="0">
                <a:pos x="13" y="14"/>
              </a:cxn>
              <a:cxn ang="0">
                <a:pos x="14" y="14"/>
              </a:cxn>
              <a:cxn ang="0">
                <a:pos x="15" y="15"/>
              </a:cxn>
              <a:cxn ang="0">
                <a:pos x="15" y="37"/>
              </a:cxn>
              <a:cxn ang="0">
                <a:pos x="68" y="23"/>
              </a:cxn>
              <a:cxn ang="0">
                <a:pos x="67" y="24"/>
              </a:cxn>
              <a:cxn ang="0">
                <a:pos x="26" y="24"/>
              </a:cxn>
              <a:cxn ang="0">
                <a:pos x="25" y="23"/>
              </a:cxn>
              <a:cxn ang="0">
                <a:pos x="25" y="15"/>
              </a:cxn>
              <a:cxn ang="0">
                <a:pos x="26" y="14"/>
              </a:cxn>
              <a:cxn ang="0">
                <a:pos x="67" y="14"/>
              </a:cxn>
              <a:cxn ang="0">
                <a:pos x="68" y="15"/>
              </a:cxn>
              <a:cxn ang="0">
                <a:pos x="68" y="23"/>
              </a:cxn>
              <a:cxn ang="0">
                <a:pos x="68" y="37"/>
              </a:cxn>
              <a:cxn ang="0">
                <a:pos x="67" y="38"/>
              </a:cxn>
              <a:cxn ang="0">
                <a:pos x="26" y="38"/>
              </a:cxn>
              <a:cxn ang="0">
                <a:pos x="25" y="37"/>
              </a:cxn>
              <a:cxn ang="0">
                <a:pos x="25" y="30"/>
              </a:cxn>
              <a:cxn ang="0">
                <a:pos x="26" y="29"/>
              </a:cxn>
              <a:cxn ang="0">
                <a:pos x="67" y="29"/>
              </a:cxn>
              <a:cxn ang="0">
                <a:pos x="68" y="30"/>
              </a:cxn>
              <a:cxn ang="0">
                <a:pos x="68" y="37"/>
              </a:cxn>
            </a:cxnLst>
            <a:rect l="0" t="0" r="r" b="b"/>
            <a:pathLst>
              <a:path w="68" h="53">
                <a:moveTo>
                  <a:pt x="68" y="8"/>
                </a:moveTo>
                <a:cubicBezTo>
                  <a:pt x="68" y="9"/>
                  <a:pt x="68" y="9"/>
                  <a:pt x="67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9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8" y="0"/>
                  <a:pt x="68" y="1"/>
                </a:cubicBezTo>
                <a:lnTo>
                  <a:pt x="68" y="8"/>
                </a:lnTo>
                <a:close/>
                <a:moveTo>
                  <a:pt x="68" y="52"/>
                </a:moveTo>
                <a:cubicBezTo>
                  <a:pt x="68" y="52"/>
                  <a:pt x="68" y="53"/>
                  <a:pt x="67" y="53"/>
                </a:cubicBezTo>
                <a:cubicBezTo>
                  <a:pt x="2" y="53"/>
                  <a:pt x="2" y="53"/>
                  <a:pt x="2" y="53"/>
                </a:cubicBezTo>
                <a:cubicBezTo>
                  <a:pt x="1" y="53"/>
                  <a:pt x="0" y="52"/>
                  <a:pt x="0" y="5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1" y="43"/>
                  <a:pt x="2" y="43"/>
                </a:cubicBezTo>
                <a:cubicBezTo>
                  <a:pt x="67" y="43"/>
                  <a:pt x="67" y="43"/>
                  <a:pt x="67" y="43"/>
                </a:cubicBezTo>
                <a:cubicBezTo>
                  <a:pt x="68" y="43"/>
                  <a:pt x="68" y="44"/>
                  <a:pt x="68" y="44"/>
                </a:cubicBezTo>
                <a:lnTo>
                  <a:pt x="68" y="52"/>
                </a:lnTo>
                <a:close/>
                <a:moveTo>
                  <a:pt x="15" y="37"/>
                </a:moveTo>
                <a:cubicBezTo>
                  <a:pt x="15" y="38"/>
                  <a:pt x="14" y="38"/>
                  <a:pt x="14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7"/>
                  <a:pt x="2" y="27"/>
                  <a:pt x="2" y="26"/>
                </a:cubicBezTo>
                <a:cubicBezTo>
                  <a:pt x="2" y="26"/>
                  <a:pt x="2" y="26"/>
                  <a:pt x="2" y="25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4" y="14"/>
                </a:cubicBezTo>
                <a:cubicBezTo>
                  <a:pt x="14" y="14"/>
                  <a:pt x="15" y="15"/>
                  <a:pt x="15" y="15"/>
                </a:cubicBezTo>
                <a:lnTo>
                  <a:pt x="15" y="37"/>
                </a:lnTo>
                <a:close/>
                <a:moveTo>
                  <a:pt x="68" y="23"/>
                </a:moveTo>
                <a:cubicBezTo>
                  <a:pt x="68" y="23"/>
                  <a:pt x="68" y="24"/>
                  <a:pt x="67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5" y="24"/>
                  <a:pt x="25" y="23"/>
                  <a:pt x="25" y="23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4"/>
                  <a:pt x="26" y="14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4"/>
                  <a:pt x="68" y="15"/>
                  <a:pt x="68" y="15"/>
                </a:cubicBezTo>
                <a:lnTo>
                  <a:pt x="68" y="23"/>
                </a:lnTo>
                <a:close/>
                <a:moveTo>
                  <a:pt x="68" y="37"/>
                </a:moveTo>
                <a:cubicBezTo>
                  <a:pt x="68" y="38"/>
                  <a:pt x="68" y="38"/>
                  <a:pt x="67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5" y="38"/>
                  <a:pt x="25" y="38"/>
                  <a:pt x="25" y="37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29"/>
                  <a:pt x="25" y="29"/>
                  <a:pt x="26" y="29"/>
                </a:cubicBezTo>
                <a:cubicBezTo>
                  <a:pt x="67" y="29"/>
                  <a:pt x="67" y="29"/>
                  <a:pt x="67" y="29"/>
                </a:cubicBezTo>
                <a:cubicBezTo>
                  <a:pt x="68" y="29"/>
                  <a:pt x="68" y="29"/>
                  <a:pt x="68" y="30"/>
                </a:cubicBezTo>
                <a:lnTo>
                  <a:pt x="6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8F8269-553B-437A-BAB0-4A4A2CBBE778}"/>
              </a:ext>
            </a:extLst>
          </p:cNvPr>
          <p:cNvGrpSpPr/>
          <p:nvPr/>
        </p:nvGrpSpPr>
        <p:grpSpPr>
          <a:xfrm>
            <a:off x="6459605" y="5190155"/>
            <a:ext cx="539751" cy="593725"/>
            <a:chOff x="2355850" y="1123951"/>
            <a:chExt cx="539751" cy="593725"/>
          </a:xfrm>
          <a:solidFill>
            <a:schemeClr val="bg1"/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A598E51-94AF-41D9-9B81-0AA28CD4FD3C}"/>
                </a:ext>
              </a:extLst>
            </p:cNvPr>
            <p:cNvGrpSpPr/>
            <p:nvPr/>
          </p:nvGrpSpPr>
          <p:grpSpPr>
            <a:xfrm>
              <a:off x="2355850" y="1123951"/>
              <a:ext cx="479426" cy="474663"/>
              <a:chOff x="2355850" y="1123951"/>
              <a:chExt cx="479426" cy="474663"/>
            </a:xfrm>
            <a:grpFill/>
          </p:grpSpPr>
          <p:sp>
            <p:nvSpPr>
              <p:cNvPr id="34" name="Freeform 271">
                <a:extLst>
                  <a:ext uri="{FF2B5EF4-FFF2-40B4-BE49-F238E27FC236}">
                    <a16:creationId xmlns:a16="http://schemas.microsoft.com/office/drawing/2014/main" id="{A5448D2E-B5EB-410D-B598-AC809AE06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788" y="1123951"/>
                <a:ext cx="217488" cy="231775"/>
              </a:xfrm>
              <a:custGeom>
                <a:avLst/>
                <a:gdLst/>
                <a:ahLst/>
                <a:cxnLst>
                  <a:cxn ang="0">
                    <a:pos x="56" y="5"/>
                  </a:cxn>
                  <a:cxn ang="0">
                    <a:pos x="38" y="24"/>
                  </a:cxn>
                  <a:cxn ang="0">
                    <a:pos x="38" y="35"/>
                  </a:cxn>
                  <a:cxn ang="0">
                    <a:pos x="49" y="46"/>
                  </a:cxn>
                  <a:cxn ang="0">
                    <a:pos x="61" y="46"/>
                  </a:cxn>
                  <a:cxn ang="0">
                    <a:pos x="79" y="27"/>
                  </a:cxn>
                  <a:cxn ang="0">
                    <a:pos x="73" y="64"/>
                  </a:cxn>
                  <a:cxn ang="0">
                    <a:pos x="38" y="70"/>
                  </a:cxn>
                  <a:cxn ang="0">
                    <a:pos x="19" y="89"/>
                  </a:cxn>
                  <a:cxn ang="0">
                    <a:pos x="15" y="83"/>
                  </a:cxn>
                  <a:cxn ang="0">
                    <a:pos x="15" y="82"/>
                  </a:cxn>
                  <a:cxn ang="0">
                    <a:pos x="14" y="82"/>
                  </a:cxn>
                  <a:cxn ang="0">
                    <a:pos x="0" y="60"/>
                  </a:cxn>
                  <a:cxn ang="0">
                    <a:pos x="14" y="47"/>
                  </a:cxn>
                  <a:cxn ang="0">
                    <a:pos x="20" y="11"/>
                  </a:cxn>
                  <a:cxn ang="0">
                    <a:pos x="56" y="5"/>
                  </a:cxn>
                </a:cxnLst>
                <a:rect l="0" t="0" r="r" b="b"/>
                <a:pathLst>
                  <a:path w="84" h="89">
                    <a:moveTo>
                      <a:pt x="56" y="5"/>
                    </a:moveTo>
                    <a:cubicBezTo>
                      <a:pt x="38" y="24"/>
                      <a:pt x="38" y="24"/>
                      <a:pt x="38" y="24"/>
                    </a:cubicBezTo>
                    <a:cubicBezTo>
                      <a:pt x="35" y="27"/>
                      <a:pt x="35" y="32"/>
                      <a:pt x="38" y="35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52" y="49"/>
                      <a:pt x="58" y="49"/>
                      <a:pt x="61" y="46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84" y="40"/>
                      <a:pt x="83" y="55"/>
                      <a:pt x="73" y="64"/>
                    </a:cubicBezTo>
                    <a:cubicBezTo>
                      <a:pt x="64" y="73"/>
                      <a:pt x="50" y="75"/>
                      <a:pt x="38" y="70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7" y="86"/>
                      <a:pt x="16" y="84"/>
                      <a:pt x="15" y="83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0" y="75"/>
                      <a:pt x="5" y="68"/>
                      <a:pt x="0" y="60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9" y="34"/>
                      <a:pt x="11" y="20"/>
                      <a:pt x="20" y="11"/>
                    </a:cubicBezTo>
                    <a:cubicBezTo>
                      <a:pt x="29" y="2"/>
                      <a:pt x="43" y="0"/>
                      <a:pt x="56" y="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272">
                <a:extLst>
                  <a:ext uri="{FF2B5EF4-FFF2-40B4-BE49-F238E27FC236}">
                    <a16:creationId xmlns:a16="http://schemas.microsoft.com/office/drawing/2014/main" id="{D2A79A2E-8B0B-4489-B444-FA391283C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850" y="1311276"/>
                <a:ext cx="279400" cy="287338"/>
              </a:xfrm>
              <a:custGeom>
                <a:avLst/>
                <a:gdLst/>
                <a:ahLst/>
                <a:cxnLst>
                  <a:cxn ang="0">
                    <a:pos x="72" y="66"/>
                  </a:cxn>
                  <a:cxn ang="0">
                    <a:pos x="108" y="29"/>
                  </a:cxn>
                  <a:cxn ang="0">
                    <a:pos x="89" y="0"/>
                  </a:cxn>
                  <a:cxn ang="0">
                    <a:pos x="49" y="41"/>
                  </a:cxn>
                  <a:cxn ang="0">
                    <a:pos x="11" y="47"/>
                  </a:cxn>
                  <a:cxn ang="0">
                    <a:pos x="6" y="84"/>
                  </a:cxn>
                  <a:cxn ang="0">
                    <a:pos x="24" y="65"/>
                  </a:cxn>
                  <a:cxn ang="0">
                    <a:pos x="35" y="65"/>
                  </a:cxn>
                  <a:cxn ang="0">
                    <a:pos x="47" y="76"/>
                  </a:cxn>
                  <a:cxn ang="0">
                    <a:pos x="47" y="88"/>
                  </a:cxn>
                  <a:cxn ang="0">
                    <a:pos x="28" y="106"/>
                  </a:cxn>
                  <a:cxn ang="0">
                    <a:pos x="65" y="100"/>
                  </a:cxn>
                  <a:cxn ang="0">
                    <a:pos x="72" y="66"/>
                  </a:cxn>
                </a:cxnLst>
                <a:rect l="0" t="0" r="r" b="b"/>
                <a:pathLst>
                  <a:path w="108" h="111">
                    <a:moveTo>
                      <a:pt x="72" y="66"/>
                    </a:moveTo>
                    <a:cubicBezTo>
                      <a:pt x="108" y="29"/>
                      <a:pt x="108" y="29"/>
                      <a:pt x="108" y="29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36" y="36"/>
                      <a:pt x="21" y="37"/>
                      <a:pt x="11" y="47"/>
                    </a:cubicBezTo>
                    <a:cubicBezTo>
                      <a:pt x="2" y="56"/>
                      <a:pt x="0" y="71"/>
                      <a:pt x="6" y="84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7" y="62"/>
                      <a:pt x="32" y="62"/>
                      <a:pt x="35" y="65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50" y="79"/>
                      <a:pt x="50" y="84"/>
                      <a:pt x="47" y="88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41" y="111"/>
                      <a:pt x="56" y="110"/>
                      <a:pt x="65" y="100"/>
                    </a:cubicBezTo>
                    <a:cubicBezTo>
                      <a:pt x="74" y="91"/>
                      <a:pt x="76" y="78"/>
                      <a:pt x="72" y="6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3" name="Freeform 273">
              <a:extLst>
                <a:ext uri="{FF2B5EF4-FFF2-40B4-BE49-F238E27FC236}">
                  <a16:creationId xmlns:a16="http://schemas.microsoft.com/office/drawing/2014/main" id="{2A8D38F5-8FB6-4259-A28B-1EA060015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6188" y="1176338"/>
              <a:ext cx="379413" cy="541338"/>
            </a:xfrm>
            <a:custGeom>
              <a:avLst/>
              <a:gdLst/>
              <a:ahLst/>
              <a:cxnLst>
                <a:cxn ang="0">
                  <a:pos x="74" y="116"/>
                </a:cxn>
                <a:cxn ang="0">
                  <a:pos x="70" y="119"/>
                </a:cxn>
                <a:cxn ang="0">
                  <a:pos x="74" y="116"/>
                </a:cxn>
                <a:cxn ang="0">
                  <a:pos x="81" y="111"/>
                </a:cxn>
                <a:cxn ang="0">
                  <a:pos x="85" y="108"/>
                </a:cxn>
                <a:cxn ang="0">
                  <a:pos x="81" y="111"/>
                </a:cxn>
                <a:cxn ang="0">
                  <a:pos x="65" y="85"/>
                </a:cxn>
                <a:cxn ang="0">
                  <a:pos x="66" y="85"/>
                </a:cxn>
                <a:cxn ang="0">
                  <a:pos x="70" y="90"/>
                </a:cxn>
                <a:cxn ang="0">
                  <a:pos x="71" y="89"/>
                </a:cxn>
                <a:cxn ang="0">
                  <a:pos x="74" y="89"/>
                </a:cxn>
                <a:cxn ang="0">
                  <a:pos x="76" y="91"/>
                </a:cxn>
                <a:cxn ang="0">
                  <a:pos x="76" y="94"/>
                </a:cxn>
                <a:cxn ang="0">
                  <a:pos x="75" y="94"/>
                </a:cxn>
                <a:cxn ang="0">
                  <a:pos x="88" y="101"/>
                </a:cxn>
                <a:cxn ang="0">
                  <a:pos x="128" y="166"/>
                </a:cxn>
                <a:cxn ang="0">
                  <a:pos x="124" y="186"/>
                </a:cxn>
                <a:cxn ang="0">
                  <a:pos x="124" y="186"/>
                </a:cxn>
                <a:cxn ang="0">
                  <a:pos x="104" y="181"/>
                </a:cxn>
                <a:cxn ang="0">
                  <a:pos x="63" y="116"/>
                </a:cxn>
                <a:cxn ang="0">
                  <a:pos x="62" y="104"/>
                </a:cxn>
                <a:cxn ang="0">
                  <a:pos x="59" y="103"/>
                </a:cxn>
                <a:cxn ang="0">
                  <a:pos x="58" y="101"/>
                </a:cxn>
                <a:cxn ang="0">
                  <a:pos x="58" y="98"/>
                </a:cxn>
                <a:cxn ang="0">
                  <a:pos x="59" y="97"/>
                </a:cxn>
                <a:cxn ang="0">
                  <a:pos x="57" y="93"/>
                </a:cxn>
                <a:cxn ang="0">
                  <a:pos x="57" y="91"/>
                </a:cxn>
                <a:cxn ang="0">
                  <a:pos x="57" y="91"/>
                </a:cxn>
                <a:cxn ang="0">
                  <a:pos x="15" y="27"/>
                </a:cxn>
                <a:cxn ang="0">
                  <a:pos x="7" y="16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16" y="10"/>
                </a:cxn>
                <a:cxn ang="0">
                  <a:pos x="22" y="21"/>
                </a:cxn>
                <a:cxn ang="0">
                  <a:pos x="64" y="85"/>
                </a:cxn>
                <a:cxn ang="0">
                  <a:pos x="65" y="85"/>
                </a:cxn>
              </a:cxnLst>
              <a:rect l="0" t="0" r="r" b="b"/>
              <a:pathLst>
                <a:path w="146" h="209">
                  <a:moveTo>
                    <a:pt x="74" y="116"/>
                  </a:moveTo>
                  <a:cubicBezTo>
                    <a:pt x="67" y="107"/>
                    <a:pt x="62" y="105"/>
                    <a:pt x="70" y="119"/>
                  </a:cubicBezTo>
                  <a:cubicBezTo>
                    <a:pt x="121" y="209"/>
                    <a:pt x="135" y="197"/>
                    <a:pt x="74" y="116"/>
                  </a:cubicBezTo>
                  <a:moveTo>
                    <a:pt x="81" y="111"/>
                  </a:moveTo>
                  <a:cubicBezTo>
                    <a:pt x="133" y="201"/>
                    <a:pt x="146" y="189"/>
                    <a:pt x="85" y="108"/>
                  </a:cubicBezTo>
                  <a:cubicBezTo>
                    <a:pt x="76" y="97"/>
                    <a:pt x="74" y="100"/>
                    <a:pt x="81" y="111"/>
                  </a:cubicBezTo>
                  <a:close/>
                  <a:moveTo>
                    <a:pt x="65" y="85"/>
                  </a:moveTo>
                  <a:cubicBezTo>
                    <a:pt x="65" y="85"/>
                    <a:pt x="66" y="85"/>
                    <a:pt x="66" y="85"/>
                  </a:cubicBezTo>
                  <a:cubicBezTo>
                    <a:pt x="67" y="87"/>
                    <a:pt x="69" y="88"/>
                    <a:pt x="70" y="90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2" y="88"/>
                    <a:pt x="73" y="88"/>
                    <a:pt x="74" y="89"/>
                  </a:cubicBezTo>
                  <a:cubicBezTo>
                    <a:pt x="75" y="90"/>
                    <a:pt x="75" y="91"/>
                    <a:pt x="76" y="91"/>
                  </a:cubicBezTo>
                  <a:cubicBezTo>
                    <a:pt x="77" y="92"/>
                    <a:pt x="77" y="93"/>
                    <a:pt x="76" y="94"/>
                  </a:cubicBezTo>
                  <a:cubicBezTo>
                    <a:pt x="76" y="94"/>
                    <a:pt x="76" y="94"/>
                    <a:pt x="75" y="94"/>
                  </a:cubicBezTo>
                  <a:cubicBezTo>
                    <a:pt x="80" y="94"/>
                    <a:pt x="85" y="97"/>
                    <a:pt x="88" y="101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133" y="173"/>
                    <a:pt x="131" y="182"/>
                    <a:pt x="124" y="186"/>
                  </a:cubicBezTo>
                  <a:cubicBezTo>
                    <a:pt x="124" y="186"/>
                    <a:pt x="124" y="186"/>
                    <a:pt x="124" y="186"/>
                  </a:cubicBezTo>
                  <a:cubicBezTo>
                    <a:pt x="117" y="190"/>
                    <a:pt x="108" y="188"/>
                    <a:pt x="104" y="181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1" y="113"/>
                    <a:pt x="61" y="108"/>
                    <a:pt x="62" y="104"/>
                  </a:cubicBezTo>
                  <a:cubicBezTo>
                    <a:pt x="60" y="105"/>
                    <a:pt x="60" y="105"/>
                    <a:pt x="59" y="103"/>
                  </a:cubicBezTo>
                  <a:cubicBezTo>
                    <a:pt x="59" y="102"/>
                    <a:pt x="58" y="101"/>
                    <a:pt x="58" y="101"/>
                  </a:cubicBezTo>
                  <a:cubicBezTo>
                    <a:pt x="57" y="99"/>
                    <a:pt x="57" y="98"/>
                    <a:pt x="58" y="98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2"/>
                    <a:pt x="56" y="92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1" y="21"/>
                    <a:pt x="10" y="22"/>
                    <a:pt x="7" y="16"/>
                  </a:cubicBezTo>
                  <a:cubicBezTo>
                    <a:pt x="5" y="12"/>
                    <a:pt x="3" y="8"/>
                    <a:pt x="0" y="5"/>
                  </a:cubicBezTo>
                  <a:cubicBezTo>
                    <a:pt x="3" y="3"/>
                    <a:pt x="6" y="1"/>
                    <a:pt x="8" y="0"/>
                  </a:cubicBezTo>
                  <a:cubicBezTo>
                    <a:pt x="11" y="3"/>
                    <a:pt x="14" y="6"/>
                    <a:pt x="16" y="10"/>
                  </a:cubicBezTo>
                  <a:cubicBezTo>
                    <a:pt x="18" y="11"/>
                    <a:pt x="19" y="17"/>
                    <a:pt x="22" y="21"/>
                  </a:cubicBezTo>
                  <a:cubicBezTo>
                    <a:pt x="36" y="43"/>
                    <a:pt x="50" y="64"/>
                    <a:pt x="64" y="85"/>
                  </a:cubicBezTo>
                  <a:lnTo>
                    <a:pt x="65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reeform 69">
            <a:extLst>
              <a:ext uri="{FF2B5EF4-FFF2-40B4-BE49-F238E27FC236}">
                <a16:creationId xmlns:a16="http://schemas.microsoft.com/office/drawing/2014/main" id="{D3762D95-E6A8-4473-967D-1AC9C26B3902}"/>
              </a:ext>
            </a:extLst>
          </p:cNvPr>
          <p:cNvSpPr>
            <a:spLocks noEditPoints="1"/>
          </p:cNvSpPr>
          <p:nvPr/>
        </p:nvSpPr>
        <p:spPr bwMode="auto">
          <a:xfrm>
            <a:off x="7695436" y="3736194"/>
            <a:ext cx="407987" cy="409575"/>
          </a:xfrm>
          <a:custGeom>
            <a:avLst/>
            <a:gdLst/>
            <a:ahLst/>
            <a:cxnLst>
              <a:cxn ang="0">
                <a:pos x="113" y="258"/>
              </a:cxn>
              <a:cxn ang="0">
                <a:pos x="113" y="225"/>
              </a:cxn>
              <a:cxn ang="0">
                <a:pos x="145" y="225"/>
              </a:cxn>
              <a:cxn ang="0">
                <a:pos x="145" y="258"/>
              </a:cxn>
              <a:cxn ang="0">
                <a:pos x="113" y="258"/>
              </a:cxn>
              <a:cxn ang="0">
                <a:pos x="113" y="258"/>
              </a:cxn>
              <a:cxn ang="0">
                <a:pos x="113" y="32"/>
              </a:cxn>
              <a:cxn ang="0">
                <a:pos x="113" y="0"/>
              </a:cxn>
              <a:cxn ang="0">
                <a:pos x="145" y="0"/>
              </a:cxn>
              <a:cxn ang="0">
                <a:pos x="145" y="32"/>
              </a:cxn>
              <a:cxn ang="0">
                <a:pos x="113" y="32"/>
              </a:cxn>
              <a:cxn ang="0">
                <a:pos x="113" y="32"/>
              </a:cxn>
              <a:cxn ang="0">
                <a:pos x="80" y="225"/>
              </a:cxn>
              <a:cxn ang="0">
                <a:pos x="129" y="161"/>
              </a:cxn>
              <a:cxn ang="0">
                <a:pos x="177" y="225"/>
              </a:cxn>
              <a:cxn ang="0">
                <a:pos x="80" y="225"/>
              </a:cxn>
              <a:cxn ang="0">
                <a:pos x="80" y="225"/>
              </a:cxn>
              <a:cxn ang="0">
                <a:pos x="129" y="97"/>
              </a:cxn>
              <a:cxn ang="0">
                <a:pos x="80" y="32"/>
              </a:cxn>
              <a:cxn ang="0">
                <a:pos x="177" y="32"/>
              </a:cxn>
              <a:cxn ang="0">
                <a:pos x="129" y="97"/>
              </a:cxn>
              <a:cxn ang="0">
                <a:pos x="129" y="97"/>
              </a:cxn>
              <a:cxn ang="0">
                <a:pos x="0" y="145"/>
              </a:cxn>
              <a:cxn ang="0">
                <a:pos x="0" y="113"/>
              </a:cxn>
              <a:cxn ang="0">
                <a:pos x="32" y="113"/>
              </a:cxn>
              <a:cxn ang="0">
                <a:pos x="32" y="145"/>
              </a:cxn>
              <a:cxn ang="0">
                <a:pos x="0" y="145"/>
              </a:cxn>
              <a:cxn ang="0">
                <a:pos x="0" y="145"/>
              </a:cxn>
              <a:cxn ang="0">
                <a:pos x="225" y="145"/>
              </a:cxn>
              <a:cxn ang="0">
                <a:pos x="225" y="113"/>
              </a:cxn>
              <a:cxn ang="0">
                <a:pos x="257" y="113"/>
              </a:cxn>
              <a:cxn ang="0">
                <a:pos x="257" y="145"/>
              </a:cxn>
              <a:cxn ang="0">
                <a:pos x="225" y="145"/>
              </a:cxn>
              <a:cxn ang="0">
                <a:pos x="225" y="145"/>
              </a:cxn>
              <a:cxn ang="0">
                <a:pos x="32" y="177"/>
              </a:cxn>
              <a:cxn ang="0">
                <a:pos x="32" y="81"/>
              </a:cxn>
              <a:cxn ang="0">
                <a:pos x="96" y="129"/>
              </a:cxn>
              <a:cxn ang="0">
                <a:pos x="32" y="177"/>
              </a:cxn>
              <a:cxn ang="0">
                <a:pos x="32" y="177"/>
              </a:cxn>
              <a:cxn ang="0">
                <a:pos x="161" y="129"/>
              </a:cxn>
              <a:cxn ang="0">
                <a:pos x="225" y="81"/>
              </a:cxn>
              <a:cxn ang="0">
                <a:pos x="225" y="177"/>
              </a:cxn>
              <a:cxn ang="0">
                <a:pos x="161" y="129"/>
              </a:cxn>
              <a:cxn ang="0">
                <a:pos x="161" y="129"/>
              </a:cxn>
            </a:cxnLst>
            <a:rect l="0" t="0" r="r" b="b"/>
            <a:pathLst>
              <a:path w="257" h="258">
                <a:moveTo>
                  <a:pt x="113" y="258"/>
                </a:moveTo>
                <a:lnTo>
                  <a:pt x="113" y="225"/>
                </a:lnTo>
                <a:lnTo>
                  <a:pt x="145" y="225"/>
                </a:lnTo>
                <a:lnTo>
                  <a:pt x="145" y="258"/>
                </a:lnTo>
                <a:lnTo>
                  <a:pt x="113" y="258"/>
                </a:lnTo>
                <a:lnTo>
                  <a:pt x="113" y="258"/>
                </a:lnTo>
                <a:close/>
                <a:moveTo>
                  <a:pt x="113" y="32"/>
                </a:moveTo>
                <a:lnTo>
                  <a:pt x="113" y="0"/>
                </a:lnTo>
                <a:lnTo>
                  <a:pt x="145" y="0"/>
                </a:lnTo>
                <a:lnTo>
                  <a:pt x="145" y="32"/>
                </a:lnTo>
                <a:lnTo>
                  <a:pt x="113" y="32"/>
                </a:lnTo>
                <a:lnTo>
                  <a:pt x="113" y="32"/>
                </a:lnTo>
                <a:close/>
                <a:moveTo>
                  <a:pt x="80" y="225"/>
                </a:moveTo>
                <a:lnTo>
                  <a:pt x="129" y="161"/>
                </a:lnTo>
                <a:lnTo>
                  <a:pt x="177" y="225"/>
                </a:lnTo>
                <a:lnTo>
                  <a:pt x="80" y="225"/>
                </a:lnTo>
                <a:lnTo>
                  <a:pt x="80" y="225"/>
                </a:lnTo>
                <a:close/>
                <a:moveTo>
                  <a:pt x="129" y="97"/>
                </a:moveTo>
                <a:lnTo>
                  <a:pt x="80" y="32"/>
                </a:lnTo>
                <a:lnTo>
                  <a:pt x="177" y="32"/>
                </a:lnTo>
                <a:lnTo>
                  <a:pt x="129" y="97"/>
                </a:lnTo>
                <a:lnTo>
                  <a:pt x="129" y="97"/>
                </a:lnTo>
                <a:close/>
                <a:moveTo>
                  <a:pt x="0" y="145"/>
                </a:moveTo>
                <a:lnTo>
                  <a:pt x="0" y="113"/>
                </a:lnTo>
                <a:lnTo>
                  <a:pt x="32" y="113"/>
                </a:lnTo>
                <a:lnTo>
                  <a:pt x="32" y="145"/>
                </a:lnTo>
                <a:lnTo>
                  <a:pt x="0" y="145"/>
                </a:lnTo>
                <a:lnTo>
                  <a:pt x="0" y="145"/>
                </a:lnTo>
                <a:close/>
                <a:moveTo>
                  <a:pt x="225" y="145"/>
                </a:moveTo>
                <a:lnTo>
                  <a:pt x="225" y="113"/>
                </a:lnTo>
                <a:lnTo>
                  <a:pt x="257" y="113"/>
                </a:lnTo>
                <a:lnTo>
                  <a:pt x="257" y="145"/>
                </a:lnTo>
                <a:lnTo>
                  <a:pt x="225" y="145"/>
                </a:lnTo>
                <a:lnTo>
                  <a:pt x="225" y="145"/>
                </a:lnTo>
                <a:close/>
                <a:moveTo>
                  <a:pt x="32" y="177"/>
                </a:moveTo>
                <a:lnTo>
                  <a:pt x="32" y="81"/>
                </a:lnTo>
                <a:lnTo>
                  <a:pt x="96" y="129"/>
                </a:lnTo>
                <a:lnTo>
                  <a:pt x="32" y="177"/>
                </a:lnTo>
                <a:lnTo>
                  <a:pt x="32" y="177"/>
                </a:lnTo>
                <a:close/>
                <a:moveTo>
                  <a:pt x="161" y="129"/>
                </a:moveTo>
                <a:lnTo>
                  <a:pt x="225" y="81"/>
                </a:lnTo>
                <a:lnTo>
                  <a:pt x="225" y="177"/>
                </a:lnTo>
                <a:lnTo>
                  <a:pt x="161" y="129"/>
                </a:lnTo>
                <a:lnTo>
                  <a:pt x="161" y="1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2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2976023" y="4653280"/>
            <a:ext cx="3756671" cy="657013"/>
            <a:chOff x="2232017" y="3162300"/>
            <a:chExt cx="3196852" cy="820420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2232017" y="3167377"/>
              <a:ext cx="3189613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428869" y="3162300"/>
              <a:ext cx="0" cy="8204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441517" y="5232400"/>
            <a:ext cx="573204" cy="680720"/>
            <a:chOff x="4081137" y="3562350"/>
            <a:chExt cx="966732" cy="872490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4081137" y="3568671"/>
              <a:ext cx="963303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047869" y="3562350"/>
              <a:ext cx="0" cy="87249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411181" y="4013200"/>
            <a:ext cx="2025939" cy="646853"/>
            <a:chOff x="4058386" y="2766060"/>
            <a:chExt cx="1740434" cy="728980"/>
          </a:xfrm>
        </p:grpSpPr>
        <p:cxnSp>
          <p:nvCxnSpPr>
            <p:cNvPr id="136" name="Straight Connector 135"/>
            <p:cNvCxnSpPr/>
            <p:nvPr/>
          </p:nvCxnSpPr>
          <p:spPr>
            <a:xfrm flipV="1">
              <a:off x="4058386" y="2766083"/>
              <a:ext cx="1740434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790819" y="2766060"/>
              <a:ext cx="0" cy="72898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2976023" y="3396595"/>
            <a:ext cx="5138431" cy="667405"/>
            <a:chOff x="2232017" y="2358390"/>
            <a:chExt cx="3942088" cy="689610"/>
          </a:xfrm>
        </p:grpSpPr>
        <p:cxnSp>
          <p:nvCxnSpPr>
            <p:cNvPr id="139" name="Straight Connector 138"/>
            <p:cNvCxnSpPr/>
            <p:nvPr/>
          </p:nvCxnSpPr>
          <p:spPr>
            <a:xfrm flipV="1">
              <a:off x="2232017" y="2364789"/>
              <a:ext cx="3942088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171819" y="2358390"/>
              <a:ext cx="0" cy="68961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441517" y="2777611"/>
            <a:ext cx="3397684" cy="661549"/>
            <a:chOff x="4081137" y="1958340"/>
            <a:chExt cx="2576203" cy="621030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4081137" y="1963495"/>
              <a:ext cx="2576203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655689" y="1958340"/>
              <a:ext cx="0" cy="62103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2976024" y="2170761"/>
            <a:ext cx="6569297" cy="582599"/>
            <a:chOff x="2232017" y="1554480"/>
            <a:chExt cx="4940943" cy="510540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2232017" y="1562201"/>
              <a:ext cx="4940943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168769" y="1554480"/>
              <a:ext cx="0" cy="5105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5441517" y="1539241"/>
            <a:ext cx="4908137" cy="474980"/>
            <a:chOff x="4081137" y="1154430"/>
            <a:chExt cx="3676023" cy="356235"/>
          </a:xfrm>
        </p:grpSpPr>
        <p:cxnSp>
          <p:nvCxnSpPr>
            <p:cNvPr id="148" name="Straight Connector 147"/>
            <p:cNvCxnSpPr/>
            <p:nvPr/>
          </p:nvCxnSpPr>
          <p:spPr>
            <a:xfrm flipV="1">
              <a:off x="4081137" y="1160907"/>
              <a:ext cx="3676023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747254" y="1154430"/>
              <a:ext cx="0" cy="35623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82585" y="1337802"/>
            <a:ext cx="2458932" cy="420149"/>
            <a:chOff x="2236938" y="1003352"/>
            <a:chExt cx="1844199" cy="315112"/>
          </a:xfrm>
        </p:grpSpPr>
        <p:sp>
          <p:nvSpPr>
            <p:cNvPr id="156" name="Rounded Rectangle 155"/>
            <p:cNvSpPr/>
            <p:nvPr/>
          </p:nvSpPr>
          <p:spPr bwMode="auto">
            <a:xfrm flipH="1">
              <a:off x="2236938" y="1003352"/>
              <a:ext cx="1844199" cy="31511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latin typeface="Metropolis" panose="00000500000000000000" pitchFamily="50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 flipH="1">
              <a:off x="3794124" y="1028778"/>
              <a:ext cx="264262" cy="2642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tropolis" panose="00000500000000000000" pitchFamily="50" charset="0"/>
                </a:rPr>
                <a:t>1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2392892" y="1080117"/>
              <a:ext cx="128419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etropolis" panose="00000500000000000000" pitchFamily="50" charset="0"/>
                </a:rPr>
                <a:t>Consistency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7091" y="1951332"/>
            <a:ext cx="2458932" cy="420149"/>
            <a:chOff x="387818" y="1404646"/>
            <a:chExt cx="1844199" cy="315112"/>
          </a:xfrm>
        </p:grpSpPr>
        <p:sp>
          <p:nvSpPr>
            <p:cNvPr id="150" name="Rounded Rectangle 149"/>
            <p:cNvSpPr/>
            <p:nvPr/>
          </p:nvSpPr>
          <p:spPr bwMode="auto">
            <a:xfrm flipH="1">
              <a:off x="387818" y="1404646"/>
              <a:ext cx="1844199" cy="3151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latin typeface="Metropolis" panose="00000500000000000000" pitchFamily="50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 flipH="1">
              <a:off x="1945004" y="1430072"/>
              <a:ext cx="264262" cy="2642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tropolis" panose="00000500000000000000" pitchFamily="50" charset="0"/>
                </a:rPr>
                <a:t>2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543772" y="1481411"/>
              <a:ext cx="128419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etropolis" panose="00000500000000000000" pitchFamily="50" charset="0"/>
                </a:rPr>
                <a:t>Speed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82585" y="2564861"/>
            <a:ext cx="2458932" cy="420149"/>
            <a:chOff x="2236938" y="1805940"/>
            <a:chExt cx="1844199" cy="315112"/>
          </a:xfrm>
        </p:grpSpPr>
        <p:sp>
          <p:nvSpPr>
            <p:cNvPr id="158" name="Rounded Rectangle 157"/>
            <p:cNvSpPr/>
            <p:nvPr/>
          </p:nvSpPr>
          <p:spPr bwMode="auto">
            <a:xfrm flipH="1">
              <a:off x="2236938" y="1805940"/>
              <a:ext cx="1844199" cy="315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latin typeface="Metropolis" panose="00000500000000000000" pitchFamily="50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 flipH="1">
              <a:off x="3794124" y="1831366"/>
              <a:ext cx="264262" cy="2642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tropolis" panose="00000500000000000000" pitchFamily="50" charset="0"/>
                </a:rPr>
                <a:t>3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2392892" y="1882705"/>
              <a:ext cx="128419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etropolis" panose="00000500000000000000" pitchFamily="50" charset="0"/>
                </a:rPr>
                <a:t>Collaboration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7091" y="3178383"/>
            <a:ext cx="2458932" cy="420148"/>
            <a:chOff x="387818" y="2207234"/>
            <a:chExt cx="1844199" cy="315112"/>
          </a:xfrm>
        </p:grpSpPr>
        <p:sp>
          <p:nvSpPr>
            <p:cNvPr id="152" name="Rounded Rectangle 151"/>
            <p:cNvSpPr/>
            <p:nvPr/>
          </p:nvSpPr>
          <p:spPr bwMode="auto">
            <a:xfrm flipH="1">
              <a:off x="387818" y="2207234"/>
              <a:ext cx="1844199" cy="315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latin typeface="Metropolis" panose="00000500000000000000" pitchFamily="50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 flipH="1">
              <a:off x="1945004" y="2232660"/>
              <a:ext cx="264262" cy="2642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tropolis" panose="00000500000000000000" pitchFamily="50" charset="0"/>
                </a:rPr>
                <a:t>4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543772" y="2283998"/>
              <a:ext cx="128419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etropolis" panose="00000500000000000000" pitchFamily="50" charset="0"/>
                </a:rPr>
                <a:t>Accountability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82585" y="3791920"/>
            <a:ext cx="2458932" cy="420149"/>
            <a:chOff x="2236938" y="2608528"/>
            <a:chExt cx="1844199" cy="315112"/>
          </a:xfrm>
        </p:grpSpPr>
        <p:sp>
          <p:nvSpPr>
            <p:cNvPr id="160" name="Rounded Rectangle 159"/>
            <p:cNvSpPr/>
            <p:nvPr/>
          </p:nvSpPr>
          <p:spPr bwMode="auto">
            <a:xfrm flipH="1">
              <a:off x="2236938" y="2608528"/>
              <a:ext cx="1844199" cy="31511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latin typeface="Metropolis" panose="00000500000000000000" pitchFamily="50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 flipH="1">
              <a:off x="3794124" y="2633954"/>
              <a:ext cx="264262" cy="2642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tropolis" panose="00000500000000000000" pitchFamily="50" charset="0"/>
                </a:rPr>
                <a:t>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2392892" y="2685293"/>
              <a:ext cx="128419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etropolis" panose="00000500000000000000" pitchFamily="50" charset="0"/>
                </a:rPr>
                <a:t>Scalability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7091" y="4405449"/>
            <a:ext cx="2458932" cy="420149"/>
            <a:chOff x="387818" y="3009822"/>
            <a:chExt cx="1844199" cy="315112"/>
          </a:xfrm>
        </p:grpSpPr>
        <p:sp>
          <p:nvSpPr>
            <p:cNvPr id="154" name="Rounded Rectangle 153"/>
            <p:cNvSpPr/>
            <p:nvPr/>
          </p:nvSpPr>
          <p:spPr bwMode="auto">
            <a:xfrm flipH="1">
              <a:off x="387818" y="3009822"/>
              <a:ext cx="1844199" cy="31511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latin typeface="Metropolis" panose="00000500000000000000" pitchFamily="50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flipH="1">
              <a:off x="1945004" y="3035248"/>
              <a:ext cx="264262" cy="2642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tropolis" panose="00000500000000000000" pitchFamily="50" charset="0"/>
                </a:rPr>
                <a:t>6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543772" y="3086587"/>
              <a:ext cx="128419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etropolis" panose="00000500000000000000" pitchFamily="50" charset="0"/>
                </a:rPr>
                <a:t>Versioning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82585" y="5018978"/>
            <a:ext cx="2458932" cy="420149"/>
            <a:chOff x="2236938" y="3411116"/>
            <a:chExt cx="1844199" cy="315112"/>
          </a:xfrm>
        </p:grpSpPr>
        <p:sp>
          <p:nvSpPr>
            <p:cNvPr id="162" name="Rounded Rectangle 161"/>
            <p:cNvSpPr/>
            <p:nvPr/>
          </p:nvSpPr>
          <p:spPr bwMode="auto">
            <a:xfrm flipH="1">
              <a:off x="2236938" y="3411116"/>
              <a:ext cx="1844199" cy="31511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latin typeface="Metropolis" panose="00000500000000000000" pitchFamily="50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 flipH="1">
              <a:off x="3794124" y="3436542"/>
              <a:ext cx="264262" cy="2642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tropolis" panose="00000500000000000000" pitchFamily="50" charset="0"/>
                </a:rPr>
                <a:t>7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2392892" y="3487881"/>
              <a:ext cx="128419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etropolis" panose="00000500000000000000" pitchFamily="50" charset="0"/>
                </a:rPr>
                <a:t>Testing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76023" y="5854981"/>
            <a:ext cx="2354591" cy="701612"/>
            <a:chOff x="2232017" y="4381937"/>
            <a:chExt cx="2480953" cy="535503"/>
          </a:xfrm>
        </p:grpSpPr>
        <p:cxnSp>
          <p:nvCxnSpPr>
            <p:cNvPr id="27" name="Straight Connector 26"/>
            <p:cNvCxnSpPr>
              <a:stCxn id="72" idx="1"/>
            </p:cNvCxnSpPr>
            <p:nvPr/>
          </p:nvCxnSpPr>
          <p:spPr>
            <a:xfrm flipV="1">
              <a:off x="2232017" y="4381937"/>
              <a:ext cx="2480953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708779" y="4381937"/>
              <a:ext cx="0" cy="53550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200" kern="1200" dirty="0">
                <a:solidFill>
                  <a:schemeClr val="bg2">
                    <a:lumMod val="50000"/>
                  </a:schemeClr>
                </a:solidFill>
                <a:latin typeface="Metropolis"/>
              </a:rPr>
              <a:t>Benefits</a:t>
            </a:r>
            <a:endParaRPr lang="ar-IQ" sz="5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B80353-AEC7-44E5-984E-2F50A5C8D5E9}"/>
              </a:ext>
            </a:extLst>
          </p:cNvPr>
          <p:cNvGrpSpPr/>
          <p:nvPr/>
        </p:nvGrpSpPr>
        <p:grpSpPr>
          <a:xfrm>
            <a:off x="9161324" y="2325373"/>
            <a:ext cx="1912179" cy="4530859"/>
            <a:chOff x="6868453" y="1744030"/>
            <a:chExt cx="1434134" cy="3398144"/>
          </a:xfrm>
        </p:grpSpPr>
        <p:sp>
          <p:nvSpPr>
            <p:cNvPr id="261" name="Freeform 9"/>
            <p:cNvSpPr>
              <a:spLocks/>
            </p:cNvSpPr>
            <p:nvPr/>
          </p:nvSpPr>
          <p:spPr bwMode="auto">
            <a:xfrm>
              <a:off x="6868453" y="1744030"/>
              <a:ext cx="1434134" cy="3398144"/>
            </a:xfrm>
            <a:custGeom>
              <a:avLst/>
              <a:gdLst>
                <a:gd name="T0" fmla="*/ 268 w 692"/>
                <a:gd name="T1" fmla="*/ 0 h 1625"/>
                <a:gd name="T2" fmla="*/ 15 w 692"/>
                <a:gd name="T3" fmla="*/ 241 h 1625"/>
                <a:gd name="T4" fmla="*/ 0 w 692"/>
                <a:gd name="T5" fmla="*/ 375 h 1625"/>
                <a:gd name="T6" fmla="*/ 331 w 692"/>
                <a:gd name="T7" fmla="*/ 1625 h 1625"/>
                <a:gd name="T8" fmla="*/ 378 w 692"/>
                <a:gd name="T9" fmla="*/ 1625 h 1625"/>
                <a:gd name="T10" fmla="*/ 692 w 692"/>
                <a:gd name="T11" fmla="*/ 1625 h 1625"/>
                <a:gd name="T12" fmla="*/ 268 w 692"/>
                <a:gd name="T13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2" h="1625">
                  <a:moveTo>
                    <a:pt x="268" y="0"/>
                  </a:moveTo>
                  <a:lnTo>
                    <a:pt x="15" y="241"/>
                  </a:lnTo>
                  <a:lnTo>
                    <a:pt x="0" y="375"/>
                  </a:lnTo>
                  <a:lnTo>
                    <a:pt x="331" y="1625"/>
                  </a:lnTo>
                  <a:lnTo>
                    <a:pt x="378" y="1625"/>
                  </a:lnTo>
                  <a:lnTo>
                    <a:pt x="692" y="1625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8" name="Freeform 47"/>
            <p:cNvSpPr>
              <a:spLocks/>
            </p:cNvSpPr>
            <p:nvPr/>
          </p:nvSpPr>
          <p:spPr bwMode="auto">
            <a:xfrm>
              <a:off x="6868453" y="2248002"/>
              <a:ext cx="783385" cy="2894172"/>
            </a:xfrm>
            <a:custGeom>
              <a:avLst/>
              <a:gdLst>
                <a:gd name="T0" fmla="*/ 15 w 378"/>
                <a:gd name="T1" fmla="*/ 0 h 1384"/>
                <a:gd name="T2" fmla="*/ 15 w 378"/>
                <a:gd name="T3" fmla="*/ 0 h 1384"/>
                <a:gd name="T4" fmla="*/ 0 w 378"/>
                <a:gd name="T5" fmla="*/ 129 h 1384"/>
                <a:gd name="T6" fmla="*/ 331 w 378"/>
                <a:gd name="T7" fmla="*/ 1384 h 1384"/>
                <a:gd name="T8" fmla="*/ 378 w 378"/>
                <a:gd name="T9" fmla="*/ 1384 h 1384"/>
                <a:gd name="T10" fmla="*/ 15 w 378"/>
                <a:gd name="T11" fmla="*/ 0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1384">
                  <a:moveTo>
                    <a:pt x="15" y="0"/>
                  </a:moveTo>
                  <a:lnTo>
                    <a:pt x="15" y="0"/>
                  </a:lnTo>
                  <a:lnTo>
                    <a:pt x="0" y="129"/>
                  </a:lnTo>
                  <a:lnTo>
                    <a:pt x="331" y="1384"/>
                  </a:lnTo>
                  <a:lnTo>
                    <a:pt x="378" y="138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59D70D-E40A-47E2-9216-0A64B66FE7C1}"/>
              </a:ext>
            </a:extLst>
          </p:cNvPr>
          <p:cNvGrpSpPr/>
          <p:nvPr/>
        </p:nvGrpSpPr>
        <p:grpSpPr>
          <a:xfrm>
            <a:off x="9992443" y="1455450"/>
            <a:ext cx="2199557" cy="5400783"/>
            <a:chOff x="7494332" y="1091587"/>
            <a:chExt cx="1649668" cy="4050587"/>
          </a:xfrm>
        </p:grpSpPr>
        <p:sp>
          <p:nvSpPr>
            <p:cNvPr id="260" name="Freeform 7"/>
            <p:cNvSpPr>
              <a:spLocks/>
            </p:cNvSpPr>
            <p:nvPr/>
          </p:nvSpPr>
          <p:spPr bwMode="auto">
            <a:xfrm>
              <a:off x="7494332" y="1091587"/>
              <a:ext cx="1649668" cy="4050587"/>
            </a:xfrm>
            <a:custGeom>
              <a:avLst/>
              <a:gdLst>
                <a:gd name="T0" fmla="*/ 288 w 796"/>
                <a:gd name="T1" fmla="*/ 0 h 1937"/>
                <a:gd name="T2" fmla="*/ 18 w 796"/>
                <a:gd name="T3" fmla="*/ 256 h 1937"/>
                <a:gd name="T4" fmla="*/ 0 w 796"/>
                <a:gd name="T5" fmla="*/ 441 h 1937"/>
                <a:gd name="T6" fmla="*/ 390 w 796"/>
                <a:gd name="T7" fmla="*/ 1937 h 1937"/>
                <a:gd name="T8" fmla="*/ 461 w 796"/>
                <a:gd name="T9" fmla="*/ 1937 h 1937"/>
                <a:gd name="T10" fmla="*/ 796 w 796"/>
                <a:gd name="T11" fmla="*/ 1937 h 1937"/>
                <a:gd name="T12" fmla="*/ 288 w 796"/>
                <a:gd name="T13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1937">
                  <a:moveTo>
                    <a:pt x="288" y="0"/>
                  </a:moveTo>
                  <a:lnTo>
                    <a:pt x="18" y="256"/>
                  </a:lnTo>
                  <a:lnTo>
                    <a:pt x="0" y="441"/>
                  </a:lnTo>
                  <a:lnTo>
                    <a:pt x="390" y="1937"/>
                  </a:lnTo>
                  <a:lnTo>
                    <a:pt x="461" y="1937"/>
                  </a:lnTo>
                  <a:lnTo>
                    <a:pt x="796" y="1937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9" name="Freeform 51"/>
            <p:cNvSpPr>
              <a:spLocks/>
            </p:cNvSpPr>
            <p:nvPr/>
          </p:nvSpPr>
          <p:spPr bwMode="auto">
            <a:xfrm>
              <a:off x="7494332" y="1626925"/>
              <a:ext cx="955399" cy="3515249"/>
            </a:xfrm>
            <a:custGeom>
              <a:avLst/>
              <a:gdLst>
                <a:gd name="T0" fmla="*/ 18 w 461"/>
                <a:gd name="T1" fmla="*/ 0 h 1681"/>
                <a:gd name="T2" fmla="*/ 0 w 461"/>
                <a:gd name="T3" fmla="*/ 185 h 1681"/>
                <a:gd name="T4" fmla="*/ 390 w 461"/>
                <a:gd name="T5" fmla="*/ 1681 h 1681"/>
                <a:gd name="T6" fmla="*/ 461 w 461"/>
                <a:gd name="T7" fmla="*/ 1681 h 1681"/>
                <a:gd name="T8" fmla="*/ 278 w 461"/>
                <a:gd name="T9" fmla="*/ 983 h 1681"/>
                <a:gd name="T10" fmla="*/ 18 w 461"/>
                <a:gd name="T11" fmla="*/ 0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" h="1681">
                  <a:moveTo>
                    <a:pt x="18" y="0"/>
                  </a:moveTo>
                  <a:lnTo>
                    <a:pt x="0" y="185"/>
                  </a:lnTo>
                  <a:lnTo>
                    <a:pt x="390" y="1681"/>
                  </a:lnTo>
                  <a:lnTo>
                    <a:pt x="461" y="1681"/>
                  </a:lnTo>
                  <a:lnTo>
                    <a:pt x="278" y="98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E5C01-6219-4856-A214-FEBA57BF5CFF}"/>
              </a:ext>
            </a:extLst>
          </p:cNvPr>
          <p:cNvGrpSpPr/>
          <p:nvPr/>
        </p:nvGrpSpPr>
        <p:grpSpPr>
          <a:xfrm>
            <a:off x="8500903" y="3122805"/>
            <a:ext cx="1575060" cy="3733427"/>
            <a:chOff x="6373137" y="2342104"/>
            <a:chExt cx="1181295" cy="2800070"/>
          </a:xfrm>
        </p:grpSpPr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7F1CB671-B6A8-4415-91AA-3F198B704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137" y="2342104"/>
              <a:ext cx="1181295" cy="2800070"/>
            </a:xfrm>
            <a:custGeom>
              <a:avLst/>
              <a:gdLst>
                <a:gd name="T0" fmla="*/ 217 w 570"/>
                <a:gd name="T1" fmla="*/ 0 h 1339"/>
                <a:gd name="T2" fmla="*/ 13 w 570"/>
                <a:gd name="T3" fmla="*/ 193 h 1339"/>
                <a:gd name="T4" fmla="*/ 0 w 570"/>
                <a:gd name="T5" fmla="*/ 337 h 1339"/>
                <a:gd name="T6" fmla="*/ 260 w 570"/>
                <a:gd name="T7" fmla="*/ 1339 h 1339"/>
                <a:gd name="T8" fmla="*/ 314 w 570"/>
                <a:gd name="T9" fmla="*/ 1339 h 1339"/>
                <a:gd name="T10" fmla="*/ 570 w 570"/>
                <a:gd name="T11" fmla="*/ 1339 h 1339"/>
                <a:gd name="T12" fmla="*/ 217 w 570"/>
                <a:gd name="T13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0" h="1339">
                  <a:moveTo>
                    <a:pt x="217" y="0"/>
                  </a:moveTo>
                  <a:lnTo>
                    <a:pt x="13" y="193"/>
                  </a:lnTo>
                  <a:lnTo>
                    <a:pt x="0" y="337"/>
                  </a:lnTo>
                  <a:lnTo>
                    <a:pt x="260" y="1339"/>
                  </a:lnTo>
                  <a:lnTo>
                    <a:pt x="314" y="1339"/>
                  </a:lnTo>
                  <a:lnTo>
                    <a:pt x="570" y="1339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E6133D18-635D-44EB-B9CE-A808D1BBA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137" y="2745699"/>
              <a:ext cx="646604" cy="2396475"/>
            </a:xfrm>
            <a:custGeom>
              <a:avLst/>
              <a:gdLst>
                <a:gd name="T0" fmla="*/ 13 w 312"/>
                <a:gd name="T1" fmla="*/ 0 h 1146"/>
                <a:gd name="T2" fmla="*/ 6 w 312"/>
                <a:gd name="T3" fmla="*/ 69 h 1146"/>
                <a:gd name="T4" fmla="*/ 0 w 312"/>
                <a:gd name="T5" fmla="*/ 144 h 1146"/>
                <a:gd name="T6" fmla="*/ 199 w 312"/>
                <a:gd name="T7" fmla="*/ 911 h 1146"/>
                <a:gd name="T8" fmla="*/ 260 w 312"/>
                <a:gd name="T9" fmla="*/ 1146 h 1146"/>
                <a:gd name="T10" fmla="*/ 312 w 312"/>
                <a:gd name="T11" fmla="*/ 1146 h 1146"/>
                <a:gd name="T12" fmla="*/ 13 w 312"/>
                <a:gd name="T13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1146">
                  <a:moveTo>
                    <a:pt x="13" y="0"/>
                  </a:moveTo>
                  <a:lnTo>
                    <a:pt x="6" y="69"/>
                  </a:lnTo>
                  <a:lnTo>
                    <a:pt x="0" y="144"/>
                  </a:lnTo>
                  <a:lnTo>
                    <a:pt x="199" y="911"/>
                  </a:lnTo>
                  <a:lnTo>
                    <a:pt x="260" y="1146"/>
                  </a:lnTo>
                  <a:lnTo>
                    <a:pt x="312" y="114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CE0AB0A-DAEA-489D-B838-C763537515F2}"/>
              </a:ext>
            </a:extLst>
          </p:cNvPr>
          <p:cNvGrpSpPr/>
          <p:nvPr/>
        </p:nvGrpSpPr>
        <p:grpSpPr>
          <a:xfrm>
            <a:off x="7807949" y="3727850"/>
            <a:ext cx="1414791" cy="3128383"/>
            <a:chOff x="5850881" y="2795887"/>
            <a:chExt cx="1061093" cy="2346287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6F0FA1DE-D861-4596-834C-DD7473BF9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881" y="2795887"/>
              <a:ext cx="1061093" cy="2346287"/>
            </a:xfrm>
            <a:custGeom>
              <a:avLst/>
              <a:gdLst>
                <a:gd name="T0" fmla="*/ 221 w 512"/>
                <a:gd name="T1" fmla="*/ 0 h 1122"/>
                <a:gd name="T2" fmla="*/ 15 w 512"/>
                <a:gd name="T3" fmla="*/ 197 h 1122"/>
                <a:gd name="T4" fmla="*/ 0 w 512"/>
                <a:gd name="T5" fmla="*/ 342 h 1122"/>
                <a:gd name="T6" fmla="*/ 63 w 512"/>
                <a:gd name="T7" fmla="*/ 580 h 1122"/>
                <a:gd name="T8" fmla="*/ 207 w 512"/>
                <a:gd name="T9" fmla="*/ 1122 h 1122"/>
                <a:gd name="T10" fmla="*/ 256 w 512"/>
                <a:gd name="T11" fmla="*/ 1122 h 1122"/>
                <a:gd name="T12" fmla="*/ 512 w 512"/>
                <a:gd name="T13" fmla="*/ 1122 h 1122"/>
                <a:gd name="T14" fmla="*/ 221 w 512"/>
                <a:gd name="T15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" h="1122">
                  <a:moveTo>
                    <a:pt x="221" y="0"/>
                  </a:moveTo>
                  <a:lnTo>
                    <a:pt x="15" y="197"/>
                  </a:lnTo>
                  <a:lnTo>
                    <a:pt x="0" y="342"/>
                  </a:lnTo>
                  <a:lnTo>
                    <a:pt x="63" y="580"/>
                  </a:lnTo>
                  <a:lnTo>
                    <a:pt x="207" y="1122"/>
                  </a:lnTo>
                  <a:lnTo>
                    <a:pt x="256" y="1122"/>
                  </a:lnTo>
                  <a:lnTo>
                    <a:pt x="512" y="1122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E40A6B3A-79FD-4738-A1D9-0AC1B4C1B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881" y="3207846"/>
              <a:ext cx="530547" cy="1934328"/>
            </a:xfrm>
            <a:custGeom>
              <a:avLst/>
              <a:gdLst>
                <a:gd name="T0" fmla="*/ 15 w 256"/>
                <a:gd name="T1" fmla="*/ 0 h 925"/>
                <a:gd name="T2" fmla="*/ 0 w 256"/>
                <a:gd name="T3" fmla="*/ 145 h 925"/>
                <a:gd name="T4" fmla="*/ 176 w 256"/>
                <a:gd name="T5" fmla="*/ 806 h 925"/>
                <a:gd name="T6" fmla="*/ 207 w 256"/>
                <a:gd name="T7" fmla="*/ 925 h 925"/>
                <a:gd name="T8" fmla="*/ 256 w 256"/>
                <a:gd name="T9" fmla="*/ 925 h 925"/>
                <a:gd name="T10" fmla="*/ 15 w 256"/>
                <a:gd name="T11" fmla="*/ 0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925">
                  <a:moveTo>
                    <a:pt x="15" y="0"/>
                  </a:moveTo>
                  <a:lnTo>
                    <a:pt x="0" y="145"/>
                  </a:lnTo>
                  <a:lnTo>
                    <a:pt x="176" y="806"/>
                  </a:lnTo>
                  <a:lnTo>
                    <a:pt x="207" y="925"/>
                  </a:lnTo>
                  <a:lnTo>
                    <a:pt x="256" y="92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CAA22E-3FD7-4DD7-97D4-2531CE836046}"/>
              </a:ext>
            </a:extLst>
          </p:cNvPr>
          <p:cNvGrpSpPr/>
          <p:nvPr/>
        </p:nvGrpSpPr>
        <p:grpSpPr>
          <a:xfrm>
            <a:off x="7122659" y="4357987"/>
            <a:ext cx="1257285" cy="2498245"/>
            <a:chOff x="5336914" y="3268490"/>
            <a:chExt cx="942964" cy="1873684"/>
          </a:xfrm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B6F2E8C6-9484-456E-B0F8-469ED8511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914" y="3268490"/>
              <a:ext cx="942964" cy="1873684"/>
            </a:xfrm>
            <a:custGeom>
              <a:avLst/>
              <a:gdLst>
                <a:gd name="T0" fmla="*/ 218 w 455"/>
                <a:gd name="T1" fmla="*/ 0 h 896"/>
                <a:gd name="T2" fmla="*/ 15 w 455"/>
                <a:gd name="T3" fmla="*/ 195 h 896"/>
                <a:gd name="T4" fmla="*/ 0 w 455"/>
                <a:gd name="T5" fmla="*/ 337 h 896"/>
                <a:gd name="T6" fmla="*/ 147 w 455"/>
                <a:gd name="T7" fmla="*/ 896 h 896"/>
                <a:gd name="T8" fmla="*/ 201 w 455"/>
                <a:gd name="T9" fmla="*/ 896 h 896"/>
                <a:gd name="T10" fmla="*/ 455 w 455"/>
                <a:gd name="T11" fmla="*/ 896 h 896"/>
                <a:gd name="T12" fmla="*/ 218 w 455"/>
                <a:gd name="T13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5" h="896">
                  <a:moveTo>
                    <a:pt x="218" y="0"/>
                  </a:moveTo>
                  <a:lnTo>
                    <a:pt x="15" y="195"/>
                  </a:lnTo>
                  <a:lnTo>
                    <a:pt x="0" y="337"/>
                  </a:lnTo>
                  <a:lnTo>
                    <a:pt x="147" y="896"/>
                  </a:lnTo>
                  <a:lnTo>
                    <a:pt x="201" y="896"/>
                  </a:lnTo>
                  <a:lnTo>
                    <a:pt x="455" y="89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F2D74C9-3543-48D8-81E3-2C6DE2F57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987" y="3676267"/>
              <a:ext cx="414489" cy="1465907"/>
            </a:xfrm>
            <a:custGeom>
              <a:avLst/>
              <a:gdLst>
                <a:gd name="T0" fmla="*/ 14 w 200"/>
                <a:gd name="T1" fmla="*/ 0 h 701"/>
                <a:gd name="T2" fmla="*/ 14 w 200"/>
                <a:gd name="T3" fmla="*/ 0 h 701"/>
                <a:gd name="T4" fmla="*/ 0 w 200"/>
                <a:gd name="T5" fmla="*/ 141 h 701"/>
                <a:gd name="T6" fmla="*/ 106 w 200"/>
                <a:gd name="T7" fmla="*/ 550 h 701"/>
                <a:gd name="T8" fmla="*/ 146 w 200"/>
                <a:gd name="T9" fmla="*/ 701 h 701"/>
                <a:gd name="T10" fmla="*/ 200 w 200"/>
                <a:gd name="T11" fmla="*/ 701 h 701"/>
                <a:gd name="T12" fmla="*/ 14 w 200"/>
                <a:gd name="T13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701">
                  <a:moveTo>
                    <a:pt x="14" y="0"/>
                  </a:moveTo>
                  <a:lnTo>
                    <a:pt x="14" y="0"/>
                  </a:lnTo>
                  <a:lnTo>
                    <a:pt x="0" y="141"/>
                  </a:lnTo>
                  <a:lnTo>
                    <a:pt x="106" y="550"/>
                  </a:lnTo>
                  <a:lnTo>
                    <a:pt x="146" y="701"/>
                  </a:lnTo>
                  <a:lnTo>
                    <a:pt x="200" y="70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158F5-D4BB-40D4-ADBD-F96B7E71E3D0}"/>
              </a:ext>
            </a:extLst>
          </p:cNvPr>
          <p:cNvGrpSpPr/>
          <p:nvPr/>
        </p:nvGrpSpPr>
        <p:grpSpPr>
          <a:xfrm>
            <a:off x="6438617" y="4960243"/>
            <a:ext cx="1091489" cy="1895989"/>
            <a:chOff x="4818802" y="3720182"/>
            <a:chExt cx="818617" cy="1421992"/>
          </a:xfrm>
        </p:grpSpPr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2ECB4126-0DF5-4159-9E8A-8871BB2C0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802" y="3720182"/>
              <a:ext cx="818617" cy="1421992"/>
            </a:xfrm>
            <a:custGeom>
              <a:avLst/>
              <a:gdLst>
                <a:gd name="T0" fmla="*/ 219 w 395"/>
                <a:gd name="T1" fmla="*/ 0 h 680"/>
                <a:gd name="T2" fmla="*/ 15 w 395"/>
                <a:gd name="T3" fmla="*/ 198 h 680"/>
                <a:gd name="T4" fmla="*/ 0 w 395"/>
                <a:gd name="T5" fmla="*/ 345 h 680"/>
                <a:gd name="T6" fmla="*/ 87 w 395"/>
                <a:gd name="T7" fmla="*/ 680 h 680"/>
                <a:gd name="T8" fmla="*/ 140 w 395"/>
                <a:gd name="T9" fmla="*/ 680 h 680"/>
                <a:gd name="T10" fmla="*/ 395 w 395"/>
                <a:gd name="T11" fmla="*/ 680 h 680"/>
                <a:gd name="T12" fmla="*/ 219 w 395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5" h="680">
                  <a:moveTo>
                    <a:pt x="219" y="0"/>
                  </a:moveTo>
                  <a:lnTo>
                    <a:pt x="15" y="198"/>
                  </a:lnTo>
                  <a:lnTo>
                    <a:pt x="0" y="345"/>
                  </a:lnTo>
                  <a:lnTo>
                    <a:pt x="87" y="680"/>
                  </a:lnTo>
                  <a:lnTo>
                    <a:pt x="140" y="680"/>
                  </a:lnTo>
                  <a:lnTo>
                    <a:pt x="395" y="680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id="{D952F353-7038-4CE9-AB7D-EFB56CD07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802" y="4134233"/>
              <a:ext cx="290143" cy="1007941"/>
            </a:xfrm>
            <a:custGeom>
              <a:avLst/>
              <a:gdLst>
                <a:gd name="T0" fmla="*/ 15 w 140"/>
                <a:gd name="T1" fmla="*/ 0 h 482"/>
                <a:gd name="T2" fmla="*/ 15 w 140"/>
                <a:gd name="T3" fmla="*/ 0 h 482"/>
                <a:gd name="T4" fmla="*/ 12 w 140"/>
                <a:gd name="T5" fmla="*/ 23 h 482"/>
                <a:gd name="T6" fmla="*/ 0 w 140"/>
                <a:gd name="T7" fmla="*/ 147 h 482"/>
                <a:gd name="T8" fmla="*/ 2 w 140"/>
                <a:gd name="T9" fmla="*/ 149 h 482"/>
                <a:gd name="T10" fmla="*/ 87 w 140"/>
                <a:gd name="T11" fmla="*/ 482 h 482"/>
                <a:gd name="T12" fmla="*/ 87 w 140"/>
                <a:gd name="T13" fmla="*/ 482 h 482"/>
                <a:gd name="T14" fmla="*/ 140 w 140"/>
                <a:gd name="T15" fmla="*/ 482 h 482"/>
                <a:gd name="T16" fmla="*/ 140 w 140"/>
                <a:gd name="T17" fmla="*/ 482 h 482"/>
                <a:gd name="T18" fmla="*/ 15 w 140"/>
                <a:gd name="T1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482">
                  <a:moveTo>
                    <a:pt x="15" y="0"/>
                  </a:moveTo>
                  <a:lnTo>
                    <a:pt x="15" y="0"/>
                  </a:lnTo>
                  <a:lnTo>
                    <a:pt x="12" y="23"/>
                  </a:lnTo>
                  <a:lnTo>
                    <a:pt x="0" y="147"/>
                  </a:lnTo>
                  <a:lnTo>
                    <a:pt x="2" y="149"/>
                  </a:lnTo>
                  <a:lnTo>
                    <a:pt x="87" y="482"/>
                  </a:lnTo>
                  <a:lnTo>
                    <a:pt x="87" y="482"/>
                  </a:lnTo>
                  <a:lnTo>
                    <a:pt x="140" y="482"/>
                  </a:lnTo>
                  <a:lnTo>
                    <a:pt x="140" y="48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AB00B00-91DB-4D21-92ED-073CF28414D3}"/>
              </a:ext>
            </a:extLst>
          </p:cNvPr>
          <p:cNvGrpSpPr/>
          <p:nvPr/>
        </p:nvGrpSpPr>
        <p:grpSpPr>
          <a:xfrm>
            <a:off x="5753327" y="5584805"/>
            <a:ext cx="925695" cy="1271428"/>
            <a:chOff x="4304835" y="4188603"/>
            <a:chExt cx="694271" cy="953571"/>
          </a:xfrm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8D283D55-142A-47F9-81D1-E9116179E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835" y="4188603"/>
              <a:ext cx="694271" cy="953571"/>
            </a:xfrm>
            <a:custGeom>
              <a:avLst/>
              <a:gdLst>
                <a:gd name="T0" fmla="*/ 217 w 335"/>
                <a:gd name="T1" fmla="*/ 0 h 456"/>
                <a:gd name="T2" fmla="*/ 15 w 335"/>
                <a:gd name="T3" fmla="*/ 195 h 456"/>
                <a:gd name="T4" fmla="*/ 0 w 335"/>
                <a:gd name="T5" fmla="*/ 342 h 456"/>
                <a:gd name="T6" fmla="*/ 14 w 335"/>
                <a:gd name="T7" fmla="*/ 393 h 456"/>
                <a:gd name="T8" fmla="*/ 30 w 335"/>
                <a:gd name="T9" fmla="*/ 456 h 456"/>
                <a:gd name="T10" fmla="*/ 84 w 335"/>
                <a:gd name="T11" fmla="*/ 456 h 456"/>
                <a:gd name="T12" fmla="*/ 335 w 335"/>
                <a:gd name="T13" fmla="*/ 456 h 456"/>
                <a:gd name="T14" fmla="*/ 217 w 335"/>
                <a:gd name="T15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456">
                  <a:moveTo>
                    <a:pt x="217" y="0"/>
                  </a:moveTo>
                  <a:lnTo>
                    <a:pt x="15" y="195"/>
                  </a:lnTo>
                  <a:lnTo>
                    <a:pt x="0" y="342"/>
                  </a:lnTo>
                  <a:lnTo>
                    <a:pt x="14" y="393"/>
                  </a:lnTo>
                  <a:lnTo>
                    <a:pt x="30" y="456"/>
                  </a:lnTo>
                  <a:lnTo>
                    <a:pt x="84" y="456"/>
                  </a:lnTo>
                  <a:lnTo>
                    <a:pt x="335" y="456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5517A970-1B4C-4209-A3ED-281BD752C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835" y="4598471"/>
              <a:ext cx="174086" cy="543703"/>
            </a:xfrm>
            <a:custGeom>
              <a:avLst/>
              <a:gdLst>
                <a:gd name="T0" fmla="*/ 15 w 84"/>
                <a:gd name="T1" fmla="*/ 0 h 260"/>
                <a:gd name="T2" fmla="*/ 0 w 84"/>
                <a:gd name="T3" fmla="*/ 143 h 260"/>
                <a:gd name="T4" fmla="*/ 30 w 84"/>
                <a:gd name="T5" fmla="*/ 260 h 260"/>
                <a:gd name="T6" fmla="*/ 84 w 84"/>
                <a:gd name="T7" fmla="*/ 260 h 260"/>
                <a:gd name="T8" fmla="*/ 15 w 84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60">
                  <a:moveTo>
                    <a:pt x="15" y="0"/>
                  </a:moveTo>
                  <a:lnTo>
                    <a:pt x="0" y="143"/>
                  </a:lnTo>
                  <a:lnTo>
                    <a:pt x="30" y="260"/>
                  </a:lnTo>
                  <a:lnTo>
                    <a:pt x="84" y="26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4" name="Freeform 19">
            <a:extLst>
              <a:ext uri="{FF2B5EF4-FFF2-40B4-BE49-F238E27FC236}">
                <a16:creationId xmlns:a16="http://schemas.microsoft.com/office/drawing/2014/main" id="{BE44C6EC-51C5-417C-8763-CDEC0F610E46}"/>
              </a:ext>
            </a:extLst>
          </p:cNvPr>
          <p:cNvSpPr>
            <a:spLocks/>
          </p:cNvSpPr>
          <p:nvPr/>
        </p:nvSpPr>
        <p:spPr bwMode="auto">
          <a:xfrm>
            <a:off x="5011255" y="6203789"/>
            <a:ext cx="831743" cy="652444"/>
          </a:xfrm>
          <a:custGeom>
            <a:avLst/>
            <a:gdLst>
              <a:gd name="T0" fmla="*/ 0 w 301"/>
              <a:gd name="T1" fmla="*/ 234 h 234"/>
              <a:gd name="T2" fmla="*/ 301 w 301"/>
              <a:gd name="T3" fmla="*/ 234 h 234"/>
              <a:gd name="T4" fmla="*/ 240 w 301"/>
              <a:gd name="T5" fmla="*/ 0 h 234"/>
              <a:gd name="T6" fmla="*/ 0 w 301"/>
              <a:gd name="T7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1" h="234">
                <a:moveTo>
                  <a:pt x="0" y="234"/>
                </a:moveTo>
                <a:lnTo>
                  <a:pt x="301" y="234"/>
                </a:lnTo>
                <a:lnTo>
                  <a:pt x="240" y="0"/>
                </a:lnTo>
                <a:lnTo>
                  <a:pt x="0" y="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0" name="Group 9"/>
          <p:cNvGrpSpPr/>
          <p:nvPr/>
        </p:nvGrpSpPr>
        <p:grpSpPr>
          <a:xfrm>
            <a:off x="517091" y="5632508"/>
            <a:ext cx="2458932" cy="420149"/>
            <a:chOff x="387818" y="3812410"/>
            <a:chExt cx="1844199" cy="315112"/>
          </a:xfrm>
        </p:grpSpPr>
        <p:sp>
          <p:nvSpPr>
            <p:cNvPr id="72" name="Rounded Rectangle 71"/>
            <p:cNvSpPr/>
            <p:nvPr/>
          </p:nvSpPr>
          <p:spPr bwMode="auto">
            <a:xfrm flipH="1">
              <a:off x="387818" y="3812410"/>
              <a:ext cx="1844199" cy="3151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latin typeface="Metropolis" panose="00000500000000000000" pitchFamily="50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 flipH="1">
              <a:off x="1945004" y="3837836"/>
              <a:ext cx="264262" cy="2642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tropolis" panose="00000500000000000000" pitchFamily="50" charset="0"/>
                </a:rPr>
                <a:t>8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94E9E17-CE0C-4A6C-8162-8727CA72AC6A}"/>
                </a:ext>
              </a:extLst>
            </p:cNvPr>
            <p:cNvSpPr txBox="1"/>
            <p:nvPr/>
          </p:nvSpPr>
          <p:spPr>
            <a:xfrm flipH="1">
              <a:off x="543772" y="3889175"/>
              <a:ext cx="1284194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etropolis" panose="00000500000000000000" pitchFamily="50" charset="0"/>
                </a:rPr>
                <a:t>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3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766F-C534-403E-92A1-86AFA261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39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bg2">
                    <a:lumMod val="50000"/>
                  </a:schemeClr>
                </a:solidFill>
                <a:latin typeface="Metropolis"/>
              </a:rPr>
              <a:t>Benefits</a:t>
            </a:r>
            <a:endParaRPr lang="en-US" sz="5200" kern="1200" dirty="0">
              <a:solidFill>
                <a:schemeClr val="bg2">
                  <a:lumMod val="50000"/>
                </a:schemeClr>
              </a:solidFill>
              <a:latin typeface="Metropolis"/>
            </a:endParaRP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47C99D6D-DE3A-4752-AD8C-75D435E31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31954"/>
              </p:ext>
            </p:extLst>
          </p:nvPr>
        </p:nvGraphicFramePr>
        <p:xfrm>
          <a:off x="838200" y="1156274"/>
          <a:ext cx="10515600" cy="502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08769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The Options in 2021</a:t>
            </a:r>
          </a:p>
        </p:txBody>
      </p:sp>
      <p:pic>
        <p:nvPicPr>
          <p:cNvPr id="38" name="Picture 2" descr="From Azure Resource Manager (ARM) | Pulumi">
            <a:extLst>
              <a:ext uri="{FF2B5EF4-FFF2-40B4-BE49-F238E27FC236}">
                <a16:creationId xmlns:a16="http://schemas.microsoft.com/office/drawing/2014/main" id="{309A1B79-16E7-422C-835E-ECA81B15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36" y="1831887"/>
            <a:ext cx="650541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4A1D375-C4A4-4332-A12A-17AE6611EE55}"/>
              </a:ext>
            </a:extLst>
          </p:cNvPr>
          <p:cNvSpPr txBox="1"/>
          <p:nvPr/>
        </p:nvSpPr>
        <p:spPr>
          <a:xfrm>
            <a:off x="2108091" y="1690688"/>
            <a:ext cx="4950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ARM Templates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636AFE85-D843-41CD-8403-83C43839B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6" y="26585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6DE9EE4-0338-48ED-B398-C7A9F359D582}"/>
              </a:ext>
            </a:extLst>
          </p:cNvPr>
          <p:cNvSpPr txBox="1"/>
          <p:nvPr/>
        </p:nvSpPr>
        <p:spPr>
          <a:xfrm>
            <a:off x="2108091" y="2513087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Bicep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A1DFBF-C1C9-468F-8CEF-6309075B5A37}"/>
              </a:ext>
            </a:extLst>
          </p:cNvPr>
          <p:cNvSpPr txBox="1"/>
          <p:nvPr/>
        </p:nvSpPr>
        <p:spPr>
          <a:xfrm>
            <a:off x="2108091" y="4980284"/>
            <a:ext cx="482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PowerShell/CLI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3CB1ED-9E9E-471D-BDF8-874D4E00CD12}"/>
              </a:ext>
            </a:extLst>
          </p:cNvPr>
          <p:cNvSpPr txBox="1"/>
          <p:nvPr/>
        </p:nvSpPr>
        <p:spPr>
          <a:xfrm>
            <a:off x="2108091" y="4157885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Pulumi</a:t>
            </a:r>
            <a:endParaRPr lang="en-GB" sz="4800" b="1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/>
              <a:ea typeface="+mj-ea"/>
              <a:cs typeface="+mj-cs"/>
            </a:endParaRPr>
          </a:p>
        </p:txBody>
      </p:sp>
      <p:pic>
        <p:nvPicPr>
          <p:cNvPr id="45" name="Picture 16" descr="Pulumi - Modern Infrastructure as Code">
            <a:extLst>
              <a:ext uri="{FF2B5EF4-FFF2-40B4-BE49-F238E27FC236}">
                <a16:creationId xmlns:a16="http://schemas.microsoft.com/office/drawing/2014/main" id="{6029CAB9-0705-46C1-BEF5-816888CDD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16"/>
          <a:stretch/>
        </p:blipFill>
        <p:spPr bwMode="auto">
          <a:xfrm>
            <a:off x="1328982" y="4299085"/>
            <a:ext cx="77604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8" descr="Terraform Logos - Terraform by HashiCorp | Logos, Square logo, Simple logo">
            <a:extLst>
              <a:ext uri="{FF2B5EF4-FFF2-40B4-BE49-F238E27FC236}">
                <a16:creationId xmlns:a16="http://schemas.microsoft.com/office/drawing/2014/main" id="{72551E9C-5A1B-4098-80D1-AC79B9FF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6" y="347668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527B40D-EFBC-4821-BCE5-2259A2B5C52C}"/>
              </a:ext>
            </a:extLst>
          </p:cNvPr>
          <p:cNvSpPr txBox="1"/>
          <p:nvPr/>
        </p:nvSpPr>
        <p:spPr>
          <a:xfrm>
            <a:off x="2108091" y="3335486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/>
                <a:ea typeface="+mj-ea"/>
                <a:cs typeface="+mj-cs"/>
              </a:rPr>
              <a:t>Terraform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7A1919-F678-474F-895F-CE2AD6F28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06" y="512578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5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Azure Resource Manager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3D8E-F121-494C-A925-04C257A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Microsoft native language for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IaC</a:t>
            </a:r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 on Azure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Supported directly by Microsoft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JSON based with a custom DSL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Stateless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Closed Source</a:t>
            </a:r>
          </a:p>
          <a:p>
            <a:endParaRPr lang="en-GB" dirty="0">
              <a:solidFill>
                <a:srgbClr val="595959"/>
              </a:solidFill>
              <a:latin typeface="Metropolis" panose="00000500000000000000"/>
            </a:endParaRPr>
          </a:p>
        </p:txBody>
      </p:sp>
      <p:pic>
        <p:nvPicPr>
          <p:cNvPr id="4" name="Picture 10" descr="From Azure Resource Manager (ARM) | Pulumi">
            <a:extLst>
              <a:ext uri="{FF2B5EF4-FFF2-40B4-BE49-F238E27FC236}">
                <a16:creationId xmlns:a16="http://schemas.microsoft.com/office/drawing/2014/main" id="{C655D6FA-C1DA-4318-ADC5-EFE76611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04" y="4001294"/>
            <a:ext cx="2438400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33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2CE5-5FE7-4625-A622-12A9AEF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  <a:t>Bicep</a:t>
            </a:r>
            <a:br>
              <a:rPr lang="en-GB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Metropolis" panose="00000500000000000000" pitchFamily="50" charset="0"/>
              </a:rPr>
            </a:br>
            <a:endParaRPr lang="en-GB" sz="5400" dirty="0">
              <a:solidFill>
                <a:schemeClr val="tx1">
                  <a:lumMod val="65000"/>
                  <a:lumOff val="35000"/>
                </a:schemeClr>
              </a:solidFill>
              <a:latin typeface="Metropolis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3D8E-F121-494C-A925-04C257AD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New Microsoft higher level abstraction for </a:t>
            </a:r>
            <a:r>
              <a:rPr lang="en-GB" dirty="0" err="1">
                <a:solidFill>
                  <a:srgbClr val="595959"/>
                </a:solidFill>
                <a:latin typeface="Metropolis" panose="00000500000000000000"/>
              </a:rPr>
              <a:t>Iac</a:t>
            </a:r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 on Azure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Supported directly by Microsoft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Custom DSL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Uses ARM templates under the hood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Stateless</a:t>
            </a:r>
          </a:p>
          <a:p>
            <a:r>
              <a:rPr lang="en-GB" dirty="0">
                <a:solidFill>
                  <a:srgbClr val="595959"/>
                </a:solidFill>
                <a:latin typeface="Metropolis" panose="00000500000000000000"/>
              </a:rPr>
              <a:t>Open Source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90D67A7-E14D-4524-AA1F-CB32D3008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7385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0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508</Words>
  <Application>Microsoft Office PowerPoint</Application>
  <PresentationFormat>Widescreen</PresentationFormat>
  <Paragraphs>173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Metropolis</vt:lpstr>
      <vt:lpstr>Poppins</vt:lpstr>
      <vt:lpstr>Poppins SemiBold</vt:lpstr>
      <vt:lpstr>Segoe UI</vt:lpstr>
      <vt:lpstr>Segoe UI Light</vt:lpstr>
      <vt:lpstr>Wingdings</vt:lpstr>
      <vt:lpstr>Office Theme</vt:lpstr>
      <vt:lpstr>1_Office Theme</vt:lpstr>
      <vt:lpstr>PowerPoint Presentation</vt:lpstr>
      <vt:lpstr>The State of Azure Infrastructure as Code</vt:lpstr>
      <vt:lpstr>About Me</vt:lpstr>
      <vt:lpstr>What is Infrastructure as Code?</vt:lpstr>
      <vt:lpstr>Benefits</vt:lpstr>
      <vt:lpstr>Benefits</vt:lpstr>
      <vt:lpstr>The Options in 2021</vt:lpstr>
      <vt:lpstr>Azure Resource Manager Templates</vt:lpstr>
      <vt:lpstr>Bicep </vt:lpstr>
      <vt:lpstr>Terraform</vt:lpstr>
      <vt:lpstr>Pulumi</vt:lpstr>
      <vt:lpstr>Farmer</vt:lpstr>
      <vt:lpstr>CLI/PowerShell</vt:lpstr>
      <vt:lpstr>Which to Choose?</vt:lpstr>
      <vt:lpstr>Multi-Platform Support</vt:lpstr>
      <vt:lpstr>Microsoft Support &amp; Updates</vt:lpstr>
      <vt:lpstr>Programming Language Support</vt:lpstr>
      <vt:lpstr>Stateful</vt:lpstr>
      <vt:lpstr>Stateless</vt:lpstr>
      <vt:lpstr>Comparison</vt:lpstr>
      <vt:lpstr>Changing Language</vt:lpstr>
      <vt:lpstr>Real World Scenarios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Simon</dc:creator>
  <cp:lastModifiedBy>Sam Cogan</cp:lastModifiedBy>
  <cp:revision>12</cp:revision>
  <dcterms:created xsi:type="dcterms:W3CDTF">2021-07-29T16:01:38Z</dcterms:created>
  <dcterms:modified xsi:type="dcterms:W3CDTF">2021-09-23T10:16:01Z</dcterms:modified>
</cp:coreProperties>
</file>