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7"/>
  </p:notesMasterIdLst>
  <p:sldIdLst>
    <p:sldId id="256" r:id="rId2"/>
    <p:sldId id="270" r:id="rId3"/>
    <p:sldId id="1900" r:id="rId4"/>
    <p:sldId id="1917" r:id="rId5"/>
    <p:sldId id="1901" r:id="rId6"/>
    <p:sldId id="1902" r:id="rId7"/>
    <p:sldId id="1904" r:id="rId8"/>
    <p:sldId id="1903" r:id="rId9"/>
    <p:sldId id="1905" r:id="rId10"/>
    <p:sldId id="1907" r:id="rId11"/>
    <p:sldId id="1906" r:id="rId12"/>
    <p:sldId id="1908" r:id="rId13"/>
    <p:sldId id="1909" r:id="rId14"/>
    <p:sldId id="1914" r:id="rId15"/>
    <p:sldId id="191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2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12.svg"/><Relationship Id="rId16" Type="http://schemas.openxmlformats.org/officeDocument/2006/relationships/image" Target="../media/image36.svg"/><Relationship Id="rId1" Type="http://schemas.openxmlformats.org/officeDocument/2006/relationships/image" Target="../media/image1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Relationship Id="rId14" Type="http://schemas.openxmlformats.org/officeDocument/2006/relationships/image" Target="../media/image6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12.svg"/><Relationship Id="rId16" Type="http://schemas.openxmlformats.org/officeDocument/2006/relationships/image" Target="../media/image36.svg"/><Relationship Id="rId1" Type="http://schemas.openxmlformats.org/officeDocument/2006/relationships/image" Target="../media/image1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Relationship Id="rId14" Type="http://schemas.openxmlformats.org/officeDocument/2006/relationships/image" Target="../media/image6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7B4FBD-E968-451B-AB26-46309F8F7F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37480CC-9218-473F-A7C2-A09ED8654A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rPr>
            <a:t>Declarative</a:t>
          </a:r>
          <a:endParaRPr lang="en-US" sz="2400" dirty="0">
            <a:latin typeface="Metropolis"/>
          </a:endParaRPr>
        </a:p>
      </dgm:t>
    </dgm:pt>
    <dgm:pt modelId="{D8AE2A30-D28D-40C3-B88A-D55C969EAA04}" type="parTrans" cxnId="{607FF0A2-B662-48DE-BF0E-94D835243440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1A6E2892-F4FB-4F10-A5C1-D592D66DBB27}" type="sibTrans" cxnId="{607FF0A2-B662-48DE-BF0E-94D835243440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AD0937D6-C270-46D8-9FBD-34CE6C82F0D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rPr>
            <a:t>Idempotent/Repeatable</a:t>
          </a:r>
        </a:p>
      </dgm:t>
    </dgm:pt>
    <dgm:pt modelId="{7D858EDD-8F12-4FB6-A981-E227B1D85995}" type="parTrans" cxnId="{A4AB5C23-02F8-42AC-95B4-D1074D12226A}">
      <dgm:prSet/>
      <dgm:spPr/>
      <dgm:t>
        <a:bodyPr/>
        <a:lstStyle/>
        <a:p>
          <a:endParaRPr lang="en-GB"/>
        </a:p>
      </dgm:t>
    </dgm:pt>
    <dgm:pt modelId="{2FDB216C-870A-4F18-B20A-D2BFAAABC59A}" type="sibTrans" cxnId="{A4AB5C23-02F8-42AC-95B4-D1074D12226A}">
      <dgm:prSet/>
      <dgm:spPr/>
      <dgm:t>
        <a:bodyPr/>
        <a:lstStyle/>
        <a:p>
          <a:endParaRPr lang="en-GB"/>
        </a:p>
      </dgm:t>
    </dgm:pt>
    <dgm:pt modelId="{994E48BB-C751-4823-B216-E871AE07250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rPr>
            <a:t>Immutable</a:t>
          </a:r>
          <a:endParaRPr lang="en-GB" dirty="0">
            <a:solidFill>
              <a:schemeClr val="tx1">
                <a:lumMod val="65000"/>
                <a:lumOff val="35000"/>
              </a:schemeClr>
            </a:solidFill>
            <a:latin typeface="Metropolis" panose="00000500000000000000" pitchFamily="50" charset="0"/>
          </a:endParaRPr>
        </a:p>
      </dgm:t>
    </dgm:pt>
    <dgm:pt modelId="{2FFB55EE-B18A-453B-BFEF-36169F836BFB}" type="parTrans" cxnId="{0D90302B-CD51-4091-8B95-5FA731DE6D74}">
      <dgm:prSet/>
      <dgm:spPr/>
      <dgm:t>
        <a:bodyPr/>
        <a:lstStyle/>
        <a:p>
          <a:endParaRPr lang="en-GB"/>
        </a:p>
      </dgm:t>
    </dgm:pt>
    <dgm:pt modelId="{9BF1B34C-F4D7-4AF1-BB5E-14A2201F9D7D}" type="sibTrans" cxnId="{0D90302B-CD51-4091-8B95-5FA731DE6D74}">
      <dgm:prSet/>
      <dgm:spPr/>
      <dgm:t>
        <a:bodyPr/>
        <a:lstStyle/>
        <a:p>
          <a:endParaRPr lang="en-GB"/>
        </a:p>
      </dgm:t>
    </dgm:pt>
    <dgm:pt modelId="{E9A6EC65-C6FD-4EC9-AF12-047EEED617E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rPr>
            <a:t>Reusable</a:t>
          </a:r>
          <a:endParaRPr lang="en-GB" dirty="0">
            <a:solidFill>
              <a:schemeClr val="tx1">
                <a:lumMod val="65000"/>
                <a:lumOff val="35000"/>
              </a:schemeClr>
            </a:solidFill>
            <a:latin typeface="Metropolis" panose="00000500000000000000" pitchFamily="50" charset="0"/>
          </a:endParaRPr>
        </a:p>
      </dgm:t>
    </dgm:pt>
    <dgm:pt modelId="{261A180E-E359-4C08-B326-9B23EA0364D1}" type="parTrans" cxnId="{2504F840-8F05-42E0-A746-F90305FCD35A}">
      <dgm:prSet/>
      <dgm:spPr/>
      <dgm:t>
        <a:bodyPr/>
        <a:lstStyle/>
        <a:p>
          <a:endParaRPr lang="en-GB"/>
        </a:p>
      </dgm:t>
    </dgm:pt>
    <dgm:pt modelId="{A0951EB1-4ECB-4F15-97B0-B23EAAF18303}" type="sibTrans" cxnId="{2504F840-8F05-42E0-A746-F90305FCD35A}">
      <dgm:prSet/>
      <dgm:spPr/>
      <dgm:t>
        <a:bodyPr/>
        <a:lstStyle/>
        <a:p>
          <a:endParaRPr lang="en-GB"/>
        </a:p>
      </dgm:t>
    </dgm:pt>
    <dgm:pt modelId="{D70183FA-1DC3-4376-AC23-2EC3CC08C71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rPr>
            <a:t>Modular</a:t>
          </a:r>
          <a:endParaRPr lang="en-GB" dirty="0">
            <a:solidFill>
              <a:schemeClr val="tx1">
                <a:lumMod val="65000"/>
                <a:lumOff val="35000"/>
              </a:schemeClr>
            </a:solidFill>
            <a:latin typeface="Metropolis" panose="00000500000000000000" pitchFamily="50" charset="0"/>
          </a:endParaRPr>
        </a:p>
      </dgm:t>
    </dgm:pt>
    <dgm:pt modelId="{5CB761A3-0148-4482-A156-388A7DB9F32A}" type="parTrans" cxnId="{EC8E5C55-5835-4C56-903E-2A2B230B7C9D}">
      <dgm:prSet/>
      <dgm:spPr/>
      <dgm:t>
        <a:bodyPr/>
        <a:lstStyle/>
        <a:p>
          <a:endParaRPr lang="en-GB"/>
        </a:p>
      </dgm:t>
    </dgm:pt>
    <dgm:pt modelId="{EA411224-5770-4365-B24A-129B0FD3B250}" type="sibTrans" cxnId="{EC8E5C55-5835-4C56-903E-2A2B230B7C9D}">
      <dgm:prSet/>
      <dgm:spPr/>
      <dgm:t>
        <a:bodyPr/>
        <a:lstStyle/>
        <a:p>
          <a:endParaRPr lang="en-GB"/>
        </a:p>
      </dgm:t>
    </dgm:pt>
    <dgm:pt modelId="{D4B7E7C1-A5CC-4010-B03B-4B2226877E3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rPr>
            <a:t>Drift Correction</a:t>
          </a:r>
          <a:endParaRPr lang="en-GB" dirty="0">
            <a:solidFill>
              <a:schemeClr val="tx1">
                <a:lumMod val="65000"/>
                <a:lumOff val="35000"/>
              </a:schemeClr>
            </a:solidFill>
            <a:latin typeface="Metropolis" panose="00000500000000000000" pitchFamily="50" charset="0"/>
          </a:endParaRPr>
        </a:p>
      </dgm:t>
    </dgm:pt>
    <dgm:pt modelId="{1186B269-7E20-42AD-AAFE-2F8E9333C8A7}" type="parTrans" cxnId="{1AFBB645-864C-4CB1-B3A5-3114C4B147A4}">
      <dgm:prSet/>
      <dgm:spPr/>
      <dgm:t>
        <a:bodyPr/>
        <a:lstStyle/>
        <a:p>
          <a:endParaRPr lang="en-GB"/>
        </a:p>
      </dgm:t>
    </dgm:pt>
    <dgm:pt modelId="{3841E93B-7866-4869-9242-E73CEA182359}" type="sibTrans" cxnId="{1AFBB645-864C-4CB1-B3A5-3114C4B147A4}">
      <dgm:prSet/>
      <dgm:spPr/>
      <dgm:t>
        <a:bodyPr/>
        <a:lstStyle/>
        <a:p>
          <a:endParaRPr lang="en-GB"/>
        </a:p>
      </dgm:t>
    </dgm:pt>
    <dgm:pt modelId="{FB37532D-9183-4DE9-B6D6-1FF31D6A897D}" type="pres">
      <dgm:prSet presAssocID="{517B4FBD-E968-451B-AB26-46309F8F7F61}" presName="root" presStyleCnt="0">
        <dgm:presLayoutVars>
          <dgm:dir/>
          <dgm:resizeHandles val="exact"/>
        </dgm:presLayoutVars>
      </dgm:prSet>
      <dgm:spPr/>
    </dgm:pt>
    <dgm:pt modelId="{273E18F3-0FDA-4091-AD15-CFA3D42A97C8}" type="pres">
      <dgm:prSet presAssocID="{F37480CC-9218-473F-A7C2-A09ED8654A54}" presName="compNode" presStyleCnt="0"/>
      <dgm:spPr/>
    </dgm:pt>
    <dgm:pt modelId="{1A9337D5-25E7-4924-B4A3-C4163E38FDBF}" type="pres">
      <dgm:prSet presAssocID="{F37480CC-9218-473F-A7C2-A09ED8654A54}" presName="bgRect" presStyleLbl="bgShp" presStyleIdx="0" presStyleCnt="6"/>
      <dgm:spPr/>
    </dgm:pt>
    <dgm:pt modelId="{50D0172E-0CDE-4405-9064-62AD7F6A33BD}" type="pres">
      <dgm:prSet presAssocID="{F37480CC-9218-473F-A7C2-A09ED8654A5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8E95CB5-C8BA-4340-AD80-2F97BF981675}" type="pres">
      <dgm:prSet presAssocID="{F37480CC-9218-473F-A7C2-A09ED8654A54}" presName="spaceRect" presStyleCnt="0"/>
      <dgm:spPr/>
    </dgm:pt>
    <dgm:pt modelId="{2C92AB86-DDC2-4A84-B2BD-B730C3294E94}" type="pres">
      <dgm:prSet presAssocID="{F37480CC-9218-473F-A7C2-A09ED8654A54}" presName="parTx" presStyleLbl="revTx" presStyleIdx="0" presStyleCnt="6">
        <dgm:presLayoutVars>
          <dgm:chMax val="0"/>
          <dgm:chPref val="0"/>
        </dgm:presLayoutVars>
      </dgm:prSet>
      <dgm:spPr/>
    </dgm:pt>
    <dgm:pt modelId="{C2CF7029-A2E8-4DE7-9CF1-12B32EDCC61A}" type="pres">
      <dgm:prSet presAssocID="{1A6E2892-F4FB-4F10-A5C1-D592D66DBB27}" presName="sibTrans" presStyleCnt="0"/>
      <dgm:spPr/>
    </dgm:pt>
    <dgm:pt modelId="{0B5E34F3-1396-4917-9BF0-DFC083812E21}" type="pres">
      <dgm:prSet presAssocID="{AD0937D6-C270-46D8-9FBD-34CE6C82F0DC}" presName="compNode" presStyleCnt="0"/>
      <dgm:spPr/>
    </dgm:pt>
    <dgm:pt modelId="{DA57E416-7B54-44BD-B98E-90AA9CFD5CAB}" type="pres">
      <dgm:prSet presAssocID="{AD0937D6-C270-46D8-9FBD-34CE6C82F0DC}" presName="bgRect" presStyleLbl="bgShp" presStyleIdx="1" presStyleCnt="6"/>
      <dgm:spPr/>
    </dgm:pt>
    <dgm:pt modelId="{326009E7-8296-4A8C-984D-781CBAC4A7DE}" type="pres">
      <dgm:prSet presAssocID="{AD0937D6-C270-46D8-9FBD-34CE6C82F0D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e arrow Rotate right"/>
        </a:ext>
      </dgm:extLst>
    </dgm:pt>
    <dgm:pt modelId="{B4275EC5-B231-4641-8531-A5AC018F3C3A}" type="pres">
      <dgm:prSet presAssocID="{AD0937D6-C270-46D8-9FBD-34CE6C82F0DC}" presName="spaceRect" presStyleCnt="0"/>
      <dgm:spPr/>
    </dgm:pt>
    <dgm:pt modelId="{02C131D9-A950-44E7-B6C0-97A1BC9809EB}" type="pres">
      <dgm:prSet presAssocID="{AD0937D6-C270-46D8-9FBD-34CE6C82F0DC}" presName="parTx" presStyleLbl="revTx" presStyleIdx="1" presStyleCnt="6">
        <dgm:presLayoutVars>
          <dgm:chMax val="0"/>
          <dgm:chPref val="0"/>
        </dgm:presLayoutVars>
      </dgm:prSet>
      <dgm:spPr/>
    </dgm:pt>
    <dgm:pt modelId="{F235674A-4951-42F6-AD54-DEECF397E86F}" type="pres">
      <dgm:prSet presAssocID="{2FDB216C-870A-4F18-B20A-D2BFAAABC59A}" presName="sibTrans" presStyleCnt="0"/>
      <dgm:spPr/>
    </dgm:pt>
    <dgm:pt modelId="{37398A87-17A1-425F-A6AE-1A744CAA96FD}" type="pres">
      <dgm:prSet presAssocID="{994E48BB-C751-4823-B216-E871AE07250B}" presName="compNode" presStyleCnt="0"/>
      <dgm:spPr/>
    </dgm:pt>
    <dgm:pt modelId="{29E61F44-56B0-4BA1-8BC6-104C1BC2E210}" type="pres">
      <dgm:prSet presAssocID="{994E48BB-C751-4823-B216-E871AE07250B}" presName="bgRect" presStyleLbl="bgShp" presStyleIdx="2" presStyleCnt="6"/>
      <dgm:spPr/>
    </dgm:pt>
    <dgm:pt modelId="{28DFD823-B817-47FE-AE63-24CB73163A8D}" type="pres">
      <dgm:prSet presAssocID="{994E48BB-C751-4823-B216-E871AE07250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27EEFEE-1F2B-41C1-B32B-80C1A082384E}" type="pres">
      <dgm:prSet presAssocID="{994E48BB-C751-4823-B216-E871AE07250B}" presName="spaceRect" presStyleCnt="0"/>
      <dgm:spPr/>
    </dgm:pt>
    <dgm:pt modelId="{FB257173-4836-4B1C-BAAB-CE68D6B5CA8C}" type="pres">
      <dgm:prSet presAssocID="{994E48BB-C751-4823-B216-E871AE07250B}" presName="parTx" presStyleLbl="revTx" presStyleIdx="2" presStyleCnt="6">
        <dgm:presLayoutVars>
          <dgm:chMax val="0"/>
          <dgm:chPref val="0"/>
        </dgm:presLayoutVars>
      </dgm:prSet>
      <dgm:spPr/>
    </dgm:pt>
    <dgm:pt modelId="{E057A0CA-707B-4CB1-A725-F8F0AC086803}" type="pres">
      <dgm:prSet presAssocID="{9BF1B34C-F4D7-4AF1-BB5E-14A2201F9D7D}" presName="sibTrans" presStyleCnt="0"/>
      <dgm:spPr/>
    </dgm:pt>
    <dgm:pt modelId="{DD935838-2885-488E-8CF6-99BB6DE3B3D6}" type="pres">
      <dgm:prSet presAssocID="{E9A6EC65-C6FD-4EC9-AF12-047EEED617EF}" presName="compNode" presStyleCnt="0"/>
      <dgm:spPr/>
    </dgm:pt>
    <dgm:pt modelId="{CE3458F3-E9A0-494E-A82F-95BA3E7AF313}" type="pres">
      <dgm:prSet presAssocID="{E9A6EC65-C6FD-4EC9-AF12-047EEED617EF}" presName="bgRect" presStyleLbl="bgShp" presStyleIdx="3" presStyleCnt="6"/>
      <dgm:spPr/>
    </dgm:pt>
    <dgm:pt modelId="{9EDD302E-5BFC-4895-BEC4-6C2269DC4288}" type="pres">
      <dgm:prSet presAssocID="{E9A6EC65-C6FD-4EC9-AF12-047EEED617E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973279DC-5F2E-4DE8-BD9A-9DEFE1E42A87}" type="pres">
      <dgm:prSet presAssocID="{E9A6EC65-C6FD-4EC9-AF12-047EEED617EF}" presName="spaceRect" presStyleCnt="0"/>
      <dgm:spPr/>
    </dgm:pt>
    <dgm:pt modelId="{B280C9E1-23C9-4546-81B2-554BE757BCE9}" type="pres">
      <dgm:prSet presAssocID="{E9A6EC65-C6FD-4EC9-AF12-047EEED617EF}" presName="parTx" presStyleLbl="revTx" presStyleIdx="3" presStyleCnt="6">
        <dgm:presLayoutVars>
          <dgm:chMax val="0"/>
          <dgm:chPref val="0"/>
        </dgm:presLayoutVars>
      </dgm:prSet>
      <dgm:spPr/>
    </dgm:pt>
    <dgm:pt modelId="{05FACA25-369D-49E1-9D7C-9BD0E605EB42}" type="pres">
      <dgm:prSet presAssocID="{A0951EB1-4ECB-4F15-97B0-B23EAAF18303}" presName="sibTrans" presStyleCnt="0"/>
      <dgm:spPr/>
    </dgm:pt>
    <dgm:pt modelId="{FC91A55A-D8C8-4822-8384-FAB9743C7888}" type="pres">
      <dgm:prSet presAssocID="{D70183FA-1DC3-4376-AC23-2EC3CC08C710}" presName="compNode" presStyleCnt="0"/>
      <dgm:spPr/>
    </dgm:pt>
    <dgm:pt modelId="{8852D19B-5544-46A5-9DBB-FBE694B15C7B}" type="pres">
      <dgm:prSet presAssocID="{D70183FA-1DC3-4376-AC23-2EC3CC08C710}" presName="bgRect" presStyleLbl="bgShp" presStyleIdx="4" presStyleCnt="6"/>
      <dgm:spPr/>
    </dgm:pt>
    <dgm:pt modelId="{916CA36C-FED6-4AF1-B0B8-E47ED4AAD046}" type="pres">
      <dgm:prSet presAssocID="{D70183FA-1DC3-4376-AC23-2EC3CC08C71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3FB537BC-24B9-4256-9054-CAF8CAB53217}" type="pres">
      <dgm:prSet presAssocID="{D70183FA-1DC3-4376-AC23-2EC3CC08C710}" presName="spaceRect" presStyleCnt="0"/>
      <dgm:spPr/>
    </dgm:pt>
    <dgm:pt modelId="{21D34862-99EB-4975-90BF-4C949049846F}" type="pres">
      <dgm:prSet presAssocID="{D70183FA-1DC3-4376-AC23-2EC3CC08C710}" presName="parTx" presStyleLbl="revTx" presStyleIdx="4" presStyleCnt="6">
        <dgm:presLayoutVars>
          <dgm:chMax val="0"/>
          <dgm:chPref val="0"/>
        </dgm:presLayoutVars>
      </dgm:prSet>
      <dgm:spPr/>
    </dgm:pt>
    <dgm:pt modelId="{2F408962-5040-49C6-8676-79FA626FAA2E}" type="pres">
      <dgm:prSet presAssocID="{EA411224-5770-4365-B24A-129B0FD3B250}" presName="sibTrans" presStyleCnt="0"/>
      <dgm:spPr/>
    </dgm:pt>
    <dgm:pt modelId="{09C5DAE4-0CC5-48FC-BA9C-A29AEA160362}" type="pres">
      <dgm:prSet presAssocID="{D4B7E7C1-A5CC-4010-B03B-4B2226877E37}" presName="compNode" presStyleCnt="0"/>
      <dgm:spPr/>
    </dgm:pt>
    <dgm:pt modelId="{487B9B12-F207-4D89-A2F9-4CE6E15F6035}" type="pres">
      <dgm:prSet presAssocID="{D4B7E7C1-A5CC-4010-B03B-4B2226877E37}" presName="bgRect" presStyleLbl="bgShp" presStyleIdx="5" presStyleCnt="6"/>
      <dgm:spPr/>
    </dgm:pt>
    <dgm:pt modelId="{90CA8F6E-0FDE-4B1D-962B-2E480FE92D19}" type="pres">
      <dgm:prSet presAssocID="{D4B7E7C1-A5CC-4010-B03B-4B2226877E3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e arrow Rotate left"/>
        </a:ext>
      </dgm:extLst>
    </dgm:pt>
    <dgm:pt modelId="{EC3261AB-3C8B-4A13-BF9A-D123355B3543}" type="pres">
      <dgm:prSet presAssocID="{D4B7E7C1-A5CC-4010-B03B-4B2226877E37}" presName="spaceRect" presStyleCnt="0"/>
      <dgm:spPr/>
    </dgm:pt>
    <dgm:pt modelId="{B4AB2D03-7CC3-429C-B1DD-4F861C9064EB}" type="pres">
      <dgm:prSet presAssocID="{D4B7E7C1-A5CC-4010-B03B-4B2226877E3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DFD4A0C-E458-4FD3-9A7C-669B4211001B}" type="presOf" srcId="{F37480CC-9218-473F-A7C2-A09ED8654A54}" destId="{2C92AB86-DDC2-4A84-B2BD-B730C3294E94}" srcOrd="0" destOrd="0" presId="urn:microsoft.com/office/officeart/2018/2/layout/IconVerticalSolidList"/>
    <dgm:cxn modelId="{C5EED320-97AC-483C-B441-0B8AB3F53917}" type="presOf" srcId="{D70183FA-1DC3-4376-AC23-2EC3CC08C710}" destId="{21D34862-99EB-4975-90BF-4C949049846F}" srcOrd="0" destOrd="0" presId="urn:microsoft.com/office/officeart/2018/2/layout/IconVerticalSolidList"/>
    <dgm:cxn modelId="{07CE0E22-E7CD-4D38-8A77-590D9BA47419}" type="presOf" srcId="{AD0937D6-C270-46D8-9FBD-34CE6C82F0DC}" destId="{02C131D9-A950-44E7-B6C0-97A1BC9809EB}" srcOrd="0" destOrd="0" presId="urn:microsoft.com/office/officeart/2018/2/layout/IconVerticalSolidList"/>
    <dgm:cxn modelId="{A4AB5C23-02F8-42AC-95B4-D1074D12226A}" srcId="{517B4FBD-E968-451B-AB26-46309F8F7F61}" destId="{AD0937D6-C270-46D8-9FBD-34CE6C82F0DC}" srcOrd="1" destOrd="0" parTransId="{7D858EDD-8F12-4FB6-A981-E227B1D85995}" sibTransId="{2FDB216C-870A-4F18-B20A-D2BFAAABC59A}"/>
    <dgm:cxn modelId="{0D90302B-CD51-4091-8B95-5FA731DE6D74}" srcId="{517B4FBD-E968-451B-AB26-46309F8F7F61}" destId="{994E48BB-C751-4823-B216-E871AE07250B}" srcOrd="2" destOrd="0" parTransId="{2FFB55EE-B18A-453B-BFEF-36169F836BFB}" sibTransId="{9BF1B34C-F4D7-4AF1-BB5E-14A2201F9D7D}"/>
    <dgm:cxn modelId="{FED92C3D-0110-4B0A-B29A-311B7A9C5A9B}" type="presOf" srcId="{517B4FBD-E968-451B-AB26-46309F8F7F61}" destId="{FB37532D-9183-4DE9-B6D6-1FF31D6A897D}" srcOrd="0" destOrd="0" presId="urn:microsoft.com/office/officeart/2018/2/layout/IconVerticalSolidList"/>
    <dgm:cxn modelId="{2504F840-8F05-42E0-A746-F90305FCD35A}" srcId="{517B4FBD-E968-451B-AB26-46309F8F7F61}" destId="{E9A6EC65-C6FD-4EC9-AF12-047EEED617EF}" srcOrd="3" destOrd="0" parTransId="{261A180E-E359-4C08-B326-9B23EA0364D1}" sibTransId="{A0951EB1-4ECB-4F15-97B0-B23EAAF18303}"/>
    <dgm:cxn modelId="{1AFBB645-864C-4CB1-B3A5-3114C4B147A4}" srcId="{517B4FBD-E968-451B-AB26-46309F8F7F61}" destId="{D4B7E7C1-A5CC-4010-B03B-4B2226877E37}" srcOrd="5" destOrd="0" parTransId="{1186B269-7E20-42AD-AAFE-2F8E9333C8A7}" sibTransId="{3841E93B-7866-4869-9242-E73CEA182359}"/>
    <dgm:cxn modelId="{EC8E5C55-5835-4C56-903E-2A2B230B7C9D}" srcId="{517B4FBD-E968-451B-AB26-46309F8F7F61}" destId="{D70183FA-1DC3-4376-AC23-2EC3CC08C710}" srcOrd="4" destOrd="0" parTransId="{5CB761A3-0148-4482-A156-388A7DB9F32A}" sibTransId="{EA411224-5770-4365-B24A-129B0FD3B250}"/>
    <dgm:cxn modelId="{300B1D56-48EC-4187-A873-AC96E0633B56}" type="presOf" srcId="{E9A6EC65-C6FD-4EC9-AF12-047EEED617EF}" destId="{B280C9E1-23C9-4546-81B2-554BE757BCE9}" srcOrd="0" destOrd="0" presId="urn:microsoft.com/office/officeart/2018/2/layout/IconVerticalSolidList"/>
    <dgm:cxn modelId="{A1740E86-AF0B-43B9-8A83-6B4C82BC7513}" type="presOf" srcId="{D4B7E7C1-A5CC-4010-B03B-4B2226877E37}" destId="{B4AB2D03-7CC3-429C-B1DD-4F861C9064EB}" srcOrd="0" destOrd="0" presId="urn:microsoft.com/office/officeart/2018/2/layout/IconVerticalSolidList"/>
    <dgm:cxn modelId="{607FF0A2-B662-48DE-BF0E-94D835243440}" srcId="{517B4FBD-E968-451B-AB26-46309F8F7F61}" destId="{F37480CC-9218-473F-A7C2-A09ED8654A54}" srcOrd="0" destOrd="0" parTransId="{D8AE2A30-D28D-40C3-B88A-D55C969EAA04}" sibTransId="{1A6E2892-F4FB-4F10-A5C1-D592D66DBB27}"/>
    <dgm:cxn modelId="{128959C2-D46F-41A7-8825-398716E7F360}" type="presOf" srcId="{994E48BB-C751-4823-B216-E871AE07250B}" destId="{FB257173-4836-4B1C-BAAB-CE68D6B5CA8C}" srcOrd="0" destOrd="0" presId="urn:microsoft.com/office/officeart/2018/2/layout/IconVerticalSolidList"/>
    <dgm:cxn modelId="{CBB8CD2B-DFA2-4D3A-8AA8-5DCCBB99F121}" type="presParOf" srcId="{FB37532D-9183-4DE9-B6D6-1FF31D6A897D}" destId="{273E18F3-0FDA-4091-AD15-CFA3D42A97C8}" srcOrd="0" destOrd="0" presId="urn:microsoft.com/office/officeart/2018/2/layout/IconVerticalSolidList"/>
    <dgm:cxn modelId="{090A6B11-6814-4AB7-A154-C2A37C34A9C5}" type="presParOf" srcId="{273E18F3-0FDA-4091-AD15-CFA3D42A97C8}" destId="{1A9337D5-25E7-4924-B4A3-C4163E38FDBF}" srcOrd="0" destOrd="0" presId="urn:microsoft.com/office/officeart/2018/2/layout/IconVerticalSolidList"/>
    <dgm:cxn modelId="{90F2AAE2-E18E-46A8-B1E8-1CED10222D2B}" type="presParOf" srcId="{273E18F3-0FDA-4091-AD15-CFA3D42A97C8}" destId="{50D0172E-0CDE-4405-9064-62AD7F6A33BD}" srcOrd="1" destOrd="0" presId="urn:microsoft.com/office/officeart/2018/2/layout/IconVerticalSolidList"/>
    <dgm:cxn modelId="{90C646D6-D0F6-482C-9CB8-30EBEA1D088B}" type="presParOf" srcId="{273E18F3-0FDA-4091-AD15-CFA3D42A97C8}" destId="{28E95CB5-C8BA-4340-AD80-2F97BF981675}" srcOrd="2" destOrd="0" presId="urn:microsoft.com/office/officeart/2018/2/layout/IconVerticalSolidList"/>
    <dgm:cxn modelId="{418E8C20-7E1A-4910-9E46-FDE45F32D910}" type="presParOf" srcId="{273E18F3-0FDA-4091-AD15-CFA3D42A97C8}" destId="{2C92AB86-DDC2-4A84-B2BD-B730C3294E94}" srcOrd="3" destOrd="0" presId="urn:microsoft.com/office/officeart/2018/2/layout/IconVerticalSolidList"/>
    <dgm:cxn modelId="{C0BC93AC-F8BC-4372-8EFA-C66F78E0408B}" type="presParOf" srcId="{FB37532D-9183-4DE9-B6D6-1FF31D6A897D}" destId="{C2CF7029-A2E8-4DE7-9CF1-12B32EDCC61A}" srcOrd="1" destOrd="0" presId="urn:microsoft.com/office/officeart/2018/2/layout/IconVerticalSolidList"/>
    <dgm:cxn modelId="{16AFD652-ED9E-48B8-80D5-E12BDAAC398B}" type="presParOf" srcId="{FB37532D-9183-4DE9-B6D6-1FF31D6A897D}" destId="{0B5E34F3-1396-4917-9BF0-DFC083812E21}" srcOrd="2" destOrd="0" presId="urn:microsoft.com/office/officeart/2018/2/layout/IconVerticalSolidList"/>
    <dgm:cxn modelId="{A6AA3673-19E6-46F1-B661-D5E5C20F69B6}" type="presParOf" srcId="{0B5E34F3-1396-4917-9BF0-DFC083812E21}" destId="{DA57E416-7B54-44BD-B98E-90AA9CFD5CAB}" srcOrd="0" destOrd="0" presId="urn:microsoft.com/office/officeart/2018/2/layout/IconVerticalSolidList"/>
    <dgm:cxn modelId="{11E2FA93-E006-40BF-AA32-EDCD627E2E87}" type="presParOf" srcId="{0B5E34F3-1396-4917-9BF0-DFC083812E21}" destId="{326009E7-8296-4A8C-984D-781CBAC4A7DE}" srcOrd="1" destOrd="0" presId="urn:microsoft.com/office/officeart/2018/2/layout/IconVerticalSolidList"/>
    <dgm:cxn modelId="{955261FB-B87C-4D95-9E51-9D3AA094D919}" type="presParOf" srcId="{0B5E34F3-1396-4917-9BF0-DFC083812E21}" destId="{B4275EC5-B231-4641-8531-A5AC018F3C3A}" srcOrd="2" destOrd="0" presId="urn:microsoft.com/office/officeart/2018/2/layout/IconVerticalSolidList"/>
    <dgm:cxn modelId="{E4B80E53-AE93-45C3-91FE-6689E71D48AF}" type="presParOf" srcId="{0B5E34F3-1396-4917-9BF0-DFC083812E21}" destId="{02C131D9-A950-44E7-B6C0-97A1BC9809EB}" srcOrd="3" destOrd="0" presId="urn:microsoft.com/office/officeart/2018/2/layout/IconVerticalSolidList"/>
    <dgm:cxn modelId="{7255EE53-E5B4-445A-AF62-0BE9543E7A5B}" type="presParOf" srcId="{FB37532D-9183-4DE9-B6D6-1FF31D6A897D}" destId="{F235674A-4951-42F6-AD54-DEECF397E86F}" srcOrd="3" destOrd="0" presId="urn:microsoft.com/office/officeart/2018/2/layout/IconVerticalSolidList"/>
    <dgm:cxn modelId="{ABAAC896-415D-4427-B05B-FA0DA032B77A}" type="presParOf" srcId="{FB37532D-9183-4DE9-B6D6-1FF31D6A897D}" destId="{37398A87-17A1-425F-A6AE-1A744CAA96FD}" srcOrd="4" destOrd="0" presId="urn:microsoft.com/office/officeart/2018/2/layout/IconVerticalSolidList"/>
    <dgm:cxn modelId="{F037B429-99A3-4AD1-8C53-6FE9456B18DC}" type="presParOf" srcId="{37398A87-17A1-425F-A6AE-1A744CAA96FD}" destId="{29E61F44-56B0-4BA1-8BC6-104C1BC2E210}" srcOrd="0" destOrd="0" presId="urn:microsoft.com/office/officeart/2018/2/layout/IconVerticalSolidList"/>
    <dgm:cxn modelId="{C2B45DD7-06CF-4CD7-B499-229B95B3DD6D}" type="presParOf" srcId="{37398A87-17A1-425F-A6AE-1A744CAA96FD}" destId="{28DFD823-B817-47FE-AE63-24CB73163A8D}" srcOrd="1" destOrd="0" presId="urn:microsoft.com/office/officeart/2018/2/layout/IconVerticalSolidList"/>
    <dgm:cxn modelId="{DEC82CCF-80A5-48C8-AF45-32B7B2EA6A23}" type="presParOf" srcId="{37398A87-17A1-425F-A6AE-1A744CAA96FD}" destId="{427EEFEE-1F2B-41C1-B32B-80C1A082384E}" srcOrd="2" destOrd="0" presId="urn:microsoft.com/office/officeart/2018/2/layout/IconVerticalSolidList"/>
    <dgm:cxn modelId="{723BB488-41F7-4A56-A04A-F13908D2D089}" type="presParOf" srcId="{37398A87-17A1-425F-A6AE-1A744CAA96FD}" destId="{FB257173-4836-4B1C-BAAB-CE68D6B5CA8C}" srcOrd="3" destOrd="0" presId="urn:microsoft.com/office/officeart/2018/2/layout/IconVerticalSolidList"/>
    <dgm:cxn modelId="{0DDAF884-D11E-4B99-8359-EE13B208F7A9}" type="presParOf" srcId="{FB37532D-9183-4DE9-B6D6-1FF31D6A897D}" destId="{E057A0CA-707B-4CB1-A725-F8F0AC086803}" srcOrd="5" destOrd="0" presId="urn:microsoft.com/office/officeart/2018/2/layout/IconVerticalSolidList"/>
    <dgm:cxn modelId="{A6E27117-0C27-4286-8423-F76745F08C3F}" type="presParOf" srcId="{FB37532D-9183-4DE9-B6D6-1FF31D6A897D}" destId="{DD935838-2885-488E-8CF6-99BB6DE3B3D6}" srcOrd="6" destOrd="0" presId="urn:microsoft.com/office/officeart/2018/2/layout/IconVerticalSolidList"/>
    <dgm:cxn modelId="{B1665829-5094-45A4-BDE3-EF80849A5916}" type="presParOf" srcId="{DD935838-2885-488E-8CF6-99BB6DE3B3D6}" destId="{CE3458F3-E9A0-494E-A82F-95BA3E7AF313}" srcOrd="0" destOrd="0" presId="urn:microsoft.com/office/officeart/2018/2/layout/IconVerticalSolidList"/>
    <dgm:cxn modelId="{F4745513-DD09-4E35-B2B3-4B6A60D74477}" type="presParOf" srcId="{DD935838-2885-488E-8CF6-99BB6DE3B3D6}" destId="{9EDD302E-5BFC-4895-BEC4-6C2269DC4288}" srcOrd="1" destOrd="0" presId="urn:microsoft.com/office/officeart/2018/2/layout/IconVerticalSolidList"/>
    <dgm:cxn modelId="{2447F28B-A28E-4E71-B1B7-DD5F113247E2}" type="presParOf" srcId="{DD935838-2885-488E-8CF6-99BB6DE3B3D6}" destId="{973279DC-5F2E-4DE8-BD9A-9DEFE1E42A87}" srcOrd="2" destOrd="0" presId="urn:microsoft.com/office/officeart/2018/2/layout/IconVerticalSolidList"/>
    <dgm:cxn modelId="{5AC6C119-E133-4995-89D5-1FC512FF910E}" type="presParOf" srcId="{DD935838-2885-488E-8CF6-99BB6DE3B3D6}" destId="{B280C9E1-23C9-4546-81B2-554BE757BCE9}" srcOrd="3" destOrd="0" presId="urn:microsoft.com/office/officeart/2018/2/layout/IconVerticalSolidList"/>
    <dgm:cxn modelId="{5D118890-51D7-48D8-AF2B-1400ADE470EA}" type="presParOf" srcId="{FB37532D-9183-4DE9-B6D6-1FF31D6A897D}" destId="{05FACA25-369D-49E1-9D7C-9BD0E605EB42}" srcOrd="7" destOrd="0" presId="urn:microsoft.com/office/officeart/2018/2/layout/IconVerticalSolidList"/>
    <dgm:cxn modelId="{18C41817-6AFC-40D0-9601-78FEFBA2D076}" type="presParOf" srcId="{FB37532D-9183-4DE9-B6D6-1FF31D6A897D}" destId="{FC91A55A-D8C8-4822-8384-FAB9743C7888}" srcOrd="8" destOrd="0" presId="urn:microsoft.com/office/officeart/2018/2/layout/IconVerticalSolidList"/>
    <dgm:cxn modelId="{89CBDF8E-31AC-431F-86F3-B54E67508F11}" type="presParOf" srcId="{FC91A55A-D8C8-4822-8384-FAB9743C7888}" destId="{8852D19B-5544-46A5-9DBB-FBE694B15C7B}" srcOrd="0" destOrd="0" presId="urn:microsoft.com/office/officeart/2018/2/layout/IconVerticalSolidList"/>
    <dgm:cxn modelId="{7DD67036-5139-4793-9579-7F5FB732DB24}" type="presParOf" srcId="{FC91A55A-D8C8-4822-8384-FAB9743C7888}" destId="{916CA36C-FED6-4AF1-B0B8-E47ED4AAD046}" srcOrd="1" destOrd="0" presId="urn:microsoft.com/office/officeart/2018/2/layout/IconVerticalSolidList"/>
    <dgm:cxn modelId="{D1B223F4-4FE1-4C10-9FF9-9CB108FE8CE2}" type="presParOf" srcId="{FC91A55A-D8C8-4822-8384-FAB9743C7888}" destId="{3FB537BC-24B9-4256-9054-CAF8CAB53217}" srcOrd="2" destOrd="0" presId="urn:microsoft.com/office/officeart/2018/2/layout/IconVerticalSolidList"/>
    <dgm:cxn modelId="{A24E46F6-E257-43EF-888E-664266380577}" type="presParOf" srcId="{FC91A55A-D8C8-4822-8384-FAB9743C7888}" destId="{21D34862-99EB-4975-90BF-4C949049846F}" srcOrd="3" destOrd="0" presId="urn:microsoft.com/office/officeart/2018/2/layout/IconVerticalSolidList"/>
    <dgm:cxn modelId="{DE922A3F-D1BF-435E-91A2-BF56E5B12A2A}" type="presParOf" srcId="{FB37532D-9183-4DE9-B6D6-1FF31D6A897D}" destId="{2F408962-5040-49C6-8676-79FA626FAA2E}" srcOrd="9" destOrd="0" presId="urn:microsoft.com/office/officeart/2018/2/layout/IconVerticalSolidList"/>
    <dgm:cxn modelId="{28EF2B89-6BA8-4A5A-9904-6DF28FEDD499}" type="presParOf" srcId="{FB37532D-9183-4DE9-B6D6-1FF31D6A897D}" destId="{09C5DAE4-0CC5-48FC-BA9C-A29AEA160362}" srcOrd="10" destOrd="0" presId="urn:microsoft.com/office/officeart/2018/2/layout/IconVerticalSolidList"/>
    <dgm:cxn modelId="{15F25473-DB9B-4005-AF9E-9A16F92F40C6}" type="presParOf" srcId="{09C5DAE4-0CC5-48FC-BA9C-A29AEA160362}" destId="{487B9B12-F207-4D89-A2F9-4CE6E15F6035}" srcOrd="0" destOrd="0" presId="urn:microsoft.com/office/officeart/2018/2/layout/IconVerticalSolidList"/>
    <dgm:cxn modelId="{0A75A431-232A-460F-8597-144F7E3DA595}" type="presParOf" srcId="{09C5DAE4-0CC5-48FC-BA9C-A29AEA160362}" destId="{90CA8F6E-0FDE-4B1D-962B-2E480FE92D19}" srcOrd="1" destOrd="0" presId="urn:microsoft.com/office/officeart/2018/2/layout/IconVerticalSolidList"/>
    <dgm:cxn modelId="{9321EABF-6C96-4024-ACC6-CCCE0124E2C4}" type="presParOf" srcId="{09C5DAE4-0CC5-48FC-BA9C-A29AEA160362}" destId="{EC3261AB-3C8B-4A13-BF9A-D123355B3543}" srcOrd="2" destOrd="0" presId="urn:microsoft.com/office/officeart/2018/2/layout/IconVerticalSolidList"/>
    <dgm:cxn modelId="{58B7A691-90CF-45D9-826E-7D71D46B1BFA}" type="presParOf" srcId="{09C5DAE4-0CC5-48FC-BA9C-A29AEA160362}" destId="{B4AB2D03-7CC3-429C-B1DD-4F861C9064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7B4FBD-E968-451B-AB26-46309F8F7F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37480CC-9218-473F-A7C2-A09ED8654A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>
              <a:latin typeface="Metropolis"/>
            </a:rPr>
            <a:t>Consistency</a:t>
          </a:r>
          <a:endParaRPr lang="en-US" sz="2400" dirty="0">
            <a:latin typeface="Metropolis"/>
          </a:endParaRPr>
        </a:p>
      </dgm:t>
    </dgm:pt>
    <dgm:pt modelId="{D8AE2A30-D28D-40C3-B88A-D55C969EAA04}" type="parTrans" cxnId="{607FF0A2-B662-48DE-BF0E-94D835243440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1A6E2892-F4FB-4F10-A5C1-D592D66DBB27}" type="sibTrans" cxnId="{607FF0A2-B662-48DE-BF0E-94D835243440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62E6045B-ACC0-4402-AE47-4F265640C4A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>
              <a:latin typeface="Metropolis"/>
            </a:rPr>
            <a:t>Speed</a:t>
          </a:r>
          <a:endParaRPr lang="en-US" sz="2400" dirty="0">
            <a:latin typeface="Metropolis"/>
          </a:endParaRPr>
        </a:p>
      </dgm:t>
    </dgm:pt>
    <dgm:pt modelId="{5FEF935F-303A-47F5-BF49-BB09CF1893AC}" type="parTrans" cxnId="{57F1ED5A-396B-49E8-97AA-36D65A6B0A60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6A9637F0-C643-4D64-B307-AD074123417A}" type="sibTrans" cxnId="{57F1ED5A-396B-49E8-97AA-36D65A6B0A60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D12E8468-B8F7-4089-820A-F3872A4A6EB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>
              <a:latin typeface="Metropolis"/>
            </a:rPr>
            <a:t>Versioning</a:t>
          </a:r>
          <a:endParaRPr lang="en-US" sz="2400" dirty="0">
            <a:latin typeface="Metropolis"/>
          </a:endParaRPr>
        </a:p>
      </dgm:t>
    </dgm:pt>
    <dgm:pt modelId="{0B24BEFB-C7CF-45EE-A0E6-48E8DE2B9D27}" type="parTrans" cxnId="{1DC788C5-A250-4DBB-8EC3-48D16C414DC3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7E8179D2-DFFD-4191-976A-8D0D0BD35A5E}" type="sibTrans" cxnId="{1DC788C5-A250-4DBB-8EC3-48D16C414DC3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B6221855-1A2C-4E14-B173-9E279EAEB5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>
              <a:latin typeface="Metropolis"/>
            </a:rPr>
            <a:t>Accountability &amp; Change Management</a:t>
          </a:r>
          <a:endParaRPr lang="en-US" sz="2400">
            <a:latin typeface="Metropolis"/>
          </a:endParaRPr>
        </a:p>
      </dgm:t>
    </dgm:pt>
    <dgm:pt modelId="{834C47B7-86B4-4F36-9AB3-A522A158606D}" type="parTrans" cxnId="{45621EB2-84D0-4624-9374-0A4A7304D543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59CEA369-B089-4658-86C3-243AF19B4A1C}" type="sibTrans" cxnId="{45621EB2-84D0-4624-9374-0A4A7304D543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EAF66330-A9D4-4DB3-A982-480789E5B0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>
              <a:latin typeface="Metropolis"/>
            </a:rPr>
            <a:t>Scalability</a:t>
          </a:r>
          <a:endParaRPr lang="en-US" sz="2400">
            <a:latin typeface="Metropolis"/>
          </a:endParaRPr>
        </a:p>
      </dgm:t>
    </dgm:pt>
    <dgm:pt modelId="{80C76420-6566-4DB9-B936-3218308304C0}" type="parTrans" cxnId="{88206EC6-DCAD-4833-93F4-BC5B13D60F29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2188B926-E34E-44F2-A751-85C067A9ECAB}" type="sibTrans" cxnId="{88206EC6-DCAD-4833-93F4-BC5B13D60F29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8EE1F544-4581-490C-A082-9635DE7DD9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>
              <a:latin typeface="Metropolis"/>
            </a:rPr>
            <a:t>Testing</a:t>
          </a:r>
          <a:endParaRPr lang="en-US" sz="2400" dirty="0">
            <a:latin typeface="Metropolis"/>
          </a:endParaRPr>
        </a:p>
      </dgm:t>
    </dgm:pt>
    <dgm:pt modelId="{E98E8F97-1540-416E-B9C2-C3F4368DDE64}" type="parTrans" cxnId="{A82BC472-B0B8-4EFF-9AF4-DA1B3572A146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FAE80F38-4D5A-4A05-AF1A-FE19C5FB5F1D}" type="sibTrans" cxnId="{A82BC472-B0B8-4EFF-9AF4-DA1B3572A146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349BDD19-A5EF-4B8D-BF1A-1403082E030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>
              <a:latin typeface="Metropolis"/>
            </a:rPr>
            <a:t>Documentation</a:t>
          </a:r>
          <a:endParaRPr lang="en-US" sz="2400" dirty="0">
            <a:latin typeface="Metropolis"/>
          </a:endParaRPr>
        </a:p>
      </dgm:t>
    </dgm:pt>
    <dgm:pt modelId="{A73719D4-25A3-40E3-B9E3-8C074ABE9C9A}" type="parTrans" cxnId="{5E4A110F-CBE1-4EAA-9A7F-9CC25AE70BED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18F2CD87-DE8B-4D38-8D1E-D98F8B98BCA9}" type="sibTrans" cxnId="{5E4A110F-CBE1-4EAA-9A7F-9CC25AE70BED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99ABD7A3-09FF-485F-9A2D-C28CBE66B2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latin typeface="Metropolis"/>
            </a:rPr>
            <a:t>Collaboration</a:t>
          </a:r>
        </a:p>
      </dgm:t>
    </dgm:pt>
    <dgm:pt modelId="{653B6250-AB7A-4C3B-8DA4-FC5EEFEA901A}" type="parTrans" cxnId="{1F879003-99AC-4CA7-BB59-63D84747461C}">
      <dgm:prSet/>
      <dgm:spPr/>
      <dgm:t>
        <a:bodyPr/>
        <a:lstStyle/>
        <a:p>
          <a:endParaRPr lang="en-GB"/>
        </a:p>
      </dgm:t>
    </dgm:pt>
    <dgm:pt modelId="{CE76D07C-62E1-4112-A7F2-4D6C3790B95F}" type="sibTrans" cxnId="{1F879003-99AC-4CA7-BB59-63D84747461C}">
      <dgm:prSet/>
      <dgm:spPr/>
      <dgm:t>
        <a:bodyPr/>
        <a:lstStyle/>
        <a:p>
          <a:endParaRPr lang="en-GB"/>
        </a:p>
      </dgm:t>
    </dgm:pt>
    <dgm:pt modelId="{FB37532D-9183-4DE9-B6D6-1FF31D6A897D}" type="pres">
      <dgm:prSet presAssocID="{517B4FBD-E968-451B-AB26-46309F8F7F61}" presName="root" presStyleCnt="0">
        <dgm:presLayoutVars>
          <dgm:dir/>
          <dgm:resizeHandles val="exact"/>
        </dgm:presLayoutVars>
      </dgm:prSet>
      <dgm:spPr/>
    </dgm:pt>
    <dgm:pt modelId="{273E18F3-0FDA-4091-AD15-CFA3D42A97C8}" type="pres">
      <dgm:prSet presAssocID="{F37480CC-9218-473F-A7C2-A09ED8654A54}" presName="compNode" presStyleCnt="0"/>
      <dgm:spPr/>
    </dgm:pt>
    <dgm:pt modelId="{1A9337D5-25E7-4924-B4A3-C4163E38FDBF}" type="pres">
      <dgm:prSet presAssocID="{F37480CC-9218-473F-A7C2-A09ED8654A54}" presName="bgRect" presStyleLbl="bgShp" presStyleIdx="0" presStyleCnt="8"/>
      <dgm:spPr/>
    </dgm:pt>
    <dgm:pt modelId="{50D0172E-0CDE-4405-9064-62AD7F6A33BD}" type="pres">
      <dgm:prSet presAssocID="{F37480CC-9218-473F-A7C2-A09ED8654A5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8E95CB5-C8BA-4340-AD80-2F97BF981675}" type="pres">
      <dgm:prSet presAssocID="{F37480CC-9218-473F-A7C2-A09ED8654A54}" presName="spaceRect" presStyleCnt="0"/>
      <dgm:spPr/>
    </dgm:pt>
    <dgm:pt modelId="{2C92AB86-DDC2-4A84-B2BD-B730C3294E94}" type="pres">
      <dgm:prSet presAssocID="{F37480CC-9218-473F-A7C2-A09ED8654A54}" presName="parTx" presStyleLbl="revTx" presStyleIdx="0" presStyleCnt="8">
        <dgm:presLayoutVars>
          <dgm:chMax val="0"/>
          <dgm:chPref val="0"/>
        </dgm:presLayoutVars>
      </dgm:prSet>
      <dgm:spPr/>
    </dgm:pt>
    <dgm:pt modelId="{C2CF7029-A2E8-4DE7-9CF1-12B32EDCC61A}" type="pres">
      <dgm:prSet presAssocID="{1A6E2892-F4FB-4F10-A5C1-D592D66DBB27}" presName="sibTrans" presStyleCnt="0"/>
      <dgm:spPr/>
    </dgm:pt>
    <dgm:pt modelId="{A08BFB1A-1A72-48C6-ADB3-4545F4A18031}" type="pres">
      <dgm:prSet presAssocID="{62E6045B-ACC0-4402-AE47-4F265640C4A8}" presName="compNode" presStyleCnt="0"/>
      <dgm:spPr/>
    </dgm:pt>
    <dgm:pt modelId="{B2C4320E-984B-40E3-8290-CB671229A730}" type="pres">
      <dgm:prSet presAssocID="{62E6045B-ACC0-4402-AE47-4F265640C4A8}" presName="bgRect" presStyleLbl="bgShp" presStyleIdx="1" presStyleCnt="8"/>
      <dgm:spPr/>
    </dgm:pt>
    <dgm:pt modelId="{08CA9A33-FB50-4CD0-9874-222556B04602}" type="pres">
      <dgm:prSet presAssocID="{62E6045B-ACC0-4402-AE47-4F265640C4A8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1C6BA8C-A21F-424B-BA8F-03FB5550600A}" type="pres">
      <dgm:prSet presAssocID="{62E6045B-ACC0-4402-AE47-4F265640C4A8}" presName="spaceRect" presStyleCnt="0"/>
      <dgm:spPr/>
    </dgm:pt>
    <dgm:pt modelId="{C157E512-2E2C-48AF-A4A5-2CC2DF3BF895}" type="pres">
      <dgm:prSet presAssocID="{62E6045B-ACC0-4402-AE47-4F265640C4A8}" presName="parTx" presStyleLbl="revTx" presStyleIdx="1" presStyleCnt="8">
        <dgm:presLayoutVars>
          <dgm:chMax val="0"/>
          <dgm:chPref val="0"/>
        </dgm:presLayoutVars>
      </dgm:prSet>
      <dgm:spPr/>
    </dgm:pt>
    <dgm:pt modelId="{C3E88BA4-0D6C-455E-9DBB-CD0704FF4E49}" type="pres">
      <dgm:prSet presAssocID="{6A9637F0-C643-4D64-B307-AD074123417A}" presName="sibTrans" presStyleCnt="0"/>
      <dgm:spPr/>
    </dgm:pt>
    <dgm:pt modelId="{EFAEB7FF-7BAF-461D-B8C2-0047F98B996E}" type="pres">
      <dgm:prSet presAssocID="{99ABD7A3-09FF-485F-9A2D-C28CBE66B29D}" presName="compNode" presStyleCnt="0"/>
      <dgm:spPr/>
    </dgm:pt>
    <dgm:pt modelId="{1287C2D2-201B-44F3-9958-BA7636C1342F}" type="pres">
      <dgm:prSet presAssocID="{99ABD7A3-09FF-485F-9A2D-C28CBE66B29D}" presName="bgRect" presStyleLbl="bgShp" presStyleIdx="2" presStyleCnt="8"/>
      <dgm:spPr/>
    </dgm:pt>
    <dgm:pt modelId="{FD6D285C-D65A-49DC-B67E-0E7782EB7560}" type="pres">
      <dgm:prSet presAssocID="{99ABD7A3-09FF-485F-9A2D-C28CBE66B29D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A4A662B-7F28-4B3B-98FF-B6CD659E0F5E}" type="pres">
      <dgm:prSet presAssocID="{99ABD7A3-09FF-485F-9A2D-C28CBE66B29D}" presName="spaceRect" presStyleCnt="0"/>
      <dgm:spPr/>
    </dgm:pt>
    <dgm:pt modelId="{B8CD6DBC-4AE6-40AF-9848-8FE28293615C}" type="pres">
      <dgm:prSet presAssocID="{99ABD7A3-09FF-485F-9A2D-C28CBE66B29D}" presName="parTx" presStyleLbl="revTx" presStyleIdx="2" presStyleCnt="8">
        <dgm:presLayoutVars>
          <dgm:chMax val="0"/>
          <dgm:chPref val="0"/>
        </dgm:presLayoutVars>
      </dgm:prSet>
      <dgm:spPr/>
    </dgm:pt>
    <dgm:pt modelId="{2EBBA2A0-1FAA-4A34-8FF3-F8B2BC1EB5DF}" type="pres">
      <dgm:prSet presAssocID="{CE76D07C-62E1-4112-A7F2-4D6C3790B95F}" presName="sibTrans" presStyleCnt="0"/>
      <dgm:spPr/>
    </dgm:pt>
    <dgm:pt modelId="{83A559DD-585C-40EF-87B1-F5F3924AEFE2}" type="pres">
      <dgm:prSet presAssocID="{B6221855-1A2C-4E14-B173-9E279EAEB5B1}" presName="compNode" presStyleCnt="0"/>
      <dgm:spPr/>
    </dgm:pt>
    <dgm:pt modelId="{AF33CCA7-2394-4F8C-968F-C22D24609975}" type="pres">
      <dgm:prSet presAssocID="{B6221855-1A2C-4E14-B173-9E279EAEB5B1}" presName="bgRect" presStyleLbl="bgShp" presStyleIdx="3" presStyleCnt="8"/>
      <dgm:spPr/>
    </dgm:pt>
    <dgm:pt modelId="{7FDCD678-8F15-485C-AEFC-A4D3BFD657E5}" type="pres">
      <dgm:prSet presAssocID="{B6221855-1A2C-4E14-B173-9E279EAEB5B1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C132570-9259-410D-B2A8-B95EEB918ED5}" type="pres">
      <dgm:prSet presAssocID="{B6221855-1A2C-4E14-B173-9E279EAEB5B1}" presName="spaceRect" presStyleCnt="0"/>
      <dgm:spPr/>
    </dgm:pt>
    <dgm:pt modelId="{8D683177-503D-4E6A-B777-141EBEAB0BDC}" type="pres">
      <dgm:prSet presAssocID="{B6221855-1A2C-4E14-B173-9E279EAEB5B1}" presName="parTx" presStyleLbl="revTx" presStyleIdx="3" presStyleCnt="8">
        <dgm:presLayoutVars>
          <dgm:chMax val="0"/>
          <dgm:chPref val="0"/>
        </dgm:presLayoutVars>
      </dgm:prSet>
      <dgm:spPr/>
    </dgm:pt>
    <dgm:pt modelId="{4D3A23EB-5FEE-4A1A-A13E-37FFDC940B1C}" type="pres">
      <dgm:prSet presAssocID="{59CEA369-B089-4658-86C3-243AF19B4A1C}" presName="sibTrans" presStyleCnt="0"/>
      <dgm:spPr/>
    </dgm:pt>
    <dgm:pt modelId="{5DA342D6-FE03-488D-AC21-99F9C8EA2A8C}" type="pres">
      <dgm:prSet presAssocID="{EAF66330-A9D4-4DB3-A982-480789E5B0E2}" presName="compNode" presStyleCnt="0"/>
      <dgm:spPr/>
    </dgm:pt>
    <dgm:pt modelId="{4663F125-CA36-4AD0-A8B8-B2E269D9C444}" type="pres">
      <dgm:prSet presAssocID="{EAF66330-A9D4-4DB3-A982-480789E5B0E2}" presName="bgRect" presStyleLbl="bgShp" presStyleIdx="4" presStyleCnt="8"/>
      <dgm:spPr/>
    </dgm:pt>
    <dgm:pt modelId="{4D26783B-A1F6-43DD-A11B-54902B3B8E98}" type="pres">
      <dgm:prSet presAssocID="{EAF66330-A9D4-4DB3-A982-480789E5B0E2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4179B02-DDF5-4BED-B18A-778685D5A4A6}" type="pres">
      <dgm:prSet presAssocID="{EAF66330-A9D4-4DB3-A982-480789E5B0E2}" presName="spaceRect" presStyleCnt="0"/>
      <dgm:spPr/>
    </dgm:pt>
    <dgm:pt modelId="{54C624BF-D3DC-4184-863F-A325D6011095}" type="pres">
      <dgm:prSet presAssocID="{EAF66330-A9D4-4DB3-A982-480789E5B0E2}" presName="parTx" presStyleLbl="revTx" presStyleIdx="4" presStyleCnt="8">
        <dgm:presLayoutVars>
          <dgm:chMax val="0"/>
          <dgm:chPref val="0"/>
        </dgm:presLayoutVars>
      </dgm:prSet>
      <dgm:spPr/>
    </dgm:pt>
    <dgm:pt modelId="{FB346F74-8084-46F1-9900-E3630F560BED}" type="pres">
      <dgm:prSet presAssocID="{2188B926-E34E-44F2-A751-85C067A9ECAB}" presName="sibTrans" presStyleCnt="0"/>
      <dgm:spPr/>
    </dgm:pt>
    <dgm:pt modelId="{C0B3C0F2-CBE1-456C-B9FB-7BB90040FEA0}" type="pres">
      <dgm:prSet presAssocID="{D12E8468-B8F7-4089-820A-F3872A4A6EBB}" presName="compNode" presStyleCnt="0"/>
      <dgm:spPr/>
    </dgm:pt>
    <dgm:pt modelId="{96669AB1-E9E1-4C12-9571-565550D33090}" type="pres">
      <dgm:prSet presAssocID="{D12E8468-B8F7-4089-820A-F3872A4A6EBB}" presName="bgRect" presStyleLbl="bgShp" presStyleIdx="5" presStyleCnt="8"/>
      <dgm:spPr/>
    </dgm:pt>
    <dgm:pt modelId="{03523C8D-2277-4148-BAE9-E54D6502D231}" type="pres">
      <dgm:prSet presAssocID="{D12E8468-B8F7-4089-820A-F3872A4A6EBB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64965DE-C376-423E-A45B-DE6D4BC5FAD3}" type="pres">
      <dgm:prSet presAssocID="{D12E8468-B8F7-4089-820A-F3872A4A6EBB}" presName="spaceRect" presStyleCnt="0"/>
      <dgm:spPr/>
    </dgm:pt>
    <dgm:pt modelId="{0E1BF672-BE81-4E1E-A278-C562821EE354}" type="pres">
      <dgm:prSet presAssocID="{D12E8468-B8F7-4089-820A-F3872A4A6EBB}" presName="parTx" presStyleLbl="revTx" presStyleIdx="5" presStyleCnt="8">
        <dgm:presLayoutVars>
          <dgm:chMax val="0"/>
          <dgm:chPref val="0"/>
        </dgm:presLayoutVars>
      </dgm:prSet>
      <dgm:spPr/>
    </dgm:pt>
    <dgm:pt modelId="{AF309B2C-A9BE-4089-8846-0E1899E26452}" type="pres">
      <dgm:prSet presAssocID="{7E8179D2-DFFD-4191-976A-8D0D0BD35A5E}" presName="sibTrans" presStyleCnt="0"/>
      <dgm:spPr/>
    </dgm:pt>
    <dgm:pt modelId="{1AE706C2-58C6-4F2A-AD12-40D904FF5905}" type="pres">
      <dgm:prSet presAssocID="{8EE1F544-4581-490C-A082-9635DE7DD9E1}" presName="compNode" presStyleCnt="0"/>
      <dgm:spPr/>
    </dgm:pt>
    <dgm:pt modelId="{E75AB0FE-6287-4160-982C-92562B6F019E}" type="pres">
      <dgm:prSet presAssocID="{8EE1F544-4581-490C-A082-9635DE7DD9E1}" presName="bgRect" presStyleLbl="bgShp" presStyleIdx="6" presStyleCnt="8"/>
      <dgm:spPr/>
    </dgm:pt>
    <dgm:pt modelId="{EAD17BE8-B61F-47A9-B9A1-7D170B12C024}" type="pres">
      <dgm:prSet presAssocID="{8EE1F544-4581-490C-A082-9635DE7DD9E1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4BDC2BBA-1677-4171-90F7-51A85E2F09DA}" type="pres">
      <dgm:prSet presAssocID="{8EE1F544-4581-490C-A082-9635DE7DD9E1}" presName="spaceRect" presStyleCnt="0"/>
      <dgm:spPr/>
    </dgm:pt>
    <dgm:pt modelId="{6C0B66CB-58C2-4F39-A6D4-BAD956E86B8C}" type="pres">
      <dgm:prSet presAssocID="{8EE1F544-4581-490C-A082-9635DE7DD9E1}" presName="parTx" presStyleLbl="revTx" presStyleIdx="6" presStyleCnt="8">
        <dgm:presLayoutVars>
          <dgm:chMax val="0"/>
          <dgm:chPref val="0"/>
        </dgm:presLayoutVars>
      </dgm:prSet>
      <dgm:spPr/>
    </dgm:pt>
    <dgm:pt modelId="{51B69390-7463-4470-9879-0F609298A990}" type="pres">
      <dgm:prSet presAssocID="{FAE80F38-4D5A-4A05-AF1A-FE19C5FB5F1D}" presName="sibTrans" presStyleCnt="0"/>
      <dgm:spPr/>
    </dgm:pt>
    <dgm:pt modelId="{5124A182-7E9C-415E-9845-4CF5AFEECD32}" type="pres">
      <dgm:prSet presAssocID="{349BDD19-A5EF-4B8D-BF1A-1403082E0302}" presName="compNode" presStyleCnt="0"/>
      <dgm:spPr/>
    </dgm:pt>
    <dgm:pt modelId="{F899977E-CC38-42E7-992D-1FE17E30F502}" type="pres">
      <dgm:prSet presAssocID="{349BDD19-A5EF-4B8D-BF1A-1403082E0302}" presName="bgRect" presStyleLbl="bgShp" presStyleIdx="7" presStyleCnt="8"/>
      <dgm:spPr/>
    </dgm:pt>
    <dgm:pt modelId="{DE656B32-C25A-42B4-97B7-5DB314D56241}" type="pres">
      <dgm:prSet presAssocID="{349BDD19-A5EF-4B8D-BF1A-1403082E0302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84E92D2-209B-417F-A3CC-23E5A1B4D27C}" type="pres">
      <dgm:prSet presAssocID="{349BDD19-A5EF-4B8D-BF1A-1403082E0302}" presName="spaceRect" presStyleCnt="0"/>
      <dgm:spPr/>
    </dgm:pt>
    <dgm:pt modelId="{91FEF44B-3322-491E-8E87-C6AC265192AC}" type="pres">
      <dgm:prSet presAssocID="{349BDD19-A5EF-4B8D-BF1A-1403082E0302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1F879003-99AC-4CA7-BB59-63D84747461C}" srcId="{517B4FBD-E968-451B-AB26-46309F8F7F61}" destId="{99ABD7A3-09FF-485F-9A2D-C28CBE66B29D}" srcOrd="2" destOrd="0" parTransId="{653B6250-AB7A-4C3B-8DA4-FC5EEFEA901A}" sibTransId="{CE76D07C-62E1-4112-A7F2-4D6C3790B95F}"/>
    <dgm:cxn modelId="{BDFD4A0C-E458-4FD3-9A7C-669B4211001B}" type="presOf" srcId="{F37480CC-9218-473F-A7C2-A09ED8654A54}" destId="{2C92AB86-DDC2-4A84-B2BD-B730C3294E94}" srcOrd="0" destOrd="0" presId="urn:microsoft.com/office/officeart/2018/2/layout/IconVerticalSolidList"/>
    <dgm:cxn modelId="{5E4A110F-CBE1-4EAA-9A7F-9CC25AE70BED}" srcId="{517B4FBD-E968-451B-AB26-46309F8F7F61}" destId="{349BDD19-A5EF-4B8D-BF1A-1403082E0302}" srcOrd="7" destOrd="0" parTransId="{A73719D4-25A3-40E3-B9E3-8C074ABE9C9A}" sibTransId="{18F2CD87-DE8B-4D38-8D1E-D98F8B98BCA9}"/>
    <dgm:cxn modelId="{E7425514-9FD0-4D78-994A-70117843A5D6}" type="presOf" srcId="{99ABD7A3-09FF-485F-9A2D-C28CBE66B29D}" destId="{B8CD6DBC-4AE6-40AF-9848-8FE28293615C}" srcOrd="0" destOrd="0" presId="urn:microsoft.com/office/officeart/2018/2/layout/IconVerticalSolidList"/>
    <dgm:cxn modelId="{FED92C3D-0110-4B0A-B29A-311B7A9C5A9B}" type="presOf" srcId="{517B4FBD-E968-451B-AB26-46309F8F7F61}" destId="{FB37532D-9183-4DE9-B6D6-1FF31D6A897D}" srcOrd="0" destOrd="0" presId="urn:microsoft.com/office/officeart/2018/2/layout/IconVerticalSolidList"/>
    <dgm:cxn modelId="{D912793E-6A62-4AE5-89B1-F892F67D4308}" type="presOf" srcId="{8EE1F544-4581-490C-A082-9635DE7DD9E1}" destId="{6C0B66CB-58C2-4F39-A6D4-BAD956E86B8C}" srcOrd="0" destOrd="0" presId="urn:microsoft.com/office/officeart/2018/2/layout/IconVerticalSolidList"/>
    <dgm:cxn modelId="{A82BC472-B0B8-4EFF-9AF4-DA1B3572A146}" srcId="{517B4FBD-E968-451B-AB26-46309F8F7F61}" destId="{8EE1F544-4581-490C-A082-9635DE7DD9E1}" srcOrd="6" destOrd="0" parTransId="{E98E8F97-1540-416E-B9C2-C3F4368DDE64}" sibTransId="{FAE80F38-4D5A-4A05-AF1A-FE19C5FB5F1D}"/>
    <dgm:cxn modelId="{57F1ED5A-396B-49E8-97AA-36D65A6B0A60}" srcId="{517B4FBD-E968-451B-AB26-46309F8F7F61}" destId="{62E6045B-ACC0-4402-AE47-4F265640C4A8}" srcOrd="1" destOrd="0" parTransId="{5FEF935F-303A-47F5-BF49-BB09CF1893AC}" sibTransId="{6A9637F0-C643-4D64-B307-AD074123417A}"/>
    <dgm:cxn modelId="{607FF0A2-B662-48DE-BF0E-94D835243440}" srcId="{517B4FBD-E968-451B-AB26-46309F8F7F61}" destId="{F37480CC-9218-473F-A7C2-A09ED8654A54}" srcOrd="0" destOrd="0" parTransId="{D8AE2A30-D28D-40C3-B88A-D55C969EAA04}" sibTransId="{1A6E2892-F4FB-4F10-A5C1-D592D66DBB27}"/>
    <dgm:cxn modelId="{45621EB2-84D0-4624-9374-0A4A7304D543}" srcId="{517B4FBD-E968-451B-AB26-46309F8F7F61}" destId="{B6221855-1A2C-4E14-B173-9E279EAEB5B1}" srcOrd="3" destOrd="0" parTransId="{834C47B7-86B4-4F36-9AB3-A522A158606D}" sibTransId="{59CEA369-B089-4658-86C3-243AF19B4A1C}"/>
    <dgm:cxn modelId="{94978EBF-D8DA-4ACC-8086-264E6E5FF091}" type="presOf" srcId="{B6221855-1A2C-4E14-B173-9E279EAEB5B1}" destId="{8D683177-503D-4E6A-B777-141EBEAB0BDC}" srcOrd="0" destOrd="0" presId="urn:microsoft.com/office/officeart/2018/2/layout/IconVerticalSolidList"/>
    <dgm:cxn modelId="{1DC788C5-A250-4DBB-8EC3-48D16C414DC3}" srcId="{517B4FBD-E968-451B-AB26-46309F8F7F61}" destId="{D12E8468-B8F7-4089-820A-F3872A4A6EBB}" srcOrd="5" destOrd="0" parTransId="{0B24BEFB-C7CF-45EE-A0E6-48E8DE2B9D27}" sibTransId="{7E8179D2-DFFD-4191-976A-8D0D0BD35A5E}"/>
    <dgm:cxn modelId="{88206EC6-DCAD-4833-93F4-BC5B13D60F29}" srcId="{517B4FBD-E968-451B-AB26-46309F8F7F61}" destId="{EAF66330-A9D4-4DB3-A982-480789E5B0E2}" srcOrd="4" destOrd="0" parTransId="{80C76420-6566-4DB9-B936-3218308304C0}" sibTransId="{2188B926-E34E-44F2-A751-85C067A9ECAB}"/>
    <dgm:cxn modelId="{28C9D9CE-35DF-4A91-A038-6C9CB43380B6}" type="presOf" srcId="{349BDD19-A5EF-4B8D-BF1A-1403082E0302}" destId="{91FEF44B-3322-491E-8E87-C6AC265192AC}" srcOrd="0" destOrd="0" presId="urn:microsoft.com/office/officeart/2018/2/layout/IconVerticalSolidList"/>
    <dgm:cxn modelId="{E39BC7E1-6FB2-4FCE-8E58-6441F2330809}" type="presOf" srcId="{EAF66330-A9D4-4DB3-A982-480789E5B0E2}" destId="{54C624BF-D3DC-4184-863F-A325D6011095}" srcOrd="0" destOrd="0" presId="urn:microsoft.com/office/officeart/2018/2/layout/IconVerticalSolidList"/>
    <dgm:cxn modelId="{B33C15EF-50FD-4339-85F9-F1409709E39F}" type="presOf" srcId="{62E6045B-ACC0-4402-AE47-4F265640C4A8}" destId="{C157E512-2E2C-48AF-A4A5-2CC2DF3BF895}" srcOrd="0" destOrd="0" presId="urn:microsoft.com/office/officeart/2018/2/layout/IconVerticalSolidList"/>
    <dgm:cxn modelId="{A8A1C8F4-2B9B-44B1-BD0A-B53D36C4C04D}" type="presOf" srcId="{D12E8468-B8F7-4089-820A-F3872A4A6EBB}" destId="{0E1BF672-BE81-4E1E-A278-C562821EE354}" srcOrd="0" destOrd="0" presId="urn:microsoft.com/office/officeart/2018/2/layout/IconVerticalSolidList"/>
    <dgm:cxn modelId="{CBB8CD2B-DFA2-4D3A-8AA8-5DCCBB99F121}" type="presParOf" srcId="{FB37532D-9183-4DE9-B6D6-1FF31D6A897D}" destId="{273E18F3-0FDA-4091-AD15-CFA3D42A97C8}" srcOrd="0" destOrd="0" presId="urn:microsoft.com/office/officeart/2018/2/layout/IconVerticalSolidList"/>
    <dgm:cxn modelId="{090A6B11-6814-4AB7-A154-C2A37C34A9C5}" type="presParOf" srcId="{273E18F3-0FDA-4091-AD15-CFA3D42A97C8}" destId="{1A9337D5-25E7-4924-B4A3-C4163E38FDBF}" srcOrd="0" destOrd="0" presId="urn:microsoft.com/office/officeart/2018/2/layout/IconVerticalSolidList"/>
    <dgm:cxn modelId="{90F2AAE2-E18E-46A8-B1E8-1CED10222D2B}" type="presParOf" srcId="{273E18F3-0FDA-4091-AD15-CFA3D42A97C8}" destId="{50D0172E-0CDE-4405-9064-62AD7F6A33BD}" srcOrd="1" destOrd="0" presId="urn:microsoft.com/office/officeart/2018/2/layout/IconVerticalSolidList"/>
    <dgm:cxn modelId="{90C646D6-D0F6-482C-9CB8-30EBEA1D088B}" type="presParOf" srcId="{273E18F3-0FDA-4091-AD15-CFA3D42A97C8}" destId="{28E95CB5-C8BA-4340-AD80-2F97BF981675}" srcOrd="2" destOrd="0" presId="urn:microsoft.com/office/officeart/2018/2/layout/IconVerticalSolidList"/>
    <dgm:cxn modelId="{418E8C20-7E1A-4910-9E46-FDE45F32D910}" type="presParOf" srcId="{273E18F3-0FDA-4091-AD15-CFA3D42A97C8}" destId="{2C92AB86-DDC2-4A84-B2BD-B730C3294E94}" srcOrd="3" destOrd="0" presId="urn:microsoft.com/office/officeart/2018/2/layout/IconVerticalSolidList"/>
    <dgm:cxn modelId="{C0BC93AC-F8BC-4372-8EFA-C66F78E0408B}" type="presParOf" srcId="{FB37532D-9183-4DE9-B6D6-1FF31D6A897D}" destId="{C2CF7029-A2E8-4DE7-9CF1-12B32EDCC61A}" srcOrd="1" destOrd="0" presId="urn:microsoft.com/office/officeart/2018/2/layout/IconVerticalSolidList"/>
    <dgm:cxn modelId="{12530A9A-0FE1-4CE9-9DD6-D5D3E0C3743B}" type="presParOf" srcId="{FB37532D-9183-4DE9-B6D6-1FF31D6A897D}" destId="{A08BFB1A-1A72-48C6-ADB3-4545F4A18031}" srcOrd="2" destOrd="0" presId="urn:microsoft.com/office/officeart/2018/2/layout/IconVerticalSolidList"/>
    <dgm:cxn modelId="{9CBC9774-CF67-4D7F-9B14-36962BDB8135}" type="presParOf" srcId="{A08BFB1A-1A72-48C6-ADB3-4545F4A18031}" destId="{B2C4320E-984B-40E3-8290-CB671229A730}" srcOrd="0" destOrd="0" presId="urn:microsoft.com/office/officeart/2018/2/layout/IconVerticalSolidList"/>
    <dgm:cxn modelId="{1799D6E3-F94A-4B71-BAF8-ADEF7F41902F}" type="presParOf" srcId="{A08BFB1A-1A72-48C6-ADB3-4545F4A18031}" destId="{08CA9A33-FB50-4CD0-9874-222556B04602}" srcOrd="1" destOrd="0" presId="urn:microsoft.com/office/officeart/2018/2/layout/IconVerticalSolidList"/>
    <dgm:cxn modelId="{1EF8EA73-A19B-4866-AA99-801A84E26CC7}" type="presParOf" srcId="{A08BFB1A-1A72-48C6-ADB3-4545F4A18031}" destId="{71C6BA8C-A21F-424B-BA8F-03FB5550600A}" srcOrd="2" destOrd="0" presId="urn:microsoft.com/office/officeart/2018/2/layout/IconVerticalSolidList"/>
    <dgm:cxn modelId="{B4E9C0B4-847F-4D90-935E-61C0B3E7921A}" type="presParOf" srcId="{A08BFB1A-1A72-48C6-ADB3-4545F4A18031}" destId="{C157E512-2E2C-48AF-A4A5-2CC2DF3BF895}" srcOrd="3" destOrd="0" presId="urn:microsoft.com/office/officeart/2018/2/layout/IconVerticalSolidList"/>
    <dgm:cxn modelId="{1B3B0700-435B-4671-A570-63CBDF1E76A4}" type="presParOf" srcId="{FB37532D-9183-4DE9-B6D6-1FF31D6A897D}" destId="{C3E88BA4-0D6C-455E-9DBB-CD0704FF4E49}" srcOrd="3" destOrd="0" presId="urn:microsoft.com/office/officeart/2018/2/layout/IconVerticalSolidList"/>
    <dgm:cxn modelId="{AD79874A-8075-40F4-A6CF-85669E8F2900}" type="presParOf" srcId="{FB37532D-9183-4DE9-B6D6-1FF31D6A897D}" destId="{EFAEB7FF-7BAF-461D-B8C2-0047F98B996E}" srcOrd="4" destOrd="0" presId="urn:microsoft.com/office/officeart/2018/2/layout/IconVerticalSolidList"/>
    <dgm:cxn modelId="{FD8FACAF-A908-44D2-8D72-992CC522F3BF}" type="presParOf" srcId="{EFAEB7FF-7BAF-461D-B8C2-0047F98B996E}" destId="{1287C2D2-201B-44F3-9958-BA7636C1342F}" srcOrd="0" destOrd="0" presId="urn:microsoft.com/office/officeart/2018/2/layout/IconVerticalSolidList"/>
    <dgm:cxn modelId="{13A9B67D-9085-448C-BBE6-D4A6668E784A}" type="presParOf" srcId="{EFAEB7FF-7BAF-461D-B8C2-0047F98B996E}" destId="{FD6D285C-D65A-49DC-B67E-0E7782EB7560}" srcOrd="1" destOrd="0" presId="urn:microsoft.com/office/officeart/2018/2/layout/IconVerticalSolidList"/>
    <dgm:cxn modelId="{A3F544CB-5CBA-45E4-9DA0-062F475AFD03}" type="presParOf" srcId="{EFAEB7FF-7BAF-461D-B8C2-0047F98B996E}" destId="{9A4A662B-7F28-4B3B-98FF-B6CD659E0F5E}" srcOrd="2" destOrd="0" presId="urn:microsoft.com/office/officeart/2018/2/layout/IconVerticalSolidList"/>
    <dgm:cxn modelId="{7DF31E36-39EE-4E62-9D0F-7C20F36DE3B3}" type="presParOf" srcId="{EFAEB7FF-7BAF-461D-B8C2-0047F98B996E}" destId="{B8CD6DBC-4AE6-40AF-9848-8FE28293615C}" srcOrd="3" destOrd="0" presId="urn:microsoft.com/office/officeart/2018/2/layout/IconVerticalSolidList"/>
    <dgm:cxn modelId="{3B20643C-7F45-459C-884C-12795ADE9077}" type="presParOf" srcId="{FB37532D-9183-4DE9-B6D6-1FF31D6A897D}" destId="{2EBBA2A0-1FAA-4A34-8FF3-F8B2BC1EB5DF}" srcOrd="5" destOrd="0" presId="urn:microsoft.com/office/officeart/2018/2/layout/IconVerticalSolidList"/>
    <dgm:cxn modelId="{100BC535-317D-46E3-B28A-AB779A78C408}" type="presParOf" srcId="{FB37532D-9183-4DE9-B6D6-1FF31D6A897D}" destId="{83A559DD-585C-40EF-87B1-F5F3924AEFE2}" srcOrd="6" destOrd="0" presId="urn:microsoft.com/office/officeart/2018/2/layout/IconVerticalSolidList"/>
    <dgm:cxn modelId="{587F5D3E-849E-43C4-9185-2FE64F12FB07}" type="presParOf" srcId="{83A559DD-585C-40EF-87B1-F5F3924AEFE2}" destId="{AF33CCA7-2394-4F8C-968F-C22D24609975}" srcOrd="0" destOrd="0" presId="urn:microsoft.com/office/officeart/2018/2/layout/IconVerticalSolidList"/>
    <dgm:cxn modelId="{DFB5849A-072D-4119-BA77-34EFD28FDD89}" type="presParOf" srcId="{83A559DD-585C-40EF-87B1-F5F3924AEFE2}" destId="{7FDCD678-8F15-485C-AEFC-A4D3BFD657E5}" srcOrd="1" destOrd="0" presId="urn:microsoft.com/office/officeart/2018/2/layout/IconVerticalSolidList"/>
    <dgm:cxn modelId="{EBCE1B78-C255-47EA-A781-D9A645CDEBD4}" type="presParOf" srcId="{83A559DD-585C-40EF-87B1-F5F3924AEFE2}" destId="{5C132570-9259-410D-B2A8-B95EEB918ED5}" srcOrd="2" destOrd="0" presId="urn:microsoft.com/office/officeart/2018/2/layout/IconVerticalSolidList"/>
    <dgm:cxn modelId="{19C1F28F-E7CD-4972-9498-BC1A18AF3053}" type="presParOf" srcId="{83A559DD-585C-40EF-87B1-F5F3924AEFE2}" destId="{8D683177-503D-4E6A-B777-141EBEAB0BDC}" srcOrd="3" destOrd="0" presId="urn:microsoft.com/office/officeart/2018/2/layout/IconVerticalSolidList"/>
    <dgm:cxn modelId="{514FC83F-7D3D-4DE5-AC81-806C3114C8C1}" type="presParOf" srcId="{FB37532D-9183-4DE9-B6D6-1FF31D6A897D}" destId="{4D3A23EB-5FEE-4A1A-A13E-37FFDC940B1C}" srcOrd="7" destOrd="0" presId="urn:microsoft.com/office/officeart/2018/2/layout/IconVerticalSolidList"/>
    <dgm:cxn modelId="{F9BA4715-0F21-4439-B954-969E7130292B}" type="presParOf" srcId="{FB37532D-9183-4DE9-B6D6-1FF31D6A897D}" destId="{5DA342D6-FE03-488D-AC21-99F9C8EA2A8C}" srcOrd="8" destOrd="0" presId="urn:microsoft.com/office/officeart/2018/2/layout/IconVerticalSolidList"/>
    <dgm:cxn modelId="{3D196E4D-264F-4189-A35F-9D7490D97A99}" type="presParOf" srcId="{5DA342D6-FE03-488D-AC21-99F9C8EA2A8C}" destId="{4663F125-CA36-4AD0-A8B8-B2E269D9C444}" srcOrd="0" destOrd="0" presId="urn:microsoft.com/office/officeart/2018/2/layout/IconVerticalSolidList"/>
    <dgm:cxn modelId="{0F365F56-B3E8-4E18-B942-9ED7E13AF786}" type="presParOf" srcId="{5DA342D6-FE03-488D-AC21-99F9C8EA2A8C}" destId="{4D26783B-A1F6-43DD-A11B-54902B3B8E98}" srcOrd="1" destOrd="0" presId="urn:microsoft.com/office/officeart/2018/2/layout/IconVerticalSolidList"/>
    <dgm:cxn modelId="{4E18FDC8-C485-45F8-8185-F0DA071A5D24}" type="presParOf" srcId="{5DA342D6-FE03-488D-AC21-99F9C8EA2A8C}" destId="{C4179B02-DDF5-4BED-B18A-778685D5A4A6}" srcOrd="2" destOrd="0" presId="urn:microsoft.com/office/officeart/2018/2/layout/IconVerticalSolidList"/>
    <dgm:cxn modelId="{928D1C4D-F057-4AB4-A871-7D35375DE499}" type="presParOf" srcId="{5DA342D6-FE03-488D-AC21-99F9C8EA2A8C}" destId="{54C624BF-D3DC-4184-863F-A325D6011095}" srcOrd="3" destOrd="0" presId="urn:microsoft.com/office/officeart/2018/2/layout/IconVerticalSolidList"/>
    <dgm:cxn modelId="{D577CC2B-6A3F-4492-8DDF-E615FF5479FE}" type="presParOf" srcId="{FB37532D-9183-4DE9-B6D6-1FF31D6A897D}" destId="{FB346F74-8084-46F1-9900-E3630F560BED}" srcOrd="9" destOrd="0" presId="urn:microsoft.com/office/officeart/2018/2/layout/IconVerticalSolidList"/>
    <dgm:cxn modelId="{05E33EA4-6AA6-4806-B1C2-E1B4E141B951}" type="presParOf" srcId="{FB37532D-9183-4DE9-B6D6-1FF31D6A897D}" destId="{C0B3C0F2-CBE1-456C-B9FB-7BB90040FEA0}" srcOrd="10" destOrd="0" presId="urn:microsoft.com/office/officeart/2018/2/layout/IconVerticalSolidList"/>
    <dgm:cxn modelId="{BFFE4F03-DC90-4CDB-B398-9DF742CB49E1}" type="presParOf" srcId="{C0B3C0F2-CBE1-456C-B9FB-7BB90040FEA0}" destId="{96669AB1-E9E1-4C12-9571-565550D33090}" srcOrd="0" destOrd="0" presId="urn:microsoft.com/office/officeart/2018/2/layout/IconVerticalSolidList"/>
    <dgm:cxn modelId="{ADE3BC16-510D-4FE4-93E3-7CB43E3847D0}" type="presParOf" srcId="{C0B3C0F2-CBE1-456C-B9FB-7BB90040FEA0}" destId="{03523C8D-2277-4148-BAE9-E54D6502D231}" srcOrd="1" destOrd="0" presId="urn:microsoft.com/office/officeart/2018/2/layout/IconVerticalSolidList"/>
    <dgm:cxn modelId="{4F986188-4141-4378-9B35-285268FC5551}" type="presParOf" srcId="{C0B3C0F2-CBE1-456C-B9FB-7BB90040FEA0}" destId="{A64965DE-C376-423E-A45B-DE6D4BC5FAD3}" srcOrd="2" destOrd="0" presId="urn:microsoft.com/office/officeart/2018/2/layout/IconVerticalSolidList"/>
    <dgm:cxn modelId="{DEFF3042-0D83-441D-971E-DA2987BAF5A5}" type="presParOf" srcId="{C0B3C0F2-CBE1-456C-B9FB-7BB90040FEA0}" destId="{0E1BF672-BE81-4E1E-A278-C562821EE354}" srcOrd="3" destOrd="0" presId="urn:microsoft.com/office/officeart/2018/2/layout/IconVerticalSolidList"/>
    <dgm:cxn modelId="{206211BC-A08A-4C2F-A0E7-923497AAAFCA}" type="presParOf" srcId="{FB37532D-9183-4DE9-B6D6-1FF31D6A897D}" destId="{AF309B2C-A9BE-4089-8846-0E1899E26452}" srcOrd="11" destOrd="0" presId="urn:microsoft.com/office/officeart/2018/2/layout/IconVerticalSolidList"/>
    <dgm:cxn modelId="{B51317BA-A156-4606-AF2C-C4B8B7B897F4}" type="presParOf" srcId="{FB37532D-9183-4DE9-B6D6-1FF31D6A897D}" destId="{1AE706C2-58C6-4F2A-AD12-40D904FF5905}" srcOrd="12" destOrd="0" presId="urn:microsoft.com/office/officeart/2018/2/layout/IconVerticalSolidList"/>
    <dgm:cxn modelId="{DCF022F2-8D7E-465D-9EA1-976AFEA63793}" type="presParOf" srcId="{1AE706C2-58C6-4F2A-AD12-40D904FF5905}" destId="{E75AB0FE-6287-4160-982C-92562B6F019E}" srcOrd="0" destOrd="0" presId="urn:microsoft.com/office/officeart/2018/2/layout/IconVerticalSolidList"/>
    <dgm:cxn modelId="{F75BE814-2062-46A1-852A-680E8FAAF00C}" type="presParOf" srcId="{1AE706C2-58C6-4F2A-AD12-40D904FF5905}" destId="{EAD17BE8-B61F-47A9-B9A1-7D170B12C024}" srcOrd="1" destOrd="0" presId="urn:microsoft.com/office/officeart/2018/2/layout/IconVerticalSolidList"/>
    <dgm:cxn modelId="{3E8D9F1E-1C8D-49AE-84B0-5D6C0B421593}" type="presParOf" srcId="{1AE706C2-58C6-4F2A-AD12-40D904FF5905}" destId="{4BDC2BBA-1677-4171-90F7-51A85E2F09DA}" srcOrd="2" destOrd="0" presId="urn:microsoft.com/office/officeart/2018/2/layout/IconVerticalSolidList"/>
    <dgm:cxn modelId="{61658F00-A4A4-4B36-B73C-0E82887FB179}" type="presParOf" srcId="{1AE706C2-58C6-4F2A-AD12-40D904FF5905}" destId="{6C0B66CB-58C2-4F39-A6D4-BAD956E86B8C}" srcOrd="3" destOrd="0" presId="urn:microsoft.com/office/officeart/2018/2/layout/IconVerticalSolidList"/>
    <dgm:cxn modelId="{8CC4F678-B9DF-4A23-A40D-B5870C28A118}" type="presParOf" srcId="{FB37532D-9183-4DE9-B6D6-1FF31D6A897D}" destId="{51B69390-7463-4470-9879-0F609298A990}" srcOrd="13" destOrd="0" presId="urn:microsoft.com/office/officeart/2018/2/layout/IconVerticalSolidList"/>
    <dgm:cxn modelId="{D03995A1-EB7F-44D3-9BA3-808A572DDF60}" type="presParOf" srcId="{FB37532D-9183-4DE9-B6D6-1FF31D6A897D}" destId="{5124A182-7E9C-415E-9845-4CF5AFEECD32}" srcOrd="14" destOrd="0" presId="urn:microsoft.com/office/officeart/2018/2/layout/IconVerticalSolidList"/>
    <dgm:cxn modelId="{94ED4D69-43C6-40F5-A258-2AE5918359A9}" type="presParOf" srcId="{5124A182-7E9C-415E-9845-4CF5AFEECD32}" destId="{F899977E-CC38-42E7-992D-1FE17E30F502}" srcOrd="0" destOrd="0" presId="urn:microsoft.com/office/officeart/2018/2/layout/IconVerticalSolidList"/>
    <dgm:cxn modelId="{CE8C0505-D575-41AE-BD78-211524865409}" type="presParOf" srcId="{5124A182-7E9C-415E-9845-4CF5AFEECD32}" destId="{DE656B32-C25A-42B4-97B7-5DB314D56241}" srcOrd="1" destOrd="0" presId="urn:microsoft.com/office/officeart/2018/2/layout/IconVerticalSolidList"/>
    <dgm:cxn modelId="{AC4C4FBA-2D07-4CF2-AACB-5E4AB0B03DE4}" type="presParOf" srcId="{5124A182-7E9C-415E-9845-4CF5AFEECD32}" destId="{484E92D2-209B-417F-A3CC-23E5A1B4D27C}" srcOrd="2" destOrd="0" presId="urn:microsoft.com/office/officeart/2018/2/layout/IconVerticalSolidList"/>
    <dgm:cxn modelId="{E681BC1A-481B-4BEE-AA69-1E2292590312}" type="presParOf" srcId="{5124A182-7E9C-415E-9845-4CF5AFEECD32}" destId="{91FEF44B-3322-491E-8E87-C6AC265192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88C51C-C4ED-4AA8-8447-7229F9806D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F6C39F7-A718-4117-98CA-B36AF24B3720}">
      <dgm:prSet custT="1"/>
      <dgm:spPr/>
      <dgm:t>
        <a:bodyPr/>
        <a:lstStyle/>
        <a:p>
          <a:r>
            <a:rPr lang="en-GB" sz="2000" dirty="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/>
            </a:rPr>
            <a:t>Try out tools and see what works for you</a:t>
          </a:r>
          <a:endParaRPr lang="en-US" sz="2000" dirty="0">
            <a:solidFill>
              <a:schemeClr val="tx1">
                <a:lumMod val="75000"/>
                <a:lumOff val="25000"/>
              </a:schemeClr>
            </a:solidFill>
            <a:latin typeface="Metropolis" panose="00000500000000000000"/>
          </a:endParaRPr>
        </a:p>
      </dgm:t>
    </dgm:pt>
    <dgm:pt modelId="{68684411-460D-4F88-B85B-FACBEB6A6808}" type="parTrans" cxnId="{9918E7B2-B61E-4AF2-A7E4-410BE4B258BA}">
      <dgm:prSet/>
      <dgm:spPr/>
      <dgm:t>
        <a:bodyPr/>
        <a:lstStyle/>
        <a:p>
          <a:endParaRPr lang="en-US"/>
        </a:p>
      </dgm:t>
    </dgm:pt>
    <dgm:pt modelId="{792FB3CA-66D2-4B1D-8D40-E5141E61075A}" type="sibTrans" cxnId="{9918E7B2-B61E-4AF2-A7E4-410BE4B258BA}">
      <dgm:prSet/>
      <dgm:spPr/>
      <dgm:t>
        <a:bodyPr/>
        <a:lstStyle/>
        <a:p>
          <a:endParaRPr lang="en-US"/>
        </a:p>
      </dgm:t>
    </dgm:pt>
    <dgm:pt modelId="{A5A9DE16-3F26-42FB-AF71-B48E82510DDC}">
      <dgm:prSet custT="1"/>
      <dgm:spPr/>
      <dgm:t>
        <a:bodyPr/>
        <a:lstStyle/>
        <a:p>
          <a:r>
            <a:rPr lang="en-GB" sz="200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/>
            </a:rPr>
            <a:t>Start with a small, contained unit of work</a:t>
          </a:r>
          <a:endParaRPr lang="en-US" sz="2000">
            <a:solidFill>
              <a:schemeClr val="tx1">
                <a:lumMod val="75000"/>
                <a:lumOff val="25000"/>
              </a:schemeClr>
            </a:solidFill>
            <a:latin typeface="Metropolis" panose="00000500000000000000"/>
          </a:endParaRPr>
        </a:p>
      </dgm:t>
    </dgm:pt>
    <dgm:pt modelId="{CE306424-ED06-4835-9CE9-CB235EF260F5}" type="parTrans" cxnId="{C315674E-99EB-4D79-9F62-3D101B29B74D}">
      <dgm:prSet/>
      <dgm:spPr/>
      <dgm:t>
        <a:bodyPr/>
        <a:lstStyle/>
        <a:p>
          <a:endParaRPr lang="en-US"/>
        </a:p>
      </dgm:t>
    </dgm:pt>
    <dgm:pt modelId="{6BC141B3-10D4-4A6D-8C13-2750FC664CD6}" type="sibTrans" cxnId="{C315674E-99EB-4D79-9F62-3D101B29B74D}">
      <dgm:prSet/>
      <dgm:spPr/>
      <dgm:t>
        <a:bodyPr/>
        <a:lstStyle/>
        <a:p>
          <a:endParaRPr lang="en-US"/>
        </a:p>
      </dgm:t>
    </dgm:pt>
    <dgm:pt modelId="{5159827E-B384-4756-89F6-5B28E2B3DB3D}">
      <dgm:prSet custT="1"/>
      <dgm:spPr/>
      <dgm:t>
        <a:bodyPr/>
        <a:lstStyle/>
        <a:p>
          <a:r>
            <a:rPr lang="en-GB" sz="200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/>
            </a:rPr>
            <a:t>Iterate</a:t>
          </a:r>
          <a:endParaRPr lang="en-US" sz="2000">
            <a:solidFill>
              <a:schemeClr val="tx1">
                <a:lumMod val="75000"/>
                <a:lumOff val="25000"/>
              </a:schemeClr>
            </a:solidFill>
            <a:latin typeface="Metropolis" panose="00000500000000000000"/>
          </a:endParaRPr>
        </a:p>
      </dgm:t>
    </dgm:pt>
    <dgm:pt modelId="{96381BA0-5F59-4A66-AABE-CB01E44CA1AF}" type="parTrans" cxnId="{EC9DFE84-1E05-4BA4-BC28-B33E8C3C2704}">
      <dgm:prSet/>
      <dgm:spPr/>
      <dgm:t>
        <a:bodyPr/>
        <a:lstStyle/>
        <a:p>
          <a:endParaRPr lang="en-US"/>
        </a:p>
      </dgm:t>
    </dgm:pt>
    <dgm:pt modelId="{1800DFB6-4A18-428A-BA6A-45CA4900AE96}" type="sibTrans" cxnId="{EC9DFE84-1E05-4BA4-BC28-B33E8C3C2704}">
      <dgm:prSet/>
      <dgm:spPr/>
      <dgm:t>
        <a:bodyPr/>
        <a:lstStyle/>
        <a:p>
          <a:endParaRPr lang="en-US"/>
        </a:p>
      </dgm:t>
    </dgm:pt>
    <dgm:pt modelId="{17456557-385D-4195-97C7-373F6D591DD6}">
      <dgm:prSet custT="1"/>
      <dgm:spPr/>
      <dgm:t>
        <a:bodyPr/>
        <a:lstStyle/>
        <a:p>
          <a:r>
            <a:rPr lang="en-GB" sz="200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/>
            </a:rPr>
            <a:t>Don’t do it in production!</a:t>
          </a:r>
          <a:endParaRPr lang="en-US" sz="2000">
            <a:solidFill>
              <a:schemeClr val="tx1">
                <a:lumMod val="75000"/>
                <a:lumOff val="25000"/>
              </a:schemeClr>
            </a:solidFill>
            <a:latin typeface="Metropolis" panose="00000500000000000000"/>
          </a:endParaRPr>
        </a:p>
      </dgm:t>
    </dgm:pt>
    <dgm:pt modelId="{0E3C23FF-BDBC-41C9-B3D9-614858F9CAF7}" type="parTrans" cxnId="{A4D906B3-AF04-4472-9B4B-524AFBC253B2}">
      <dgm:prSet/>
      <dgm:spPr/>
      <dgm:t>
        <a:bodyPr/>
        <a:lstStyle/>
        <a:p>
          <a:endParaRPr lang="en-US"/>
        </a:p>
      </dgm:t>
    </dgm:pt>
    <dgm:pt modelId="{CDE29A10-9C66-4A8D-8AD4-F570C36251A6}" type="sibTrans" cxnId="{A4D906B3-AF04-4472-9B4B-524AFBC253B2}">
      <dgm:prSet/>
      <dgm:spPr/>
      <dgm:t>
        <a:bodyPr/>
        <a:lstStyle/>
        <a:p>
          <a:endParaRPr lang="en-US"/>
        </a:p>
      </dgm:t>
    </dgm:pt>
    <dgm:pt modelId="{FE7C009D-1D68-42AC-B3A8-E53C7B41DB04}">
      <dgm:prSet custT="1"/>
      <dgm:spPr/>
      <dgm:t>
        <a:bodyPr/>
        <a:lstStyle/>
        <a:p>
          <a:r>
            <a:rPr lang="en-GB" sz="2000" dirty="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/>
            </a:rPr>
            <a:t>Keep templates focussed – lower the blast area!</a:t>
          </a:r>
          <a:endParaRPr lang="en-US" sz="2000" dirty="0">
            <a:solidFill>
              <a:schemeClr val="tx1">
                <a:lumMod val="75000"/>
                <a:lumOff val="25000"/>
              </a:schemeClr>
            </a:solidFill>
            <a:latin typeface="Metropolis" panose="00000500000000000000"/>
          </a:endParaRPr>
        </a:p>
      </dgm:t>
    </dgm:pt>
    <dgm:pt modelId="{F11ABEDD-20BD-4B9B-8383-4BF8F47CDFC2}" type="parTrans" cxnId="{9C45B185-6D06-419E-891D-C7338EE59E3B}">
      <dgm:prSet/>
      <dgm:spPr/>
      <dgm:t>
        <a:bodyPr/>
        <a:lstStyle/>
        <a:p>
          <a:endParaRPr lang="en-US"/>
        </a:p>
      </dgm:t>
    </dgm:pt>
    <dgm:pt modelId="{EC8CB111-3309-4F9C-B53F-45FC28702A1D}" type="sibTrans" cxnId="{9C45B185-6D06-419E-891D-C7338EE59E3B}">
      <dgm:prSet/>
      <dgm:spPr/>
      <dgm:t>
        <a:bodyPr/>
        <a:lstStyle/>
        <a:p>
          <a:endParaRPr lang="en-US"/>
        </a:p>
      </dgm:t>
    </dgm:pt>
    <dgm:pt modelId="{3BE30089-B9DB-43F9-A5F0-42D435182D3D}">
      <dgm:prSet custT="1"/>
      <dgm:spPr/>
      <dgm:t>
        <a:bodyPr/>
        <a:lstStyle/>
        <a:p>
          <a:r>
            <a:rPr lang="en-GB" sz="200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/>
            </a:rPr>
            <a:t>Store your code in version control</a:t>
          </a:r>
          <a:endParaRPr lang="en-US" sz="2000">
            <a:solidFill>
              <a:schemeClr val="tx1">
                <a:lumMod val="75000"/>
                <a:lumOff val="25000"/>
              </a:schemeClr>
            </a:solidFill>
            <a:latin typeface="Metropolis" panose="00000500000000000000"/>
          </a:endParaRPr>
        </a:p>
      </dgm:t>
    </dgm:pt>
    <dgm:pt modelId="{D1C94832-F269-4A65-803B-E14E2A0AE299}" type="parTrans" cxnId="{2F64D2FF-0F48-433E-98DB-A1DA81ED1C09}">
      <dgm:prSet/>
      <dgm:spPr/>
      <dgm:t>
        <a:bodyPr/>
        <a:lstStyle/>
        <a:p>
          <a:endParaRPr lang="en-US"/>
        </a:p>
      </dgm:t>
    </dgm:pt>
    <dgm:pt modelId="{797D6BD0-2356-4E26-A5AB-419F00453B6D}" type="sibTrans" cxnId="{2F64D2FF-0F48-433E-98DB-A1DA81ED1C09}">
      <dgm:prSet/>
      <dgm:spPr/>
      <dgm:t>
        <a:bodyPr/>
        <a:lstStyle/>
        <a:p>
          <a:endParaRPr lang="en-US"/>
        </a:p>
      </dgm:t>
    </dgm:pt>
    <dgm:pt modelId="{2A7236EB-719C-4A6E-9771-7C4CE2473D19}">
      <dgm:prSet custT="1"/>
      <dgm:spPr/>
      <dgm:t>
        <a:bodyPr/>
        <a:lstStyle/>
        <a:p>
          <a:r>
            <a:rPr lang="en-GB" sz="2000" dirty="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/>
            </a:rPr>
            <a:t>When your ready, look at CI/CD</a:t>
          </a:r>
          <a:endParaRPr lang="en-US" sz="2000" dirty="0">
            <a:solidFill>
              <a:schemeClr val="tx1">
                <a:lumMod val="75000"/>
                <a:lumOff val="25000"/>
              </a:schemeClr>
            </a:solidFill>
            <a:latin typeface="Metropolis" panose="00000500000000000000"/>
          </a:endParaRPr>
        </a:p>
      </dgm:t>
    </dgm:pt>
    <dgm:pt modelId="{EF5D5106-5230-4D58-BC43-C94F46A11B34}" type="parTrans" cxnId="{74B97B13-0D19-479F-8D18-22AF5B6EDB56}">
      <dgm:prSet/>
      <dgm:spPr/>
      <dgm:t>
        <a:bodyPr/>
        <a:lstStyle/>
        <a:p>
          <a:endParaRPr lang="en-US"/>
        </a:p>
      </dgm:t>
    </dgm:pt>
    <dgm:pt modelId="{D7860F7A-F99F-4BA8-8C70-5209D4882677}" type="sibTrans" cxnId="{74B97B13-0D19-479F-8D18-22AF5B6EDB56}">
      <dgm:prSet/>
      <dgm:spPr/>
      <dgm:t>
        <a:bodyPr/>
        <a:lstStyle/>
        <a:p>
          <a:endParaRPr lang="en-US"/>
        </a:p>
      </dgm:t>
    </dgm:pt>
    <dgm:pt modelId="{264F4432-B117-4865-8FCA-CF8395E99963}" type="pres">
      <dgm:prSet presAssocID="{9588C51C-C4ED-4AA8-8447-7229F9806DED}" presName="root" presStyleCnt="0">
        <dgm:presLayoutVars>
          <dgm:dir/>
          <dgm:resizeHandles val="exact"/>
        </dgm:presLayoutVars>
      </dgm:prSet>
      <dgm:spPr/>
    </dgm:pt>
    <dgm:pt modelId="{6DCDA631-D48D-4563-AD52-D5864889C714}" type="pres">
      <dgm:prSet presAssocID="{EF6C39F7-A718-4117-98CA-B36AF24B3720}" presName="compNode" presStyleCnt="0"/>
      <dgm:spPr/>
    </dgm:pt>
    <dgm:pt modelId="{1212A087-0177-4C67-85A2-1E996D9EEC93}" type="pres">
      <dgm:prSet presAssocID="{EF6C39F7-A718-4117-98CA-B36AF24B3720}" presName="bgRect" presStyleLbl="bgShp" presStyleIdx="0" presStyleCnt="7"/>
      <dgm:spPr/>
    </dgm:pt>
    <dgm:pt modelId="{7EDD3136-7471-46A9-928C-749C79CC1573}" type="pres">
      <dgm:prSet presAssocID="{EF6C39F7-A718-4117-98CA-B36AF24B372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2C895370-F8DE-4EB7-87CB-D02F1143A567}" type="pres">
      <dgm:prSet presAssocID="{EF6C39F7-A718-4117-98CA-B36AF24B3720}" presName="spaceRect" presStyleCnt="0"/>
      <dgm:spPr/>
    </dgm:pt>
    <dgm:pt modelId="{508F3ED5-AAEE-4333-A362-F536FD1BF4E0}" type="pres">
      <dgm:prSet presAssocID="{EF6C39F7-A718-4117-98CA-B36AF24B3720}" presName="parTx" presStyleLbl="revTx" presStyleIdx="0" presStyleCnt="7">
        <dgm:presLayoutVars>
          <dgm:chMax val="0"/>
          <dgm:chPref val="0"/>
        </dgm:presLayoutVars>
      </dgm:prSet>
      <dgm:spPr/>
    </dgm:pt>
    <dgm:pt modelId="{ABCF2AFD-2372-44ED-8FDF-55C01E1A21B1}" type="pres">
      <dgm:prSet presAssocID="{792FB3CA-66D2-4B1D-8D40-E5141E61075A}" presName="sibTrans" presStyleCnt="0"/>
      <dgm:spPr/>
    </dgm:pt>
    <dgm:pt modelId="{4FC48A78-D6F2-47C3-BD33-C0CC8D259CEA}" type="pres">
      <dgm:prSet presAssocID="{A5A9DE16-3F26-42FB-AF71-B48E82510DDC}" presName="compNode" presStyleCnt="0"/>
      <dgm:spPr/>
    </dgm:pt>
    <dgm:pt modelId="{B3FFBDA8-3199-4CC5-92CE-60ECB76760DE}" type="pres">
      <dgm:prSet presAssocID="{A5A9DE16-3F26-42FB-AF71-B48E82510DDC}" presName="bgRect" presStyleLbl="bgShp" presStyleIdx="1" presStyleCnt="7"/>
      <dgm:spPr/>
    </dgm:pt>
    <dgm:pt modelId="{80F1608A-7414-4F40-AFB4-9ED3A3531490}" type="pres">
      <dgm:prSet presAssocID="{A5A9DE16-3F26-42FB-AF71-B48E82510DD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B1AB31E4-9B32-498F-830E-EA06C9A6A23C}" type="pres">
      <dgm:prSet presAssocID="{A5A9DE16-3F26-42FB-AF71-B48E82510DDC}" presName="spaceRect" presStyleCnt="0"/>
      <dgm:spPr/>
    </dgm:pt>
    <dgm:pt modelId="{5F8429A6-A454-4D35-BAA1-566706A7D464}" type="pres">
      <dgm:prSet presAssocID="{A5A9DE16-3F26-42FB-AF71-B48E82510DDC}" presName="parTx" presStyleLbl="revTx" presStyleIdx="1" presStyleCnt="7">
        <dgm:presLayoutVars>
          <dgm:chMax val="0"/>
          <dgm:chPref val="0"/>
        </dgm:presLayoutVars>
      </dgm:prSet>
      <dgm:spPr/>
    </dgm:pt>
    <dgm:pt modelId="{0F46B774-3919-49B0-8582-F0A665B53B6D}" type="pres">
      <dgm:prSet presAssocID="{6BC141B3-10D4-4A6D-8C13-2750FC664CD6}" presName="sibTrans" presStyleCnt="0"/>
      <dgm:spPr/>
    </dgm:pt>
    <dgm:pt modelId="{183CF892-343B-4657-BA0E-88204F1DAF96}" type="pres">
      <dgm:prSet presAssocID="{5159827E-B384-4756-89F6-5B28E2B3DB3D}" presName="compNode" presStyleCnt="0"/>
      <dgm:spPr/>
    </dgm:pt>
    <dgm:pt modelId="{FB15D159-DAF8-4ECB-967A-49F3E91D11F6}" type="pres">
      <dgm:prSet presAssocID="{5159827E-B384-4756-89F6-5B28E2B3DB3D}" presName="bgRect" presStyleLbl="bgShp" presStyleIdx="2" presStyleCnt="7"/>
      <dgm:spPr/>
    </dgm:pt>
    <dgm:pt modelId="{F388D721-AC66-4A86-ABFA-39D5EB62AF41}" type="pres">
      <dgm:prSet presAssocID="{5159827E-B384-4756-89F6-5B28E2B3DB3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8E0EE238-ED0A-4D52-B048-AE0FBD2F2288}" type="pres">
      <dgm:prSet presAssocID="{5159827E-B384-4756-89F6-5B28E2B3DB3D}" presName="spaceRect" presStyleCnt="0"/>
      <dgm:spPr/>
    </dgm:pt>
    <dgm:pt modelId="{7B782A06-1DF2-4C63-9FE8-52230CEC6286}" type="pres">
      <dgm:prSet presAssocID="{5159827E-B384-4756-89F6-5B28E2B3DB3D}" presName="parTx" presStyleLbl="revTx" presStyleIdx="2" presStyleCnt="7">
        <dgm:presLayoutVars>
          <dgm:chMax val="0"/>
          <dgm:chPref val="0"/>
        </dgm:presLayoutVars>
      </dgm:prSet>
      <dgm:spPr/>
    </dgm:pt>
    <dgm:pt modelId="{CB44F914-2ED1-4B12-9410-C59DE926F097}" type="pres">
      <dgm:prSet presAssocID="{1800DFB6-4A18-428A-BA6A-45CA4900AE96}" presName="sibTrans" presStyleCnt="0"/>
      <dgm:spPr/>
    </dgm:pt>
    <dgm:pt modelId="{87375CDE-2937-4057-BC34-80F7111F339F}" type="pres">
      <dgm:prSet presAssocID="{17456557-385D-4195-97C7-373F6D591DD6}" presName="compNode" presStyleCnt="0"/>
      <dgm:spPr/>
    </dgm:pt>
    <dgm:pt modelId="{E017B187-0D68-430C-84CA-56E55263EDAE}" type="pres">
      <dgm:prSet presAssocID="{17456557-385D-4195-97C7-373F6D591DD6}" presName="bgRect" presStyleLbl="bgShp" presStyleIdx="3" presStyleCnt="7"/>
      <dgm:spPr/>
    </dgm:pt>
    <dgm:pt modelId="{A6763FFA-925E-4998-8545-6E13A5B57901}" type="pres">
      <dgm:prSet presAssocID="{17456557-385D-4195-97C7-373F6D591DD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833D76C7-B3CA-4CAB-8ABE-BBC36CE7D4D7}" type="pres">
      <dgm:prSet presAssocID="{17456557-385D-4195-97C7-373F6D591DD6}" presName="spaceRect" presStyleCnt="0"/>
      <dgm:spPr/>
    </dgm:pt>
    <dgm:pt modelId="{70CDA56C-C3C6-4E13-AE8E-B0687480A4D0}" type="pres">
      <dgm:prSet presAssocID="{17456557-385D-4195-97C7-373F6D591DD6}" presName="parTx" presStyleLbl="revTx" presStyleIdx="3" presStyleCnt="7">
        <dgm:presLayoutVars>
          <dgm:chMax val="0"/>
          <dgm:chPref val="0"/>
        </dgm:presLayoutVars>
      </dgm:prSet>
      <dgm:spPr/>
    </dgm:pt>
    <dgm:pt modelId="{77C0659A-C2EC-48FE-8AF8-3A2E6FC84A02}" type="pres">
      <dgm:prSet presAssocID="{CDE29A10-9C66-4A8D-8AD4-F570C36251A6}" presName="sibTrans" presStyleCnt="0"/>
      <dgm:spPr/>
    </dgm:pt>
    <dgm:pt modelId="{CA2221A0-08FD-4F0E-BB69-821FE4A30F5F}" type="pres">
      <dgm:prSet presAssocID="{FE7C009D-1D68-42AC-B3A8-E53C7B41DB04}" presName="compNode" presStyleCnt="0"/>
      <dgm:spPr/>
    </dgm:pt>
    <dgm:pt modelId="{896FC6A3-EC5F-4F8C-BB23-AD0D68AF6B55}" type="pres">
      <dgm:prSet presAssocID="{FE7C009D-1D68-42AC-B3A8-E53C7B41DB04}" presName="bgRect" presStyleLbl="bgShp" presStyleIdx="4" presStyleCnt="7"/>
      <dgm:spPr/>
    </dgm:pt>
    <dgm:pt modelId="{A7519DE8-4C0C-43E2-BFA0-8D38026A6C2C}" type="pres">
      <dgm:prSet presAssocID="{FE7C009D-1D68-42AC-B3A8-E53C7B41DB0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3341EEB5-BFE1-47D9-97E0-00940270E6BC}" type="pres">
      <dgm:prSet presAssocID="{FE7C009D-1D68-42AC-B3A8-E53C7B41DB04}" presName="spaceRect" presStyleCnt="0"/>
      <dgm:spPr/>
    </dgm:pt>
    <dgm:pt modelId="{EF1EA75F-C2EB-482A-A752-6D8AB13297BD}" type="pres">
      <dgm:prSet presAssocID="{FE7C009D-1D68-42AC-B3A8-E53C7B41DB04}" presName="parTx" presStyleLbl="revTx" presStyleIdx="4" presStyleCnt="7">
        <dgm:presLayoutVars>
          <dgm:chMax val="0"/>
          <dgm:chPref val="0"/>
        </dgm:presLayoutVars>
      </dgm:prSet>
      <dgm:spPr/>
    </dgm:pt>
    <dgm:pt modelId="{C2D4E24F-38FB-415C-92AF-A511BF1DF0F6}" type="pres">
      <dgm:prSet presAssocID="{EC8CB111-3309-4F9C-B53F-45FC28702A1D}" presName="sibTrans" presStyleCnt="0"/>
      <dgm:spPr/>
    </dgm:pt>
    <dgm:pt modelId="{F946E0B0-E0FE-4381-9BD8-969A5FB17458}" type="pres">
      <dgm:prSet presAssocID="{3BE30089-B9DB-43F9-A5F0-42D435182D3D}" presName="compNode" presStyleCnt="0"/>
      <dgm:spPr/>
    </dgm:pt>
    <dgm:pt modelId="{7AF6923B-65A3-46BE-A5D1-20449A36B078}" type="pres">
      <dgm:prSet presAssocID="{3BE30089-B9DB-43F9-A5F0-42D435182D3D}" presName="bgRect" presStyleLbl="bgShp" presStyleIdx="5" presStyleCnt="7"/>
      <dgm:spPr/>
    </dgm:pt>
    <dgm:pt modelId="{1074123B-6EE4-4933-84A9-595E8FAF84D8}" type="pres">
      <dgm:prSet presAssocID="{3BE30089-B9DB-43F9-A5F0-42D435182D3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BE609AC6-60F8-457D-B5B4-BE310E171E4C}" type="pres">
      <dgm:prSet presAssocID="{3BE30089-B9DB-43F9-A5F0-42D435182D3D}" presName="spaceRect" presStyleCnt="0"/>
      <dgm:spPr/>
    </dgm:pt>
    <dgm:pt modelId="{7CD53D53-9868-46E2-8491-F642DD27D05E}" type="pres">
      <dgm:prSet presAssocID="{3BE30089-B9DB-43F9-A5F0-42D435182D3D}" presName="parTx" presStyleLbl="revTx" presStyleIdx="5" presStyleCnt="7">
        <dgm:presLayoutVars>
          <dgm:chMax val="0"/>
          <dgm:chPref val="0"/>
        </dgm:presLayoutVars>
      </dgm:prSet>
      <dgm:spPr/>
    </dgm:pt>
    <dgm:pt modelId="{9472CAE1-0967-473F-86CC-5568651F266B}" type="pres">
      <dgm:prSet presAssocID="{797D6BD0-2356-4E26-A5AB-419F00453B6D}" presName="sibTrans" presStyleCnt="0"/>
      <dgm:spPr/>
    </dgm:pt>
    <dgm:pt modelId="{A1D8D528-AEBA-4724-95E8-87E856B39983}" type="pres">
      <dgm:prSet presAssocID="{2A7236EB-719C-4A6E-9771-7C4CE2473D19}" presName="compNode" presStyleCnt="0"/>
      <dgm:spPr/>
    </dgm:pt>
    <dgm:pt modelId="{DD28B6D5-1BAA-482E-96D8-D2BF800D20DB}" type="pres">
      <dgm:prSet presAssocID="{2A7236EB-719C-4A6E-9771-7C4CE2473D19}" presName="bgRect" presStyleLbl="bgShp" presStyleIdx="6" presStyleCnt="7"/>
      <dgm:spPr/>
    </dgm:pt>
    <dgm:pt modelId="{45866BE7-681E-4D96-ACEC-8135B1CA5A0C}" type="pres">
      <dgm:prSet presAssocID="{2A7236EB-719C-4A6E-9771-7C4CE2473D1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8690F363-E714-4AE2-8007-03CB445BF833}" type="pres">
      <dgm:prSet presAssocID="{2A7236EB-719C-4A6E-9771-7C4CE2473D19}" presName="spaceRect" presStyleCnt="0"/>
      <dgm:spPr/>
    </dgm:pt>
    <dgm:pt modelId="{FC736E5E-9BA7-4415-9C87-4BD9A313C093}" type="pres">
      <dgm:prSet presAssocID="{2A7236EB-719C-4A6E-9771-7C4CE2473D19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C1B12D02-F9FE-4FB8-89A7-A660F0BE6583}" type="presOf" srcId="{FE7C009D-1D68-42AC-B3A8-E53C7B41DB04}" destId="{EF1EA75F-C2EB-482A-A752-6D8AB13297BD}" srcOrd="0" destOrd="0" presId="urn:microsoft.com/office/officeart/2018/2/layout/IconVerticalSolidList"/>
    <dgm:cxn modelId="{74B97B13-0D19-479F-8D18-22AF5B6EDB56}" srcId="{9588C51C-C4ED-4AA8-8447-7229F9806DED}" destId="{2A7236EB-719C-4A6E-9771-7C4CE2473D19}" srcOrd="6" destOrd="0" parTransId="{EF5D5106-5230-4D58-BC43-C94F46A11B34}" sibTransId="{D7860F7A-F99F-4BA8-8C70-5209D4882677}"/>
    <dgm:cxn modelId="{9CC1F134-BC01-46DD-A867-3F86A1E11DBE}" type="presOf" srcId="{A5A9DE16-3F26-42FB-AF71-B48E82510DDC}" destId="{5F8429A6-A454-4D35-BAA1-566706A7D464}" srcOrd="0" destOrd="0" presId="urn:microsoft.com/office/officeart/2018/2/layout/IconVerticalSolidList"/>
    <dgm:cxn modelId="{6910E93E-F761-43DC-8E53-623F7F4BA0C8}" type="presOf" srcId="{17456557-385D-4195-97C7-373F6D591DD6}" destId="{70CDA56C-C3C6-4E13-AE8E-B0687480A4D0}" srcOrd="0" destOrd="0" presId="urn:microsoft.com/office/officeart/2018/2/layout/IconVerticalSolidList"/>
    <dgm:cxn modelId="{C315674E-99EB-4D79-9F62-3D101B29B74D}" srcId="{9588C51C-C4ED-4AA8-8447-7229F9806DED}" destId="{A5A9DE16-3F26-42FB-AF71-B48E82510DDC}" srcOrd="1" destOrd="0" parTransId="{CE306424-ED06-4835-9CE9-CB235EF260F5}" sibTransId="{6BC141B3-10D4-4A6D-8C13-2750FC664CD6}"/>
    <dgm:cxn modelId="{ECD7FF7F-9307-4EDD-A507-891295495F67}" type="presOf" srcId="{EF6C39F7-A718-4117-98CA-B36AF24B3720}" destId="{508F3ED5-AAEE-4333-A362-F536FD1BF4E0}" srcOrd="0" destOrd="0" presId="urn:microsoft.com/office/officeart/2018/2/layout/IconVerticalSolidList"/>
    <dgm:cxn modelId="{EC9DFE84-1E05-4BA4-BC28-B33E8C3C2704}" srcId="{9588C51C-C4ED-4AA8-8447-7229F9806DED}" destId="{5159827E-B384-4756-89F6-5B28E2B3DB3D}" srcOrd="2" destOrd="0" parTransId="{96381BA0-5F59-4A66-AABE-CB01E44CA1AF}" sibTransId="{1800DFB6-4A18-428A-BA6A-45CA4900AE96}"/>
    <dgm:cxn modelId="{9C45B185-6D06-419E-891D-C7338EE59E3B}" srcId="{9588C51C-C4ED-4AA8-8447-7229F9806DED}" destId="{FE7C009D-1D68-42AC-B3A8-E53C7B41DB04}" srcOrd="4" destOrd="0" parTransId="{F11ABEDD-20BD-4B9B-8383-4BF8F47CDFC2}" sibTransId="{EC8CB111-3309-4F9C-B53F-45FC28702A1D}"/>
    <dgm:cxn modelId="{5A1DD49B-64FD-4CE5-B0E5-F10EE16B7762}" type="presOf" srcId="{2A7236EB-719C-4A6E-9771-7C4CE2473D19}" destId="{FC736E5E-9BA7-4415-9C87-4BD9A313C093}" srcOrd="0" destOrd="0" presId="urn:microsoft.com/office/officeart/2018/2/layout/IconVerticalSolidList"/>
    <dgm:cxn modelId="{9918E7B2-B61E-4AF2-A7E4-410BE4B258BA}" srcId="{9588C51C-C4ED-4AA8-8447-7229F9806DED}" destId="{EF6C39F7-A718-4117-98CA-B36AF24B3720}" srcOrd="0" destOrd="0" parTransId="{68684411-460D-4F88-B85B-FACBEB6A6808}" sibTransId="{792FB3CA-66D2-4B1D-8D40-E5141E61075A}"/>
    <dgm:cxn modelId="{A4D906B3-AF04-4472-9B4B-524AFBC253B2}" srcId="{9588C51C-C4ED-4AA8-8447-7229F9806DED}" destId="{17456557-385D-4195-97C7-373F6D591DD6}" srcOrd="3" destOrd="0" parTransId="{0E3C23FF-BDBC-41C9-B3D9-614858F9CAF7}" sibTransId="{CDE29A10-9C66-4A8D-8AD4-F570C36251A6}"/>
    <dgm:cxn modelId="{91CB14D5-4DCB-42F2-8037-A0BAD0760939}" type="presOf" srcId="{3BE30089-B9DB-43F9-A5F0-42D435182D3D}" destId="{7CD53D53-9868-46E2-8491-F642DD27D05E}" srcOrd="0" destOrd="0" presId="urn:microsoft.com/office/officeart/2018/2/layout/IconVerticalSolidList"/>
    <dgm:cxn modelId="{F469FEEF-DF1A-4C9E-97AA-90E6B15A4D13}" type="presOf" srcId="{5159827E-B384-4756-89F6-5B28E2B3DB3D}" destId="{7B782A06-1DF2-4C63-9FE8-52230CEC6286}" srcOrd="0" destOrd="0" presId="urn:microsoft.com/office/officeart/2018/2/layout/IconVerticalSolidList"/>
    <dgm:cxn modelId="{3C7C26F7-8333-4AEC-8DDE-3D17E17988E4}" type="presOf" srcId="{9588C51C-C4ED-4AA8-8447-7229F9806DED}" destId="{264F4432-B117-4865-8FCA-CF8395E99963}" srcOrd="0" destOrd="0" presId="urn:microsoft.com/office/officeart/2018/2/layout/IconVerticalSolidList"/>
    <dgm:cxn modelId="{2F64D2FF-0F48-433E-98DB-A1DA81ED1C09}" srcId="{9588C51C-C4ED-4AA8-8447-7229F9806DED}" destId="{3BE30089-B9DB-43F9-A5F0-42D435182D3D}" srcOrd="5" destOrd="0" parTransId="{D1C94832-F269-4A65-803B-E14E2A0AE299}" sibTransId="{797D6BD0-2356-4E26-A5AB-419F00453B6D}"/>
    <dgm:cxn modelId="{8902398E-13F2-4C39-9CB9-DE255C52D4DE}" type="presParOf" srcId="{264F4432-B117-4865-8FCA-CF8395E99963}" destId="{6DCDA631-D48D-4563-AD52-D5864889C714}" srcOrd="0" destOrd="0" presId="urn:microsoft.com/office/officeart/2018/2/layout/IconVerticalSolidList"/>
    <dgm:cxn modelId="{24BA4B18-3A40-469B-8158-8F4CA931B280}" type="presParOf" srcId="{6DCDA631-D48D-4563-AD52-D5864889C714}" destId="{1212A087-0177-4C67-85A2-1E996D9EEC93}" srcOrd="0" destOrd="0" presId="urn:microsoft.com/office/officeart/2018/2/layout/IconVerticalSolidList"/>
    <dgm:cxn modelId="{75DE1F7F-B9C3-444E-8748-13F236C53A7A}" type="presParOf" srcId="{6DCDA631-D48D-4563-AD52-D5864889C714}" destId="{7EDD3136-7471-46A9-928C-749C79CC1573}" srcOrd="1" destOrd="0" presId="urn:microsoft.com/office/officeart/2018/2/layout/IconVerticalSolidList"/>
    <dgm:cxn modelId="{7A442333-1A72-48F1-AEDA-50394B384207}" type="presParOf" srcId="{6DCDA631-D48D-4563-AD52-D5864889C714}" destId="{2C895370-F8DE-4EB7-87CB-D02F1143A567}" srcOrd="2" destOrd="0" presId="urn:microsoft.com/office/officeart/2018/2/layout/IconVerticalSolidList"/>
    <dgm:cxn modelId="{31CA655F-3A92-4318-937C-5CF5215BFD27}" type="presParOf" srcId="{6DCDA631-D48D-4563-AD52-D5864889C714}" destId="{508F3ED5-AAEE-4333-A362-F536FD1BF4E0}" srcOrd="3" destOrd="0" presId="urn:microsoft.com/office/officeart/2018/2/layout/IconVerticalSolidList"/>
    <dgm:cxn modelId="{DD465643-9DF0-474B-91F4-EBD17C155130}" type="presParOf" srcId="{264F4432-B117-4865-8FCA-CF8395E99963}" destId="{ABCF2AFD-2372-44ED-8FDF-55C01E1A21B1}" srcOrd="1" destOrd="0" presId="urn:microsoft.com/office/officeart/2018/2/layout/IconVerticalSolidList"/>
    <dgm:cxn modelId="{919C4605-2E17-4C1E-97FF-7F35D0BA0B61}" type="presParOf" srcId="{264F4432-B117-4865-8FCA-CF8395E99963}" destId="{4FC48A78-D6F2-47C3-BD33-C0CC8D259CEA}" srcOrd="2" destOrd="0" presId="urn:microsoft.com/office/officeart/2018/2/layout/IconVerticalSolidList"/>
    <dgm:cxn modelId="{6B932252-8F28-41D4-9800-9CA53B874328}" type="presParOf" srcId="{4FC48A78-D6F2-47C3-BD33-C0CC8D259CEA}" destId="{B3FFBDA8-3199-4CC5-92CE-60ECB76760DE}" srcOrd="0" destOrd="0" presId="urn:microsoft.com/office/officeart/2018/2/layout/IconVerticalSolidList"/>
    <dgm:cxn modelId="{12085E06-6592-4C8D-95D6-1E3E1622E201}" type="presParOf" srcId="{4FC48A78-D6F2-47C3-BD33-C0CC8D259CEA}" destId="{80F1608A-7414-4F40-AFB4-9ED3A3531490}" srcOrd="1" destOrd="0" presId="urn:microsoft.com/office/officeart/2018/2/layout/IconVerticalSolidList"/>
    <dgm:cxn modelId="{DF7BA1CE-E237-403F-B5B2-FB36864DDD68}" type="presParOf" srcId="{4FC48A78-D6F2-47C3-BD33-C0CC8D259CEA}" destId="{B1AB31E4-9B32-498F-830E-EA06C9A6A23C}" srcOrd="2" destOrd="0" presId="urn:microsoft.com/office/officeart/2018/2/layout/IconVerticalSolidList"/>
    <dgm:cxn modelId="{F1B0532E-B241-4C61-B4B6-6DB1AA6B4907}" type="presParOf" srcId="{4FC48A78-D6F2-47C3-BD33-C0CC8D259CEA}" destId="{5F8429A6-A454-4D35-BAA1-566706A7D464}" srcOrd="3" destOrd="0" presId="urn:microsoft.com/office/officeart/2018/2/layout/IconVerticalSolidList"/>
    <dgm:cxn modelId="{BA558DAE-2F32-4446-A94E-1B6F873D7315}" type="presParOf" srcId="{264F4432-B117-4865-8FCA-CF8395E99963}" destId="{0F46B774-3919-49B0-8582-F0A665B53B6D}" srcOrd="3" destOrd="0" presId="urn:microsoft.com/office/officeart/2018/2/layout/IconVerticalSolidList"/>
    <dgm:cxn modelId="{CC116710-8560-4954-9EC5-7DCE4693ED46}" type="presParOf" srcId="{264F4432-B117-4865-8FCA-CF8395E99963}" destId="{183CF892-343B-4657-BA0E-88204F1DAF96}" srcOrd="4" destOrd="0" presId="urn:microsoft.com/office/officeart/2018/2/layout/IconVerticalSolidList"/>
    <dgm:cxn modelId="{15BA4DDE-5A0E-4084-A9E5-F1CB3AE1698B}" type="presParOf" srcId="{183CF892-343B-4657-BA0E-88204F1DAF96}" destId="{FB15D159-DAF8-4ECB-967A-49F3E91D11F6}" srcOrd="0" destOrd="0" presId="urn:microsoft.com/office/officeart/2018/2/layout/IconVerticalSolidList"/>
    <dgm:cxn modelId="{4BBD1FE7-B526-4123-9D1F-D76E380AF0C4}" type="presParOf" srcId="{183CF892-343B-4657-BA0E-88204F1DAF96}" destId="{F388D721-AC66-4A86-ABFA-39D5EB62AF41}" srcOrd="1" destOrd="0" presId="urn:microsoft.com/office/officeart/2018/2/layout/IconVerticalSolidList"/>
    <dgm:cxn modelId="{DE55D3EE-6A12-43D3-BAD1-3B6B76768196}" type="presParOf" srcId="{183CF892-343B-4657-BA0E-88204F1DAF96}" destId="{8E0EE238-ED0A-4D52-B048-AE0FBD2F2288}" srcOrd="2" destOrd="0" presId="urn:microsoft.com/office/officeart/2018/2/layout/IconVerticalSolidList"/>
    <dgm:cxn modelId="{0E9B5687-45CA-4828-96C5-22B75083898F}" type="presParOf" srcId="{183CF892-343B-4657-BA0E-88204F1DAF96}" destId="{7B782A06-1DF2-4C63-9FE8-52230CEC6286}" srcOrd="3" destOrd="0" presId="urn:microsoft.com/office/officeart/2018/2/layout/IconVerticalSolidList"/>
    <dgm:cxn modelId="{5678D6E1-883F-47C9-9045-AAEC1044A2E4}" type="presParOf" srcId="{264F4432-B117-4865-8FCA-CF8395E99963}" destId="{CB44F914-2ED1-4B12-9410-C59DE926F097}" srcOrd="5" destOrd="0" presId="urn:microsoft.com/office/officeart/2018/2/layout/IconVerticalSolidList"/>
    <dgm:cxn modelId="{A8074DD0-3447-4CD8-A6E7-0DC2560711EB}" type="presParOf" srcId="{264F4432-B117-4865-8FCA-CF8395E99963}" destId="{87375CDE-2937-4057-BC34-80F7111F339F}" srcOrd="6" destOrd="0" presId="urn:microsoft.com/office/officeart/2018/2/layout/IconVerticalSolidList"/>
    <dgm:cxn modelId="{DBC733B9-8C26-4144-B2E5-1ED0A7D774A6}" type="presParOf" srcId="{87375CDE-2937-4057-BC34-80F7111F339F}" destId="{E017B187-0D68-430C-84CA-56E55263EDAE}" srcOrd="0" destOrd="0" presId="urn:microsoft.com/office/officeart/2018/2/layout/IconVerticalSolidList"/>
    <dgm:cxn modelId="{E391B159-478C-4AB6-B2C6-024DD134A6C0}" type="presParOf" srcId="{87375CDE-2937-4057-BC34-80F7111F339F}" destId="{A6763FFA-925E-4998-8545-6E13A5B57901}" srcOrd="1" destOrd="0" presId="urn:microsoft.com/office/officeart/2018/2/layout/IconVerticalSolidList"/>
    <dgm:cxn modelId="{950AE47A-51E4-48C0-9161-DA4C9E7CAFF1}" type="presParOf" srcId="{87375CDE-2937-4057-BC34-80F7111F339F}" destId="{833D76C7-B3CA-4CAB-8ABE-BBC36CE7D4D7}" srcOrd="2" destOrd="0" presId="urn:microsoft.com/office/officeart/2018/2/layout/IconVerticalSolidList"/>
    <dgm:cxn modelId="{3A0C0666-4643-4F05-AC5E-DC8819327AE7}" type="presParOf" srcId="{87375CDE-2937-4057-BC34-80F7111F339F}" destId="{70CDA56C-C3C6-4E13-AE8E-B0687480A4D0}" srcOrd="3" destOrd="0" presId="urn:microsoft.com/office/officeart/2018/2/layout/IconVerticalSolidList"/>
    <dgm:cxn modelId="{A0E1D974-F4F5-409F-AD02-C36685FF2020}" type="presParOf" srcId="{264F4432-B117-4865-8FCA-CF8395E99963}" destId="{77C0659A-C2EC-48FE-8AF8-3A2E6FC84A02}" srcOrd="7" destOrd="0" presId="urn:microsoft.com/office/officeart/2018/2/layout/IconVerticalSolidList"/>
    <dgm:cxn modelId="{10446F42-7FF6-4AD2-A1A3-4C9E62E36A8B}" type="presParOf" srcId="{264F4432-B117-4865-8FCA-CF8395E99963}" destId="{CA2221A0-08FD-4F0E-BB69-821FE4A30F5F}" srcOrd="8" destOrd="0" presId="urn:microsoft.com/office/officeart/2018/2/layout/IconVerticalSolidList"/>
    <dgm:cxn modelId="{8C44A21F-0813-44EE-A0A4-8D79778F27F3}" type="presParOf" srcId="{CA2221A0-08FD-4F0E-BB69-821FE4A30F5F}" destId="{896FC6A3-EC5F-4F8C-BB23-AD0D68AF6B55}" srcOrd="0" destOrd="0" presId="urn:microsoft.com/office/officeart/2018/2/layout/IconVerticalSolidList"/>
    <dgm:cxn modelId="{60ED08AD-D438-4D8F-87EB-0B4964FB689E}" type="presParOf" srcId="{CA2221A0-08FD-4F0E-BB69-821FE4A30F5F}" destId="{A7519DE8-4C0C-43E2-BFA0-8D38026A6C2C}" srcOrd="1" destOrd="0" presId="urn:microsoft.com/office/officeart/2018/2/layout/IconVerticalSolidList"/>
    <dgm:cxn modelId="{35EE7023-0F6C-4A79-8F93-93B302737088}" type="presParOf" srcId="{CA2221A0-08FD-4F0E-BB69-821FE4A30F5F}" destId="{3341EEB5-BFE1-47D9-97E0-00940270E6BC}" srcOrd="2" destOrd="0" presId="urn:microsoft.com/office/officeart/2018/2/layout/IconVerticalSolidList"/>
    <dgm:cxn modelId="{CC81905F-B162-405B-BBF1-F4293539F431}" type="presParOf" srcId="{CA2221A0-08FD-4F0E-BB69-821FE4A30F5F}" destId="{EF1EA75F-C2EB-482A-A752-6D8AB13297BD}" srcOrd="3" destOrd="0" presId="urn:microsoft.com/office/officeart/2018/2/layout/IconVerticalSolidList"/>
    <dgm:cxn modelId="{7CFA3EC2-7FCA-400F-A0BE-6E4AEE147D45}" type="presParOf" srcId="{264F4432-B117-4865-8FCA-CF8395E99963}" destId="{C2D4E24F-38FB-415C-92AF-A511BF1DF0F6}" srcOrd="9" destOrd="0" presId="urn:microsoft.com/office/officeart/2018/2/layout/IconVerticalSolidList"/>
    <dgm:cxn modelId="{E734F338-8085-4788-9FAF-3EA34AA7E151}" type="presParOf" srcId="{264F4432-B117-4865-8FCA-CF8395E99963}" destId="{F946E0B0-E0FE-4381-9BD8-969A5FB17458}" srcOrd="10" destOrd="0" presId="urn:microsoft.com/office/officeart/2018/2/layout/IconVerticalSolidList"/>
    <dgm:cxn modelId="{541BBFC2-E150-435E-BE46-E3D636F72AB1}" type="presParOf" srcId="{F946E0B0-E0FE-4381-9BD8-969A5FB17458}" destId="{7AF6923B-65A3-46BE-A5D1-20449A36B078}" srcOrd="0" destOrd="0" presId="urn:microsoft.com/office/officeart/2018/2/layout/IconVerticalSolidList"/>
    <dgm:cxn modelId="{1E72800A-55CF-4E9E-9417-97F1866D01BD}" type="presParOf" srcId="{F946E0B0-E0FE-4381-9BD8-969A5FB17458}" destId="{1074123B-6EE4-4933-84A9-595E8FAF84D8}" srcOrd="1" destOrd="0" presId="urn:microsoft.com/office/officeart/2018/2/layout/IconVerticalSolidList"/>
    <dgm:cxn modelId="{9F95853C-297E-4585-8D3C-F6ABE7C6B56A}" type="presParOf" srcId="{F946E0B0-E0FE-4381-9BD8-969A5FB17458}" destId="{BE609AC6-60F8-457D-B5B4-BE310E171E4C}" srcOrd="2" destOrd="0" presId="urn:microsoft.com/office/officeart/2018/2/layout/IconVerticalSolidList"/>
    <dgm:cxn modelId="{A01E1EA9-A645-4753-AC1C-87FAE9E88242}" type="presParOf" srcId="{F946E0B0-E0FE-4381-9BD8-969A5FB17458}" destId="{7CD53D53-9868-46E2-8491-F642DD27D05E}" srcOrd="3" destOrd="0" presId="urn:microsoft.com/office/officeart/2018/2/layout/IconVerticalSolidList"/>
    <dgm:cxn modelId="{76B032A2-6F11-4825-B379-30BAC4970949}" type="presParOf" srcId="{264F4432-B117-4865-8FCA-CF8395E99963}" destId="{9472CAE1-0967-473F-86CC-5568651F266B}" srcOrd="11" destOrd="0" presId="urn:microsoft.com/office/officeart/2018/2/layout/IconVerticalSolidList"/>
    <dgm:cxn modelId="{7BC30F2A-EAE0-41A7-904A-E8BD4A745C14}" type="presParOf" srcId="{264F4432-B117-4865-8FCA-CF8395E99963}" destId="{A1D8D528-AEBA-4724-95E8-87E856B39983}" srcOrd="12" destOrd="0" presId="urn:microsoft.com/office/officeart/2018/2/layout/IconVerticalSolidList"/>
    <dgm:cxn modelId="{E6326F11-969F-4BC4-BCB4-0DF2BFD1C1F7}" type="presParOf" srcId="{A1D8D528-AEBA-4724-95E8-87E856B39983}" destId="{DD28B6D5-1BAA-482E-96D8-D2BF800D20DB}" srcOrd="0" destOrd="0" presId="urn:microsoft.com/office/officeart/2018/2/layout/IconVerticalSolidList"/>
    <dgm:cxn modelId="{28DF4D4F-9F52-4717-8B8C-8A026389C40E}" type="presParOf" srcId="{A1D8D528-AEBA-4724-95E8-87E856B39983}" destId="{45866BE7-681E-4D96-ACEC-8135B1CA5A0C}" srcOrd="1" destOrd="0" presId="urn:microsoft.com/office/officeart/2018/2/layout/IconVerticalSolidList"/>
    <dgm:cxn modelId="{1DA7AAD7-59E8-40C1-BB40-19FFF9EA22DE}" type="presParOf" srcId="{A1D8D528-AEBA-4724-95E8-87E856B39983}" destId="{8690F363-E714-4AE2-8007-03CB445BF833}" srcOrd="2" destOrd="0" presId="urn:microsoft.com/office/officeart/2018/2/layout/IconVerticalSolidList"/>
    <dgm:cxn modelId="{13EC3717-533B-4FCC-8A07-9C202860CEBE}" type="presParOf" srcId="{A1D8D528-AEBA-4724-95E8-87E856B39983}" destId="{FC736E5E-9BA7-4415-9C87-4BD9A313C0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337D5-25E7-4924-B4A3-C4163E38FDBF}">
      <dsp:nvSpPr>
        <dsp:cNvPr id="0" name=""/>
        <dsp:cNvSpPr/>
      </dsp:nvSpPr>
      <dsp:spPr>
        <a:xfrm>
          <a:off x="0" y="1624"/>
          <a:ext cx="10515600" cy="692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0172E-0CDE-4405-9064-62AD7F6A33BD}">
      <dsp:nvSpPr>
        <dsp:cNvPr id="0" name=""/>
        <dsp:cNvSpPr/>
      </dsp:nvSpPr>
      <dsp:spPr>
        <a:xfrm>
          <a:off x="209348" y="157337"/>
          <a:ext cx="380633" cy="3806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2AB86-DDC2-4A84-B2BD-B730C3294E94}">
      <dsp:nvSpPr>
        <dsp:cNvPr id="0" name=""/>
        <dsp:cNvSpPr/>
      </dsp:nvSpPr>
      <dsp:spPr>
        <a:xfrm>
          <a:off x="799330" y="1624"/>
          <a:ext cx="9716269" cy="69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43" tIns="73243" rIns="73243" bIns="7324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rPr>
            <a:t>Declarative</a:t>
          </a:r>
          <a:endParaRPr lang="en-US" sz="2400" kern="1200" dirty="0">
            <a:latin typeface="Metropolis"/>
          </a:endParaRPr>
        </a:p>
      </dsp:txBody>
      <dsp:txXfrm>
        <a:off x="799330" y="1624"/>
        <a:ext cx="9716269" cy="692060"/>
      </dsp:txXfrm>
    </dsp:sp>
    <dsp:sp modelId="{DA57E416-7B54-44BD-B98E-90AA9CFD5CAB}">
      <dsp:nvSpPr>
        <dsp:cNvPr id="0" name=""/>
        <dsp:cNvSpPr/>
      </dsp:nvSpPr>
      <dsp:spPr>
        <a:xfrm>
          <a:off x="0" y="866700"/>
          <a:ext cx="10515600" cy="692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009E7-8296-4A8C-984D-781CBAC4A7DE}">
      <dsp:nvSpPr>
        <dsp:cNvPr id="0" name=""/>
        <dsp:cNvSpPr/>
      </dsp:nvSpPr>
      <dsp:spPr>
        <a:xfrm>
          <a:off x="209348" y="1022413"/>
          <a:ext cx="380633" cy="3806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131D9-A950-44E7-B6C0-97A1BC9809EB}">
      <dsp:nvSpPr>
        <dsp:cNvPr id="0" name=""/>
        <dsp:cNvSpPr/>
      </dsp:nvSpPr>
      <dsp:spPr>
        <a:xfrm>
          <a:off x="799330" y="866700"/>
          <a:ext cx="9716269" cy="69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43" tIns="73243" rIns="73243" bIns="732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rPr>
            <a:t>Idempotent/Repeatable</a:t>
          </a:r>
        </a:p>
      </dsp:txBody>
      <dsp:txXfrm>
        <a:off x="799330" y="866700"/>
        <a:ext cx="9716269" cy="692060"/>
      </dsp:txXfrm>
    </dsp:sp>
    <dsp:sp modelId="{29E61F44-56B0-4BA1-8BC6-104C1BC2E210}">
      <dsp:nvSpPr>
        <dsp:cNvPr id="0" name=""/>
        <dsp:cNvSpPr/>
      </dsp:nvSpPr>
      <dsp:spPr>
        <a:xfrm>
          <a:off x="0" y="1731776"/>
          <a:ext cx="10515600" cy="692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DFD823-B817-47FE-AE63-24CB73163A8D}">
      <dsp:nvSpPr>
        <dsp:cNvPr id="0" name=""/>
        <dsp:cNvSpPr/>
      </dsp:nvSpPr>
      <dsp:spPr>
        <a:xfrm>
          <a:off x="209348" y="1887489"/>
          <a:ext cx="380633" cy="3806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57173-4836-4B1C-BAAB-CE68D6B5CA8C}">
      <dsp:nvSpPr>
        <dsp:cNvPr id="0" name=""/>
        <dsp:cNvSpPr/>
      </dsp:nvSpPr>
      <dsp:spPr>
        <a:xfrm>
          <a:off x="799330" y="1731776"/>
          <a:ext cx="9716269" cy="69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43" tIns="73243" rIns="73243" bIns="732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rPr>
            <a:t>Immutable</a:t>
          </a:r>
          <a:endParaRPr lang="en-GB" sz="1900" kern="1200" dirty="0">
            <a:solidFill>
              <a:schemeClr val="tx1">
                <a:lumMod val="65000"/>
                <a:lumOff val="35000"/>
              </a:schemeClr>
            </a:solidFill>
            <a:latin typeface="Metropolis" panose="00000500000000000000" pitchFamily="50" charset="0"/>
          </a:endParaRPr>
        </a:p>
      </dsp:txBody>
      <dsp:txXfrm>
        <a:off x="799330" y="1731776"/>
        <a:ext cx="9716269" cy="692060"/>
      </dsp:txXfrm>
    </dsp:sp>
    <dsp:sp modelId="{CE3458F3-E9A0-494E-A82F-95BA3E7AF313}">
      <dsp:nvSpPr>
        <dsp:cNvPr id="0" name=""/>
        <dsp:cNvSpPr/>
      </dsp:nvSpPr>
      <dsp:spPr>
        <a:xfrm>
          <a:off x="0" y="2596852"/>
          <a:ext cx="10515600" cy="692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D302E-5BFC-4895-BEC4-6C2269DC4288}">
      <dsp:nvSpPr>
        <dsp:cNvPr id="0" name=""/>
        <dsp:cNvSpPr/>
      </dsp:nvSpPr>
      <dsp:spPr>
        <a:xfrm>
          <a:off x="209348" y="2752565"/>
          <a:ext cx="380633" cy="3806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0C9E1-23C9-4546-81B2-554BE757BCE9}">
      <dsp:nvSpPr>
        <dsp:cNvPr id="0" name=""/>
        <dsp:cNvSpPr/>
      </dsp:nvSpPr>
      <dsp:spPr>
        <a:xfrm>
          <a:off x="799330" y="2596852"/>
          <a:ext cx="9716269" cy="69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43" tIns="73243" rIns="73243" bIns="732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rPr>
            <a:t>Reusable</a:t>
          </a:r>
          <a:endParaRPr lang="en-GB" sz="1900" kern="1200" dirty="0">
            <a:solidFill>
              <a:schemeClr val="tx1">
                <a:lumMod val="65000"/>
                <a:lumOff val="35000"/>
              </a:schemeClr>
            </a:solidFill>
            <a:latin typeface="Metropolis" panose="00000500000000000000" pitchFamily="50" charset="0"/>
          </a:endParaRPr>
        </a:p>
      </dsp:txBody>
      <dsp:txXfrm>
        <a:off x="799330" y="2596852"/>
        <a:ext cx="9716269" cy="692060"/>
      </dsp:txXfrm>
    </dsp:sp>
    <dsp:sp modelId="{8852D19B-5544-46A5-9DBB-FBE694B15C7B}">
      <dsp:nvSpPr>
        <dsp:cNvPr id="0" name=""/>
        <dsp:cNvSpPr/>
      </dsp:nvSpPr>
      <dsp:spPr>
        <a:xfrm>
          <a:off x="0" y="3461928"/>
          <a:ext cx="10515600" cy="692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CA36C-FED6-4AF1-B0B8-E47ED4AAD046}">
      <dsp:nvSpPr>
        <dsp:cNvPr id="0" name=""/>
        <dsp:cNvSpPr/>
      </dsp:nvSpPr>
      <dsp:spPr>
        <a:xfrm>
          <a:off x="209348" y="3617641"/>
          <a:ext cx="380633" cy="3806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34862-99EB-4975-90BF-4C949049846F}">
      <dsp:nvSpPr>
        <dsp:cNvPr id="0" name=""/>
        <dsp:cNvSpPr/>
      </dsp:nvSpPr>
      <dsp:spPr>
        <a:xfrm>
          <a:off x="799330" y="3461928"/>
          <a:ext cx="9716269" cy="69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43" tIns="73243" rIns="73243" bIns="732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rPr>
            <a:t>Modular</a:t>
          </a:r>
          <a:endParaRPr lang="en-GB" sz="1900" kern="1200" dirty="0">
            <a:solidFill>
              <a:schemeClr val="tx1">
                <a:lumMod val="65000"/>
                <a:lumOff val="35000"/>
              </a:schemeClr>
            </a:solidFill>
            <a:latin typeface="Metropolis" panose="00000500000000000000" pitchFamily="50" charset="0"/>
          </a:endParaRPr>
        </a:p>
      </dsp:txBody>
      <dsp:txXfrm>
        <a:off x="799330" y="3461928"/>
        <a:ext cx="9716269" cy="692060"/>
      </dsp:txXfrm>
    </dsp:sp>
    <dsp:sp modelId="{487B9B12-F207-4D89-A2F9-4CE6E15F6035}">
      <dsp:nvSpPr>
        <dsp:cNvPr id="0" name=""/>
        <dsp:cNvSpPr/>
      </dsp:nvSpPr>
      <dsp:spPr>
        <a:xfrm>
          <a:off x="0" y="4327004"/>
          <a:ext cx="10515600" cy="692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A8F6E-0FDE-4B1D-962B-2E480FE92D19}">
      <dsp:nvSpPr>
        <dsp:cNvPr id="0" name=""/>
        <dsp:cNvSpPr/>
      </dsp:nvSpPr>
      <dsp:spPr>
        <a:xfrm>
          <a:off x="209348" y="4482717"/>
          <a:ext cx="380633" cy="38063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B2D03-7CC3-429C-B1DD-4F861C9064EB}">
      <dsp:nvSpPr>
        <dsp:cNvPr id="0" name=""/>
        <dsp:cNvSpPr/>
      </dsp:nvSpPr>
      <dsp:spPr>
        <a:xfrm>
          <a:off x="799330" y="4327004"/>
          <a:ext cx="9716269" cy="69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43" tIns="73243" rIns="73243" bIns="732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rPr>
            <a:t>Drift Correction</a:t>
          </a:r>
          <a:endParaRPr lang="en-GB" sz="1900" kern="1200" dirty="0">
            <a:solidFill>
              <a:schemeClr val="tx1">
                <a:lumMod val="65000"/>
                <a:lumOff val="35000"/>
              </a:schemeClr>
            </a:solidFill>
            <a:latin typeface="Metropolis" panose="00000500000000000000" pitchFamily="50" charset="0"/>
          </a:endParaRPr>
        </a:p>
      </dsp:txBody>
      <dsp:txXfrm>
        <a:off x="799330" y="4327004"/>
        <a:ext cx="9716269" cy="692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337D5-25E7-4924-B4A3-C4163E38FDBF}">
      <dsp:nvSpPr>
        <dsp:cNvPr id="0" name=""/>
        <dsp:cNvSpPr/>
      </dsp:nvSpPr>
      <dsp:spPr>
        <a:xfrm>
          <a:off x="0" y="612"/>
          <a:ext cx="10515600" cy="514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0172E-0CDE-4405-9064-62AD7F6A33BD}">
      <dsp:nvSpPr>
        <dsp:cNvPr id="0" name=""/>
        <dsp:cNvSpPr/>
      </dsp:nvSpPr>
      <dsp:spPr>
        <a:xfrm>
          <a:off x="155732" y="116446"/>
          <a:ext cx="283149" cy="2831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2AB86-DDC2-4A84-B2BD-B730C3294E94}">
      <dsp:nvSpPr>
        <dsp:cNvPr id="0" name=""/>
        <dsp:cNvSpPr/>
      </dsp:nvSpPr>
      <dsp:spPr>
        <a:xfrm>
          <a:off x="594613" y="612"/>
          <a:ext cx="9920986" cy="51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85" tIns="54485" rIns="54485" bIns="5448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Metropolis"/>
            </a:rPr>
            <a:t>Consistency</a:t>
          </a:r>
          <a:endParaRPr lang="en-US" sz="2400" kern="1200" dirty="0">
            <a:latin typeface="Metropolis"/>
          </a:endParaRPr>
        </a:p>
      </dsp:txBody>
      <dsp:txXfrm>
        <a:off x="594613" y="612"/>
        <a:ext cx="9920986" cy="514816"/>
      </dsp:txXfrm>
    </dsp:sp>
    <dsp:sp modelId="{B2C4320E-984B-40E3-8290-CB671229A730}">
      <dsp:nvSpPr>
        <dsp:cNvPr id="0" name=""/>
        <dsp:cNvSpPr/>
      </dsp:nvSpPr>
      <dsp:spPr>
        <a:xfrm>
          <a:off x="0" y="644133"/>
          <a:ext cx="10515600" cy="514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A9A33-FB50-4CD0-9874-222556B04602}">
      <dsp:nvSpPr>
        <dsp:cNvPr id="0" name=""/>
        <dsp:cNvSpPr/>
      </dsp:nvSpPr>
      <dsp:spPr>
        <a:xfrm>
          <a:off x="155732" y="759967"/>
          <a:ext cx="283149" cy="2831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7E512-2E2C-48AF-A4A5-2CC2DF3BF895}">
      <dsp:nvSpPr>
        <dsp:cNvPr id="0" name=""/>
        <dsp:cNvSpPr/>
      </dsp:nvSpPr>
      <dsp:spPr>
        <a:xfrm>
          <a:off x="594613" y="644133"/>
          <a:ext cx="9920986" cy="51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85" tIns="54485" rIns="54485" bIns="5448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Metropolis"/>
            </a:rPr>
            <a:t>Speed</a:t>
          </a:r>
          <a:endParaRPr lang="en-US" sz="2400" kern="1200" dirty="0">
            <a:latin typeface="Metropolis"/>
          </a:endParaRPr>
        </a:p>
      </dsp:txBody>
      <dsp:txXfrm>
        <a:off x="594613" y="644133"/>
        <a:ext cx="9920986" cy="514816"/>
      </dsp:txXfrm>
    </dsp:sp>
    <dsp:sp modelId="{1287C2D2-201B-44F3-9958-BA7636C1342F}">
      <dsp:nvSpPr>
        <dsp:cNvPr id="0" name=""/>
        <dsp:cNvSpPr/>
      </dsp:nvSpPr>
      <dsp:spPr>
        <a:xfrm>
          <a:off x="0" y="1287654"/>
          <a:ext cx="10515600" cy="514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D285C-D65A-49DC-B67E-0E7782EB7560}">
      <dsp:nvSpPr>
        <dsp:cNvPr id="0" name=""/>
        <dsp:cNvSpPr/>
      </dsp:nvSpPr>
      <dsp:spPr>
        <a:xfrm>
          <a:off x="155732" y="1403488"/>
          <a:ext cx="283149" cy="2831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D6DBC-4AE6-40AF-9848-8FE28293615C}">
      <dsp:nvSpPr>
        <dsp:cNvPr id="0" name=""/>
        <dsp:cNvSpPr/>
      </dsp:nvSpPr>
      <dsp:spPr>
        <a:xfrm>
          <a:off x="594613" y="1287654"/>
          <a:ext cx="9920986" cy="51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85" tIns="54485" rIns="54485" bIns="5448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Metropolis"/>
            </a:rPr>
            <a:t>Collaboration</a:t>
          </a:r>
        </a:p>
      </dsp:txBody>
      <dsp:txXfrm>
        <a:off x="594613" y="1287654"/>
        <a:ext cx="9920986" cy="514816"/>
      </dsp:txXfrm>
    </dsp:sp>
    <dsp:sp modelId="{AF33CCA7-2394-4F8C-968F-C22D24609975}">
      <dsp:nvSpPr>
        <dsp:cNvPr id="0" name=""/>
        <dsp:cNvSpPr/>
      </dsp:nvSpPr>
      <dsp:spPr>
        <a:xfrm>
          <a:off x="0" y="1931175"/>
          <a:ext cx="10515600" cy="514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CD678-8F15-485C-AEFC-A4D3BFD657E5}">
      <dsp:nvSpPr>
        <dsp:cNvPr id="0" name=""/>
        <dsp:cNvSpPr/>
      </dsp:nvSpPr>
      <dsp:spPr>
        <a:xfrm>
          <a:off x="155732" y="2047009"/>
          <a:ext cx="283149" cy="2831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83177-503D-4E6A-B777-141EBEAB0BDC}">
      <dsp:nvSpPr>
        <dsp:cNvPr id="0" name=""/>
        <dsp:cNvSpPr/>
      </dsp:nvSpPr>
      <dsp:spPr>
        <a:xfrm>
          <a:off x="594613" y="1931175"/>
          <a:ext cx="9920986" cy="51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85" tIns="54485" rIns="54485" bIns="5448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>
              <a:latin typeface="Metropolis"/>
            </a:rPr>
            <a:t>Accountability &amp; Change Management</a:t>
          </a:r>
          <a:endParaRPr lang="en-US" sz="2400" kern="1200">
            <a:latin typeface="Metropolis"/>
          </a:endParaRPr>
        </a:p>
      </dsp:txBody>
      <dsp:txXfrm>
        <a:off x="594613" y="1931175"/>
        <a:ext cx="9920986" cy="514816"/>
      </dsp:txXfrm>
    </dsp:sp>
    <dsp:sp modelId="{4663F125-CA36-4AD0-A8B8-B2E269D9C444}">
      <dsp:nvSpPr>
        <dsp:cNvPr id="0" name=""/>
        <dsp:cNvSpPr/>
      </dsp:nvSpPr>
      <dsp:spPr>
        <a:xfrm>
          <a:off x="0" y="2574696"/>
          <a:ext cx="10515600" cy="514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6783B-A1F6-43DD-A11B-54902B3B8E98}">
      <dsp:nvSpPr>
        <dsp:cNvPr id="0" name=""/>
        <dsp:cNvSpPr/>
      </dsp:nvSpPr>
      <dsp:spPr>
        <a:xfrm>
          <a:off x="155732" y="2690530"/>
          <a:ext cx="283149" cy="2831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624BF-D3DC-4184-863F-A325D6011095}">
      <dsp:nvSpPr>
        <dsp:cNvPr id="0" name=""/>
        <dsp:cNvSpPr/>
      </dsp:nvSpPr>
      <dsp:spPr>
        <a:xfrm>
          <a:off x="594613" y="2574696"/>
          <a:ext cx="9920986" cy="51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85" tIns="54485" rIns="54485" bIns="5448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>
              <a:latin typeface="Metropolis"/>
            </a:rPr>
            <a:t>Scalability</a:t>
          </a:r>
          <a:endParaRPr lang="en-US" sz="2400" kern="1200">
            <a:latin typeface="Metropolis"/>
          </a:endParaRPr>
        </a:p>
      </dsp:txBody>
      <dsp:txXfrm>
        <a:off x="594613" y="2574696"/>
        <a:ext cx="9920986" cy="514816"/>
      </dsp:txXfrm>
    </dsp:sp>
    <dsp:sp modelId="{96669AB1-E9E1-4C12-9571-565550D33090}">
      <dsp:nvSpPr>
        <dsp:cNvPr id="0" name=""/>
        <dsp:cNvSpPr/>
      </dsp:nvSpPr>
      <dsp:spPr>
        <a:xfrm>
          <a:off x="0" y="3218217"/>
          <a:ext cx="10515600" cy="514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23C8D-2277-4148-BAE9-E54D6502D231}">
      <dsp:nvSpPr>
        <dsp:cNvPr id="0" name=""/>
        <dsp:cNvSpPr/>
      </dsp:nvSpPr>
      <dsp:spPr>
        <a:xfrm>
          <a:off x="155732" y="3334051"/>
          <a:ext cx="283149" cy="2831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BF672-BE81-4E1E-A278-C562821EE354}">
      <dsp:nvSpPr>
        <dsp:cNvPr id="0" name=""/>
        <dsp:cNvSpPr/>
      </dsp:nvSpPr>
      <dsp:spPr>
        <a:xfrm>
          <a:off x="594613" y="3218217"/>
          <a:ext cx="9920986" cy="51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85" tIns="54485" rIns="54485" bIns="5448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Metropolis"/>
            </a:rPr>
            <a:t>Versioning</a:t>
          </a:r>
          <a:endParaRPr lang="en-US" sz="2400" kern="1200" dirty="0">
            <a:latin typeface="Metropolis"/>
          </a:endParaRPr>
        </a:p>
      </dsp:txBody>
      <dsp:txXfrm>
        <a:off x="594613" y="3218217"/>
        <a:ext cx="9920986" cy="514816"/>
      </dsp:txXfrm>
    </dsp:sp>
    <dsp:sp modelId="{E75AB0FE-6287-4160-982C-92562B6F019E}">
      <dsp:nvSpPr>
        <dsp:cNvPr id="0" name=""/>
        <dsp:cNvSpPr/>
      </dsp:nvSpPr>
      <dsp:spPr>
        <a:xfrm>
          <a:off x="0" y="3861738"/>
          <a:ext cx="10515600" cy="514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17BE8-B61F-47A9-B9A1-7D170B12C024}">
      <dsp:nvSpPr>
        <dsp:cNvPr id="0" name=""/>
        <dsp:cNvSpPr/>
      </dsp:nvSpPr>
      <dsp:spPr>
        <a:xfrm>
          <a:off x="155732" y="3977572"/>
          <a:ext cx="283149" cy="28314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B66CB-58C2-4F39-A6D4-BAD956E86B8C}">
      <dsp:nvSpPr>
        <dsp:cNvPr id="0" name=""/>
        <dsp:cNvSpPr/>
      </dsp:nvSpPr>
      <dsp:spPr>
        <a:xfrm>
          <a:off x="594613" y="3861738"/>
          <a:ext cx="9920986" cy="51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85" tIns="54485" rIns="54485" bIns="5448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Metropolis"/>
            </a:rPr>
            <a:t>Testing</a:t>
          </a:r>
          <a:endParaRPr lang="en-US" sz="2400" kern="1200" dirty="0">
            <a:latin typeface="Metropolis"/>
          </a:endParaRPr>
        </a:p>
      </dsp:txBody>
      <dsp:txXfrm>
        <a:off x="594613" y="3861738"/>
        <a:ext cx="9920986" cy="514816"/>
      </dsp:txXfrm>
    </dsp:sp>
    <dsp:sp modelId="{F899977E-CC38-42E7-992D-1FE17E30F502}">
      <dsp:nvSpPr>
        <dsp:cNvPr id="0" name=""/>
        <dsp:cNvSpPr/>
      </dsp:nvSpPr>
      <dsp:spPr>
        <a:xfrm>
          <a:off x="0" y="4505259"/>
          <a:ext cx="10515600" cy="514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56B32-C25A-42B4-97B7-5DB314D56241}">
      <dsp:nvSpPr>
        <dsp:cNvPr id="0" name=""/>
        <dsp:cNvSpPr/>
      </dsp:nvSpPr>
      <dsp:spPr>
        <a:xfrm>
          <a:off x="155732" y="4621093"/>
          <a:ext cx="283149" cy="28314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EF44B-3322-491E-8E87-C6AC265192AC}">
      <dsp:nvSpPr>
        <dsp:cNvPr id="0" name=""/>
        <dsp:cNvSpPr/>
      </dsp:nvSpPr>
      <dsp:spPr>
        <a:xfrm>
          <a:off x="594613" y="4505259"/>
          <a:ext cx="9920986" cy="51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85" tIns="54485" rIns="54485" bIns="5448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Metropolis"/>
            </a:rPr>
            <a:t>Documentation</a:t>
          </a:r>
          <a:endParaRPr lang="en-US" sz="2400" kern="1200" dirty="0">
            <a:latin typeface="Metropolis"/>
          </a:endParaRPr>
        </a:p>
      </dsp:txBody>
      <dsp:txXfrm>
        <a:off x="594613" y="4505259"/>
        <a:ext cx="9920986" cy="5148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2A087-0177-4C67-85A2-1E996D9EEC93}">
      <dsp:nvSpPr>
        <dsp:cNvPr id="0" name=""/>
        <dsp:cNvSpPr/>
      </dsp:nvSpPr>
      <dsp:spPr>
        <a:xfrm>
          <a:off x="0" y="50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D3136-7471-46A9-928C-749C79CC1573}">
      <dsp:nvSpPr>
        <dsp:cNvPr id="0" name=""/>
        <dsp:cNvSpPr/>
      </dsp:nvSpPr>
      <dsp:spPr>
        <a:xfrm>
          <a:off x="209818" y="156567"/>
          <a:ext cx="381488" cy="3814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F3ED5-AAEE-4333-A362-F536FD1BF4E0}">
      <dsp:nvSpPr>
        <dsp:cNvPr id="0" name=""/>
        <dsp:cNvSpPr/>
      </dsp:nvSpPr>
      <dsp:spPr>
        <a:xfrm>
          <a:off x="801126" y="50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/>
            </a:rPr>
            <a:t>Try out tools and see what works for you</a:t>
          </a:r>
          <a:endParaRPr lang="en-US" sz="2000" kern="1200" dirty="0">
            <a:solidFill>
              <a:schemeClr val="tx1">
                <a:lumMod val="75000"/>
                <a:lumOff val="25000"/>
              </a:schemeClr>
            </a:solidFill>
            <a:latin typeface="Metropolis" panose="00000500000000000000"/>
          </a:endParaRPr>
        </a:p>
      </dsp:txBody>
      <dsp:txXfrm>
        <a:off x="801126" y="503"/>
        <a:ext cx="5787564" cy="693615"/>
      </dsp:txXfrm>
    </dsp:sp>
    <dsp:sp modelId="{B3FFBDA8-3199-4CC5-92CE-60ECB76760DE}">
      <dsp:nvSpPr>
        <dsp:cNvPr id="0" name=""/>
        <dsp:cNvSpPr/>
      </dsp:nvSpPr>
      <dsp:spPr>
        <a:xfrm>
          <a:off x="0" y="86752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1608A-7414-4F40-AFB4-9ED3A3531490}">
      <dsp:nvSpPr>
        <dsp:cNvPr id="0" name=""/>
        <dsp:cNvSpPr/>
      </dsp:nvSpPr>
      <dsp:spPr>
        <a:xfrm>
          <a:off x="209818" y="1023587"/>
          <a:ext cx="381488" cy="3814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429A6-A454-4D35-BAA1-566706A7D464}">
      <dsp:nvSpPr>
        <dsp:cNvPr id="0" name=""/>
        <dsp:cNvSpPr/>
      </dsp:nvSpPr>
      <dsp:spPr>
        <a:xfrm>
          <a:off x="801126" y="86752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/>
            </a:rPr>
            <a:t>Start with a small, contained unit of work</a:t>
          </a:r>
          <a:endParaRPr lang="en-US" sz="2000" kern="1200">
            <a:solidFill>
              <a:schemeClr val="tx1">
                <a:lumMod val="75000"/>
                <a:lumOff val="25000"/>
              </a:schemeClr>
            </a:solidFill>
            <a:latin typeface="Metropolis" panose="00000500000000000000"/>
          </a:endParaRPr>
        </a:p>
      </dsp:txBody>
      <dsp:txXfrm>
        <a:off x="801126" y="867523"/>
        <a:ext cx="5787564" cy="693615"/>
      </dsp:txXfrm>
    </dsp:sp>
    <dsp:sp modelId="{FB15D159-DAF8-4ECB-967A-49F3E91D11F6}">
      <dsp:nvSpPr>
        <dsp:cNvPr id="0" name=""/>
        <dsp:cNvSpPr/>
      </dsp:nvSpPr>
      <dsp:spPr>
        <a:xfrm>
          <a:off x="0" y="173454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8D721-AC66-4A86-ABFA-39D5EB62AF41}">
      <dsp:nvSpPr>
        <dsp:cNvPr id="0" name=""/>
        <dsp:cNvSpPr/>
      </dsp:nvSpPr>
      <dsp:spPr>
        <a:xfrm>
          <a:off x="209818" y="1890607"/>
          <a:ext cx="381488" cy="3814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82A06-1DF2-4C63-9FE8-52230CEC6286}">
      <dsp:nvSpPr>
        <dsp:cNvPr id="0" name=""/>
        <dsp:cNvSpPr/>
      </dsp:nvSpPr>
      <dsp:spPr>
        <a:xfrm>
          <a:off x="801126" y="173454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/>
            </a:rPr>
            <a:t>Iterate</a:t>
          </a:r>
          <a:endParaRPr lang="en-US" sz="2000" kern="1200">
            <a:solidFill>
              <a:schemeClr val="tx1">
                <a:lumMod val="75000"/>
                <a:lumOff val="25000"/>
              </a:schemeClr>
            </a:solidFill>
            <a:latin typeface="Metropolis" panose="00000500000000000000"/>
          </a:endParaRPr>
        </a:p>
      </dsp:txBody>
      <dsp:txXfrm>
        <a:off x="801126" y="1734543"/>
        <a:ext cx="5787564" cy="693615"/>
      </dsp:txXfrm>
    </dsp:sp>
    <dsp:sp modelId="{E017B187-0D68-430C-84CA-56E55263EDAE}">
      <dsp:nvSpPr>
        <dsp:cNvPr id="0" name=""/>
        <dsp:cNvSpPr/>
      </dsp:nvSpPr>
      <dsp:spPr>
        <a:xfrm>
          <a:off x="0" y="260156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63FFA-925E-4998-8545-6E13A5B57901}">
      <dsp:nvSpPr>
        <dsp:cNvPr id="0" name=""/>
        <dsp:cNvSpPr/>
      </dsp:nvSpPr>
      <dsp:spPr>
        <a:xfrm>
          <a:off x="209818" y="2757627"/>
          <a:ext cx="381488" cy="3814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DA56C-C3C6-4E13-AE8E-B0687480A4D0}">
      <dsp:nvSpPr>
        <dsp:cNvPr id="0" name=""/>
        <dsp:cNvSpPr/>
      </dsp:nvSpPr>
      <dsp:spPr>
        <a:xfrm>
          <a:off x="801126" y="260156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/>
            </a:rPr>
            <a:t>Don’t do it in production!</a:t>
          </a:r>
          <a:endParaRPr lang="en-US" sz="2000" kern="1200">
            <a:solidFill>
              <a:schemeClr val="tx1">
                <a:lumMod val="75000"/>
                <a:lumOff val="25000"/>
              </a:schemeClr>
            </a:solidFill>
            <a:latin typeface="Metropolis" panose="00000500000000000000"/>
          </a:endParaRPr>
        </a:p>
      </dsp:txBody>
      <dsp:txXfrm>
        <a:off x="801126" y="2601563"/>
        <a:ext cx="5787564" cy="693615"/>
      </dsp:txXfrm>
    </dsp:sp>
    <dsp:sp modelId="{896FC6A3-EC5F-4F8C-BB23-AD0D68AF6B55}">
      <dsp:nvSpPr>
        <dsp:cNvPr id="0" name=""/>
        <dsp:cNvSpPr/>
      </dsp:nvSpPr>
      <dsp:spPr>
        <a:xfrm>
          <a:off x="0" y="346858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19DE8-4C0C-43E2-BFA0-8D38026A6C2C}">
      <dsp:nvSpPr>
        <dsp:cNvPr id="0" name=""/>
        <dsp:cNvSpPr/>
      </dsp:nvSpPr>
      <dsp:spPr>
        <a:xfrm>
          <a:off x="209818" y="3624647"/>
          <a:ext cx="381488" cy="3814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EA75F-C2EB-482A-A752-6D8AB13297BD}">
      <dsp:nvSpPr>
        <dsp:cNvPr id="0" name=""/>
        <dsp:cNvSpPr/>
      </dsp:nvSpPr>
      <dsp:spPr>
        <a:xfrm>
          <a:off x="801126" y="346858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/>
            </a:rPr>
            <a:t>Keep templates focussed – lower the blast area!</a:t>
          </a:r>
          <a:endParaRPr lang="en-US" sz="2000" kern="1200" dirty="0">
            <a:solidFill>
              <a:schemeClr val="tx1">
                <a:lumMod val="75000"/>
                <a:lumOff val="25000"/>
              </a:schemeClr>
            </a:solidFill>
            <a:latin typeface="Metropolis" panose="00000500000000000000"/>
          </a:endParaRPr>
        </a:p>
      </dsp:txBody>
      <dsp:txXfrm>
        <a:off x="801126" y="3468583"/>
        <a:ext cx="5787564" cy="693615"/>
      </dsp:txXfrm>
    </dsp:sp>
    <dsp:sp modelId="{7AF6923B-65A3-46BE-A5D1-20449A36B078}">
      <dsp:nvSpPr>
        <dsp:cNvPr id="0" name=""/>
        <dsp:cNvSpPr/>
      </dsp:nvSpPr>
      <dsp:spPr>
        <a:xfrm>
          <a:off x="0" y="433560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4123B-6EE4-4933-84A9-595E8FAF84D8}">
      <dsp:nvSpPr>
        <dsp:cNvPr id="0" name=""/>
        <dsp:cNvSpPr/>
      </dsp:nvSpPr>
      <dsp:spPr>
        <a:xfrm>
          <a:off x="209818" y="4491666"/>
          <a:ext cx="381488" cy="38148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53D53-9868-46E2-8491-F642DD27D05E}">
      <dsp:nvSpPr>
        <dsp:cNvPr id="0" name=""/>
        <dsp:cNvSpPr/>
      </dsp:nvSpPr>
      <dsp:spPr>
        <a:xfrm>
          <a:off x="801126" y="433560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/>
            </a:rPr>
            <a:t>Store your code in version control</a:t>
          </a:r>
          <a:endParaRPr lang="en-US" sz="2000" kern="1200">
            <a:solidFill>
              <a:schemeClr val="tx1">
                <a:lumMod val="75000"/>
                <a:lumOff val="25000"/>
              </a:schemeClr>
            </a:solidFill>
            <a:latin typeface="Metropolis" panose="00000500000000000000"/>
          </a:endParaRPr>
        </a:p>
      </dsp:txBody>
      <dsp:txXfrm>
        <a:off x="801126" y="4335603"/>
        <a:ext cx="5787564" cy="693615"/>
      </dsp:txXfrm>
    </dsp:sp>
    <dsp:sp modelId="{DD28B6D5-1BAA-482E-96D8-D2BF800D20DB}">
      <dsp:nvSpPr>
        <dsp:cNvPr id="0" name=""/>
        <dsp:cNvSpPr/>
      </dsp:nvSpPr>
      <dsp:spPr>
        <a:xfrm>
          <a:off x="0" y="520262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66BE7-681E-4D96-ACEC-8135B1CA5A0C}">
      <dsp:nvSpPr>
        <dsp:cNvPr id="0" name=""/>
        <dsp:cNvSpPr/>
      </dsp:nvSpPr>
      <dsp:spPr>
        <a:xfrm>
          <a:off x="209818" y="5358686"/>
          <a:ext cx="381488" cy="38148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36E5E-9BA7-4415-9C87-4BD9A313C093}">
      <dsp:nvSpPr>
        <dsp:cNvPr id="0" name=""/>
        <dsp:cNvSpPr/>
      </dsp:nvSpPr>
      <dsp:spPr>
        <a:xfrm>
          <a:off x="801126" y="520262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/>
            </a:rPr>
            <a:t>When your ready, look at CI/CD</a:t>
          </a:r>
          <a:endParaRPr lang="en-US" sz="2000" kern="1200" dirty="0">
            <a:solidFill>
              <a:schemeClr val="tx1">
                <a:lumMod val="75000"/>
                <a:lumOff val="25000"/>
              </a:schemeClr>
            </a:solidFill>
            <a:latin typeface="Metropolis" panose="00000500000000000000"/>
          </a:endParaRPr>
        </a:p>
      </dsp:txBody>
      <dsp:txXfrm>
        <a:off x="801126" y="5202623"/>
        <a:ext cx="5787564" cy="693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C7EEB-4282-4D3F-B99A-77E9B1AAC0F9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75D4F-CEEF-40E1-A6D8-D8C24A3C8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39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12/2/2020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7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12/2/2020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25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12/2/2020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54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12/2/2020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7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12/2/2020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8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12/2/2020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3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12/2/2020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89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12/2/2020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95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12/2/2020 11:47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1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8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7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45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355600"/>
            <a:ext cx="10944192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392" y="1615667"/>
            <a:ext cx="10944192" cy="4693653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609585" lvl="0" indent="-609585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981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381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94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63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5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5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45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33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84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4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98590-789C-43A1-B147-D5ADEA142354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05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Infrastructure as Code? - Azure DevOps | Microsoft Docs">
            <a:extLst>
              <a:ext uri="{FF2B5EF4-FFF2-40B4-BE49-F238E27FC236}">
                <a16:creationId xmlns:a16="http://schemas.microsoft.com/office/drawing/2014/main" id="{5E5BDA9B-D960-40A8-968C-0EED279C2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722" y="424755"/>
            <a:ext cx="8306536" cy="415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4C65BC-D794-4019-84AF-E226B401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An Introduction to:</a:t>
            </a:r>
            <a:b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</a:br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Infrastructure as Code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039BC-2378-481E-AC12-84D135B88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 Cogan</a:t>
            </a:r>
          </a:p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Solution Architect, Willis Towers Watson &amp; Microsoft MVP</a:t>
            </a:r>
          </a:p>
          <a:p>
            <a:pPr algn="l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C5797-7E80-4D6A-BC90-315D2634C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975" y="5980837"/>
            <a:ext cx="3372971" cy="6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 descr="Provider Configuration - Configuration Language - Terraform by HashiCorp">
            <a:extLst>
              <a:ext uri="{FF2B5EF4-FFF2-40B4-BE49-F238E27FC236}">
                <a16:creationId xmlns:a16="http://schemas.microsoft.com/office/drawing/2014/main" id="{ED6A9FCC-227D-4B98-BC53-F9F08375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269" y="-134938"/>
            <a:ext cx="67818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4C65BC-D794-4019-84AF-E226B401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2936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Demo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039BC-2378-481E-AC12-84D135B88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Storage Account with an Terraform &amp;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Pulumi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C5797-7E80-4D6A-BC90-315D2634C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975" y="5980837"/>
            <a:ext cx="3372971" cy="6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3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77" y="-1487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IaC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Tooling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156387-9CEE-42CB-8F12-CEF65B969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061233"/>
              </p:ext>
            </p:extLst>
          </p:nvPr>
        </p:nvGraphicFramePr>
        <p:xfrm>
          <a:off x="631229" y="1374550"/>
          <a:ext cx="11120285" cy="377114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117384">
                  <a:extLst>
                    <a:ext uri="{9D8B030D-6E8A-4147-A177-3AD203B41FA5}">
                      <a16:colId xmlns:a16="http://schemas.microsoft.com/office/drawing/2014/main" val="2078874854"/>
                    </a:ext>
                  </a:extLst>
                </a:gridCol>
                <a:gridCol w="1983522">
                  <a:extLst>
                    <a:ext uri="{9D8B030D-6E8A-4147-A177-3AD203B41FA5}">
                      <a16:colId xmlns:a16="http://schemas.microsoft.com/office/drawing/2014/main" val="87587165"/>
                    </a:ext>
                  </a:extLst>
                </a:gridCol>
                <a:gridCol w="1797562">
                  <a:extLst>
                    <a:ext uri="{9D8B030D-6E8A-4147-A177-3AD203B41FA5}">
                      <a16:colId xmlns:a16="http://schemas.microsoft.com/office/drawing/2014/main" val="3999795245"/>
                    </a:ext>
                  </a:extLst>
                </a:gridCol>
                <a:gridCol w="1722380">
                  <a:extLst>
                    <a:ext uri="{9D8B030D-6E8A-4147-A177-3AD203B41FA5}">
                      <a16:colId xmlns:a16="http://schemas.microsoft.com/office/drawing/2014/main" val="727194672"/>
                    </a:ext>
                  </a:extLst>
                </a:gridCol>
                <a:gridCol w="1793367">
                  <a:extLst>
                    <a:ext uri="{9D8B030D-6E8A-4147-A177-3AD203B41FA5}">
                      <a16:colId xmlns:a16="http://schemas.microsoft.com/office/drawing/2014/main" val="771222460"/>
                    </a:ext>
                  </a:extLst>
                </a:gridCol>
                <a:gridCol w="1706070">
                  <a:extLst>
                    <a:ext uri="{9D8B030D-6E8A-4147-A177-3AD203B41FA5}">
                      <a16:colId xmlns:a16="http://schemas.microsoft.com/office/drawing/2014/main" val="3441285402"/>
                    </a:ext>
                  </a:extLst>
                </a:gridCol>
              </a:tblGrid>
              <a:tr h="834861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  <a:latin typeface="Metropolis" panose="00000500000000000000"/>
                        </a:rPr>
                        <a:t>CloudFormation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  <a:latin typeface="Metropolis" panose="00000500000000000000"/>
                        </a:rPr>
                        <a:t>ARM Templates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  <a:latin typeface="Metropolis" panose="00000500000000000000"/>
                        </a:rPr>
                        <a:t>Deployment Manager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  <a:latin typeface="Metropolis" panose="00000500000000000000"/>
                        </a:rPr>
                        <a:t>Terraform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 err="1">
                          <a:effectLst/>
                          <a:latin typeface="Metropolis" panose="00000500000000000000"/>
                        </a:rPr>
                        <a:t>Pulumi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862795"/>
                  </a:ext>
                </a:extLst>
              </a:tr>
              <a:tr h="56328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Metropolis" panose="00000500000000000000"/>
                        </a:rPr>
                        <a:t>Languages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YAML/JSON</a:t>
                      </a:r>
                      <a:b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</a:br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CDK Support for TS, JS, JAVA, .NET, Python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JSON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Jinja/Python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Custom DSL (HCL)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Node JS (TS, JS), Python, .NET Core, GO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438460747"/>
                  </a:ext>
                </a:extLst>
              </a:tr>
              <a:tr h="310358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Speed Of Update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Fast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Fast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Fast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Slower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Slower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69245444"/>
                  </a:ext>
                </a:extLst>
              </a:tr>
              <a:tr h="310358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Metropolis" panose="00000500000000000000"/>
                        </a:rPr>
                        <a:t>Multi Cloud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Yes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Yes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34572627"/>
                  </a:ext>
                </a:extLst>
              </a:tr>
              <a:tr h="310358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Metropolis" panose="00000500000000000000"/>
                        </a:rPr>
                        <a:t>Stateful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Yes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Yes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73500142"/>
                  </a:ext>
                </a:extLst>
              </a:tr>
              <a:tr h="310358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Metropolis" panose="00000500000000000000"/>
                        </a:rPr>
                        <a:t>Open Source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CDK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Yes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Yes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74464639"/>
                  </a:ext>
                </a:extLst>
              </a:tr>
              <a:tr h="25469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Metropolis" panose="00000500000000000000"/>
                        </a:rPr>
                        <a:t>Support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Cloud Provider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Cloud Provider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Cloud Provider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  <a:latin typeface="Metropolis" panose="00000500000000000000"/>
                        </a:rPr>
                        <a:t>Community/Paid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Community/Paid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34202833"/>
                  </a:ext>
                </a:extLst>
              </a:tr>
              <a:tr h="25469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Additional Features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Policy (separate service)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Policy (separate service)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Cloud State</a:t>
                      </a:r>
                    </a:p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Policy &amp; Governance</a:t>
                      </a:r>
                    </a:p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Module Repository</a:t>
                      </a:r>
                    </a:p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Web Portal</a:t>
                      </a:r>
                    </a:p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Cost Estimation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Cloud State</a:t>
                      </a:r>
                    </a:p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Policy &amp; Governance</a:t>
                      </a:r>
                    </a:p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Web Portal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374489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94221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77" y="34719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Infrastructure as Code is Code!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21D8-BF6C-41C7-92B1-E1097B0BC9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551535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IDE’s and Tooling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Version Control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Testing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CI/CD</a:t>
            </a:r>
          </a:p>
        </p:txBody>
      </p:sp>
      <p:pic>
        <p:nvPicPr>
          <p:cNvPr id="10242" name="Picture 2" descr="Introduction to Terraform Enterprise and Jenkins | by Jim Ray | HashiCorp  Solutions Engineering Blog | Medium">
            <a:extLst>
              <a:ext uri="{FF2B5EF4-FFF2-40B4-BE49-F238E27FC236}">
                <a16:creationId xmlns:a16="http://schemas.microsoft.com/office/drawing/2014/main" id="{5E98A9A0-3D87-4C53-9BD7-6497A24A5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567" y="3598864"/>
            <a:ext cx="7562973" cy="291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6097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Git - Logo Downloads">
            <a:extLst>
              <a:ext uri="{FF2B5EF4-FFF2-40B4-BE49-F238E27FC236}">
                <a16:creationId xmlns:a16="http://schemas.microsoft.com/office/drawing/2014/main" id="{53E7010C-680D-420A-94F2-6698F9065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12" y="1169628"/>
            <a:ext cx="364807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4C65BC-D794-4019-84AF-E226B401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2936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Demo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039BC-2378-481E-AC12-84D135B88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 Tools</a:t>
            </a:r>
          </a:p>
          <a:p>
            <a:pPr algn="l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C5797-7E80-4D6A-BC90-315D2634C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975" y="5980837"/>
            <a:ext cx="3372971" cy="6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86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tropolis" panose="0000050000000000000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2">
                    <a:lumMod val="50000"/>
                  </a:schemeClr>
                </a:solidFill>
                <a:latin typeface="Metropolis" panose="00000500000000000000"/>
              </a:rPr>
              <a:t>Getting Started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62608545-FCF3-4754-A4B5-3039E7132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416937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530481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About Me</a:t>
            </a:r>
            <a:endParaRPr lang="en-CH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67" y="1630247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4470400" y="1630247"/>
            <a:ext cx="6868868" cy="2216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6400" dirty="0">
                <a:solidFill>
                  <a:schemeClr val="accent1"/>
                </a:solidFill>
                <a:latin typeface="Metropolis" panose="00000500000000000000" pitchFamily="50" charset="0"/>
              </a:rPr>
              <a:t>Sam Cogan</a:t>
            </a:r>
          </a:p>
          <a:p>
            <a:pPr algn="l"/>
            <a:br>
              <a:rPr lang="en-GB" sz="2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tropolis" panose="00000500000000000000" pitchFamily="50" charset="0"/>
              </a:rPr>
            </a:br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Solution Architect – Willis Towers Watson</a:t>
            </a:r>
          </a:p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Microsoft Azure MVP</a:t>
            </a:r>
            <a:endParaRPr lang="en-US" sz="2667" dirty="0" err="1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4947458" y="4647155"/>
            <a:ext cx="3781849" cy="410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0400" y="4647153"/>
            <a:ext cx="410371" cy="410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4947458" y="5114149"/>
            <a:ext cx="1990930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@</a:t>
            </a:r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0401" y="5114149"/>
            <a:ext cx="410369" cy="410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4947458" y="5581142"/>
            <a:ext cx="1816203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sam-cogan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4369" y="5585111"/>
            <a:ext cx="406400" cy="40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7ED0C9-C5A8-4D71-9EF4-B76CB5CDA0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0" y="4857560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1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About Me</a:t>
            </a:r>
            <a:endParaRPr lang="en-CH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67" y="1630247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4470400" y="1630247"/>
            <a:ext cx="6868868" cy="2216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6400" dirty="0">
                <a:solidFill>
                  <a:schemeClr val="accent1"/>
                </a:solidFill>
                <a:latin typeface="Metropolis" panose="00000500000000000000" pitchFamily="50" charset="0"/>
              </a:rPr>
              <a:t>Sam Cogan</a:t>
            </a:r>
          </a:p>
          <a:p>
            <a:pPr algn="l"/>
            <a:br>
              <a:rPr lang="en-GB" sz="2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tropolis" panose="00000500000000000000" pitchFamily="50" charset="0"/>
              </a:rPr>
            </a:br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Solution Architect – Willis Towers Watson</a:t>
            </a:r>
          </a:p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Microsoft Azure MVP</a:t>
            </a:r>
            <a:endParaRPr lang="en-US" sz="2667" dirty="0" err="1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4947458" y="4647155"/>
            <a:ext cx="3781849" cy="410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0400" y="4647153"/>
            <a:ext cx="410371" cy="410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4947458" y="5114149"/>
            <a:ext cx="1990930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@</a:t>
            </a:r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0401" y="5114149"/>
            <a:ext cx="410369" cy="410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4947458" y="5581142"/>
            <a:ext cx="1816203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sam-cogan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4369" y="5585111"/>
            <a:ext cx="406400" cy="40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7ED0C9-C5A8-4D71-9EF4-B76CB5CDA0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0" y="4857560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3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77" y="347195"/>
            <a:ext cx="10515600" cy="1325563"/>
          </a:xfrm>
        </p:spPr>
        <p:txBody>
          <a:bodyPr/>
          <a:lstStyle/>
          <a:p>
            <a:r>
              <a:rPr lang="en-GB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What is Infrastructure as Code?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21D8-BF6C-41C7-92B1-E1097B0BC9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558" y="2583916"/>
            <a:ext cx="11018520" cy="19835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“Provisioning resources using machine-readable definitions rather than iterative configuration tools.”</a:t>
            </a:r>
          </a:p>
        </p:txBody>
      </p:sp>
    </p:spTree>
    <p:extLst>
      <p:ext uri="{BB962C8B-B14F-4D97-AF65-F5344CB8AC3E}">
        <p14:creationId xmlns:p14="http://schemas.microsoft.com/office/powerpoint/2010/main" val="36601729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839"/>
            <a:ext cx="10515600" cy="113369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What is Infrastructure as Code?</a:t>
            </a:r>
            <a:endParaRPr lang="en-US" sz="5200" kern="1200" dirty="0">
              <a:solidFill>
                <a:schemeClr val="bg2">
                  <a:lumMod val="50000"/>
                </a:schemeClr>
              </a:solidFill>
              <a:latin typeface="Metropolis"/>
            </a:endParaRP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47C99D6D-DE3A-4752-AD8C-75D435E315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8171163"/>
              </p:ext>
            </p:extLst>
          </p:nvPr>
        </p:nvGraphicFramePr>
        <p:xfrm>
          <a:off x="838200" y="1156274"/>
          <a:ext cx="10515600" cy="5020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736625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839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bg2">
                    <a:lumMod val="50000"/>
                  </a:schemeClr>
                </a:solidFill>
                <a:latin typeface="Metropolis"/>
              </a:rPr>
              <a:t>Benefits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47C99D6D-DE3A-4752-AD8C-75D435E315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2762309"/>
              </p:ext>
            </p:extLst>
          </p:nvPr>
        </p:nvGraphicFramePr>
        <p:xfrm>
          <a:off x="838200" y="1156274"/>
          <a:ext cx="10515600" cy="5020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08769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21D8-BF6C-41C7-92B1-E1097B0BC9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026" y="2234456"/>
            <a:ext cx="11018520" cy="21100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Infrastructure as Code</a:t>
            </a:r>
          </a:p>
          <a:p>
            <a:pPr marL="0" indent="0" algn="ctr">
              <a:buNone/>
            </a:pPr>
            <a:r>
              <a:rPr lang="en-GB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!=</a:t>
            </a:r>
          </a:p>
          <a:p>
            <a:pPr marL="0" indent="0" algn="ctr">
              <a:buNone/>
            </a:pPr>
            <a:r>
              <a:rPr lang="en-GB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Configuration Management as Code</a:t>
            </a:r>
            <a:endParaRPr lang="en-GB" sz="4800" dirty="0">
              <a:solidFill>
                <a:schemeClr val="accent1">
                  <a:lumMod val="60000"/>
                  <a:lumOff val="40000"/>
                </a:schemeClr>
              </a:solidFill>
              <a:latin typeface="Metropolis" panose="00000500000000000000" pitchFamily="50" charset="0"/>
              <a:ea typeface="+mj-ea"/>
              <a:cs typeface="+mj-cs"/>
            </a:endParaRPr>
          </a:p>
        </p:txBody>
      </p:sp>
      <p:pic>
        <p:nvPicPr>
          <p:cNvPr id="3074" name="Picture 2" descr="Documentation - Terraform by HashiCorp">
            <a:extLst>
              <a:ext uri="{FF2B5EF4-FFF2-40B4-BE49-F238E27FC236}">
                <a16:creationId xmlns:a16="http://schemas.microsoft.com/office/drawing/2014/main" id="{C49A10D6-F50D-41EC-AC30-B35994411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66" y="472347"/>
            <a:ext cx="1447645" cy="144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Hub - pulumi/pulumi: Pulumi - Modern Infrastructure as Code. Any cloud,  any language 🚀">
            <a:extLst>
              <a:ext uri="{FF2B5EF4-FFF2-40B4-BE49-F238E27FC236}">
                <a16:creationId xmlns:a16="http://schemas.microsoft.com/office/drawing/2014/main" id="{5B6DB662-9C1B-4367-841C-2936B5E46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094" y="472347"/>
            <a:ext cx="1447645" cy="144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What are the main benefits of AWS CloudFormation?">
            <a:extLst>
              <a:ext uri="{FF2B5EF4-FFF2-40B4-BE49-F238E27FC236}">
                <a16:creationId xmlns:a16="http://schemas.microsoft.com/office/drawing/2014/main" id="{1D80A02A-C50D-4597-8001-969352EAF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022" y="157883"/>
            <a:ext cx="2076573" cy="207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From Azure Resource Manager (ARM) | Pulumi">
            <a:extLst>
              <a:ext uri="{FF2B5EF4-FFF2-40B4-BE49-F238E27FC236}">
                <a16:creationId xmlns:a16="http://schemas.microsoft.com/office/drawing/2014/main" id="{842D536B-5F67-4A1E-95D5-E9F4BF58C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878" y="467122"/>
            <a:ext cx="1756575" cy="145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Google Cloud Deployment Manager - Reviews, Pros &amp; Cons | Companies using  Google Cloud Deployment Manager">
            <a:extLst>
              <a:ext uri="{FF2B5EF4-FFF2-40B4-BE49-F238E27FC236}">
                <a16:creationId xmlns:a16="http://schemas.microsoft.com/office/drawing/2014/main" id="{E396B455-839C-4EBF-9052-7ED2495B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736" y="24366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Puppet | Fuzzco">
            <a:extLst>
              <a:ext uri="{FF2B5EF4-FFF2-40B4-BE49-F238E27FC236}">
                <a16:creationId xmlns:a16="http://schemas.microsoft.com/office/drawing/2014/main" id="{035DD4BA-48C0-413E-8454-0113263CB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30" y="4935658"/>
            <a:ext cx="1197569" cy="119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WWPI – Covering the best in IT since 1980 » Blog Archive » Chef Automate  2.0 accelerates enterprise ability to offer effortless infrastructure,  enable high-velocity post-digital transformation">
            <a:extLst>
              <a:ext uri="{FF2B5EF4-FFF2-40B4-BE49-F238E27FC236}">
                <a16:creationId xmlns:a16="http://schemas.microsoft.com/office/drawing/2014/main" id="{2F424EE2-7591-4B3C-8A4C-AC60B6C14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011" y="4955458"/>
            <a:ext cx="1157969" cy="115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Red Hat Ansible (@ansible) | Twitter">
            <a:extLst>
              <a:ext uri="{FF2B5EF4-FFF2-40B4-BE49-F238E27FC236}">
                <a16:creationId xmlns:a16="http://schemas.microsoft.com/office/drawing/2014/main" id="{76156BEB-ED41-4638-9FB6-3556D2ED3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992" y="4730901"/>
            <a:ext cx="1607083" cy="160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Introduction to Salt and SaltStack | Mirantis">
            <a:extLst>
              <a:ext uri="{FF2B5EF4-FFF2-40B4-BE49-F238E27FC236}">
                <a16:creationId xmlns:a16="http://schemas.microsoft.com/office/drawing/2014/main" id="{5844E179-95BE-4FAE-8BEF-0E1F15799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88" y="4835000"/>
            <a:ext cx="1398884" cy="139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5395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77" y="-1487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IaC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Tooling – Cloud Vendors</a:t>
            </a:r>
          </a:p>
        </p:txBody>
      </p:sp>
      <p:pic>
        <p:nvPicPr>
          <p:cNvPr id="4" name="Picture 8" descr="What are the main benefits of AWS CloudFormation?">
            <a:extLst>
              <a:ext uri="{FF2B5EF4-FFF2-40B4-BE49-F238E27FC236}">
                <a16:creationId xmlns:a16="http://schemas.microsoft.com/office/drawing/2014/main" id="{9FE30F95-507B-4861-81A6-1AC538892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943" y="1143073"/>
            <a:ext cx="2076573" cy="207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From Azure Resource Manager (ARM) | Pulumi">
            <a:extLst>
              <a:ext uri="{FF2B5EF4-FFF2-40B4-BE49-F238E27FC236}">
                <a16:creationId xmlns:a16="http://schemas.microsoft.com/office/drawing/2014/main" id="{D7A0313C-61CB-44D7-8821-55ABEABED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45" y="1452313"/>
            <a:ext cx="1756575" cy="145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Google Cloud Deployment Manager - Reviews, Pros &amp; Cons | Companies using  Google Cloud Deployment Manager">
            <a:extLst>
              <a:ext uri="{FF2B5EF4-FFF2-40B4-BE49-F238E27FC236}">
                <a16:creationId xmlns:a16="http://schemas.microsoft.com/office/drawing/2014/main" id="{2AF3E18D-9301-4087-9A6B-A833C3BCC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556" y="12288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116F11-9801-46D2-8A4F-DA355A9A38C6}"/>
              </a:ext>
            </a:extLst>
          </p:cNvPr>
          <p:cNvSpPr txBox="1"/>
          <p:nvPr/>
        </p:nvSpPr>
        <p:spPr>
          <a:xfrm>
            <a:off x="2201007" y="2983827"/>
            <a:ext cx="222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Cloud Formation/CDK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EA703-18B8-40FA-A1B6-FAF163703C2D}"/>
              </a:ext>
            </a:extLst>
          </p:cNvPr>
          <p:cNvSpPr txBox="1"/>
          <p:nvPr/>
        </p:nvSpPr>
        <p:spPr>
          <a:xfrm>
            <a:off x="4872557" y="2978551"/>
            <a:ext cx="164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ARM Templates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A610A9-CF31-45EA-8AC0-927320933060}"/>
              </a:ext>
            </a:extLst>
          </p:cNvPr>
          <p:cNvSpPr txBox="1"/>
          <p:nvPr/>
        </p:nvSpPr>
        <p:spPr>
          <a:xfrm>
            <a:off x="7202827" y="2978551"/>
            <a:ext cx="2234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Deployment Manager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F4549B-B3C7-443D-ACD8-60BC9D5DA7E0}"/>
              </a:ext>
            </a:extLst>
          </p:cNvPr>
          <p:cNvSpPr txBox="1"/>
          <p:nvPr/>
        </p:nvSpPr>
        <p:spPr>
          <a:xfrm>
            <a:off x="371350" y="4064655"/>
            <a:ext cx="53923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Direct from Cloud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Supported by Cloud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Will get the latest updates fastest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Stateless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17FD55-BA9F-45F9-8A3B-50BF215D31E0}"/>
              </a:ext>
            </a:extLst>
          </p:cNvPr>
          <p:cNvSpPr txBox="1"/>
          <p:nvPr/>
        </p:nvSpPr>
        <p:spPr>
          <a:xfrm>
            <a:off x="5957055" y="4064655"/>
            <a:ext cx="539232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Negatives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Single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Stateless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Closed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8218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From Azure Resource Manager (ARM) | Pulumi">
            <a:extLst>
              <a:ext uri="{FF2B5EF4-FFF2-40B4-BE49-F238E27FC236}">
                <a16:creationId xmlns:a16="http://schemas.microsoft.com/office/drawing/2014/main" id="{1F4ED432-B882-4FD3-865F-16D7A1977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71" y="342921"/>
            <a:ext cx="6197528" cy="514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4C65BC-D794-4019-84AF-E226B401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2936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Demo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039BC-2378-481E-AC12-84D135B88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Storage Account with an ARM Template</a:t>
            </a:r>
          </a:p>
          <a:p>
            <a:pPr algn="l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C5797-7E80-4D6A-BC90-315D2634C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975" y="5980837"/>
            <a:ext cx="3372971" cy="6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1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77" y="-1487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IaC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Tooling – Third Parties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16F11-9801-46D2-8A4F-DA355A9A38C6}"/>
              </a:ext>
            </a:extLst>
          </p:cNvPr>
          <p:cNvSpPr txBox="1"/>
          <p:nvPr/>
        </p:nvSpPr>
        <p:spPr>
          <a:xfrm>
            <a:off x="3837122" y="2940534"/>
            <a:ext cx="1108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Terraform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EA703-18B8-40FA-A1B6-FAF163703C2D}"/>
              </a:ext>
            </a:extLst>
          </p:cNvPr>
          <p:cNvSpPr txBox="1"/>
          <p:nvPr/>
        </p:nvSpPr>
        <p:spPr>
          <a:xfrm>
            <a:off x="6454203" y="294053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Pulumi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  <a:ea typeface="+mj-ea"/>
              <a:cs typeface="+mj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F4549B-B3C7-443D-ACD8-60BC9D5DA7E0}"/>
              </a:ext>
            </a:extLst>
          </p:cNvPr>
          <p:cNvSpPr txBox="1"/>
          <p:nvPr/>
        </p:nvSpPr>
        <p:spPr>
          <a:xfrm>
            <a:off x="371350" y="4064655"/>
            <a:ext cx="539232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Multi Cloud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Non Cloud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Stateful – Plan, Destroy, 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17FD55-BA9F-45F9-8A3B-50BF215D31E0}"/>
              </a:ext>
            </a:extLst>
          </p:cNvPr>
          <p:cNvSpPr txBox="1"/>
          <p:nvPr/>
        </p:nvSpPr>
        <p:spPr>
          <a:xfrm>
            <a:off x="5957055" y="4064655"/>
            <a:ext cx="53923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Negatives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Delayed implementation of new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Management of State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Third Party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1" name="Picture 2" descr="Documentation - Terraform by HashiCorp">
            <a:extLst>
              <a:ext uri="{FF2B5EF4-FFF2-40B4-BE49-F238E27FC236}">
                <a16:creationId xmlns:a16="http://schemas.microsoft.com/office/drawing/2014/main" id="{F31AEB3F-4C1C-4CEC-A8D2-5198DBF34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587" y="1324076"/>
            <a:ext cx="1447645" cy="144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GitHub - pulumi/pulumi: Pulumi - Modern Infrastructure as Code. Any cloud,  any language 🚀">
            <a:extLst>
              <a:ext uri="{FF2B5EF4-FFF2-40B4-BE49-F238E27FC236}">
                <a16:creationId xmlns:a16="http://schemas.microsoft.com/office/drawing/2014/main" id="{4F178968-3531-4A6F-B538-0F289345C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926" y="1324076"/>
            <a:ext cx="1447645" cy="144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1095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943</Words>
  <Application>Microsoft Office PowerPoint</Application>
  <PresentationFormat>Widescreen</PresentationFormat>
  <Paragraphs>190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Metropolis</vt:lpstr>
      <vt:lpstr>Segoe UI</vt:lpstr>
      <vt:lpstr>Wingdings</vt:lpstr>
      <vt:lpstr>Office Theme</vt:lpstr>
      <vt:lpstr>An Introduction to: Infrastructure as Code</vt:lpstr>
      <vt:lpstr>About Me</vt:lpstr>
      <vt:lpstr>What is Infrastructure as Code?</vt:lpstr>
      <vt:lpstr>What is Infrastructure as Code?</vt:lpstr>
      <vt:lpstr>Benefits</vt:lpstr>
      <vt:lpstr>PowerPoint Presentation</vt:lpstr>
      <vt:lpstr>IaC Tooling – Cloud Vendors</vt:lpstr>
      <vt:lpstr>Demo</vt:lpstr>
      <vt:lpstr>IaC Tooling – Third Parties</vt:lpstr>
      <vt:lpstr>Demo</vt:lpstr>
      <vt:lpstr>IaC Tooling Comparison</vt:lpstr>
      <vt:lpstr>Infrastructure as Code is Code!</vt:lpstr>
      <vt:lpstr>Demo</vt:lpstr>
      <vt:lpstr>Getting Started</vt:lpstr>
      <vt:lpstr>About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to: Infrastructure as Code</dc:title>
  <dc:creator>Sam Cogan</dc:creator>
  <cp:lastModifiedBy>Sam Cogan</cp:lastModifiedBy>
  <cp:revision>7</cp:revision>
  <dcterms:created xsi:type="dcterms:W3CDTF">2020-09-16T17:07:19Z</dcterms:created>
  <dcterms:modified xsi:type="dcterms:W3CDTF">2020-12-02T12:54:02Z</dcterms:modified>
</cp:coreProperties>
</file>