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sldIdLst>
    <p:sldId id="1917" r:id="rId2"/>
    <p:sldId id="257" r:id="rId3"/>
    <p:sldId id="270" r:id="rId4"/>
    <p:sldId id="1900" r:id="rId5"/>
    <p:sldId id="1912" r:id="rId6"/>
    <p:sldId id="1902" r:id="rId7"/>
    <p:sldId id="1901" r:id="rId8"/>
    <p:sldId id="1905" r:id="rId9"/>
    <p:sldId id="1906" r:id="rId10"/>
    <p:sldId id="1913" r:id="rId11"/>
    <p:sldId id="1907" r:id="rId12"/>
    <p:sldId id="1909" r:id="rId13"/>
    <p:sldId id="1910" r:id="rId14"/>
    <p:sldId id="1916" r:id="rId15"/>
    <p:sldId id="271" r:id="rId16"/>
    <p:sldId id="1904" r:id="rId17"/>
    <p:sldId id="1911" r:id="rId18"/>
    <p:sldId id="19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2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315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90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93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52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1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59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009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829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1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2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43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567" y="4567850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1567" y="5826034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03598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A07B502-E5F2-4EA8-9E65-D0931F05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87"/>
          <a:stretch/>
        </p:blipFill>
        <p:spPr>
          <a:xfrm>
            <a:off x="0" y="-1778"/>
            <a:ext cx="12192000" cy="68597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F2366C-408B-47DE-9B5D-F57496E2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7" y="4641717"/>
            <a:ext cx="6819427" cy="1034129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ARM Templates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Tips, Tricks &amp; Advanced Techniques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1790-2B5F-4809-BA84-7F8B63FC5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567" y="5826034"/>
            <a:ext cx="8804982" cy="110799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4796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6.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41" y="1842493"/>
            <a:ext cx="1394460" cy="13944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441" y="3947161"/>
            <a:ext cx="1337311" cy="1337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3977640" y="1987511"/>
            <a:ext cx="431207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3977641" y="3947160"/>
            <a:ext cx="356507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2097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7. Deployment Scopes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141" y="1927021"/>
            <a:ext cx="2336780" cy="23367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978" y="1350237"/>
            <a:ext cx="4496045" cy="34903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9081" y="2151546"/>
            <a:ext cx="1887729" cy="1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457200"/>
            <a:ext cx="11018520" cy="110799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8. Testing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397000"/>
            <a:ext cx="6409524" cy="5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4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9. Deployment Scripts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97" y="2542751"/>
            <a:ext cx="1772500" cy="1772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5041" y="2666729"/>
            <a:ext cx="1413340" cy="14133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394" y="2473751"/>
            <a:ext cx="1841500" cy="1841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422401" y="5372732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171433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10.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2336801" y="4458503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11785600" cy="21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2" y="34841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530714"/>
            <a:ext cx="10876191" cy="7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2783561"/>
            <a:ext cx="11507757" cy="12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19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1" y="1313505"/>
            <a:ext cx="8557447" cy="5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0376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0" y="1778925"/>
            <a:ext cx="2820785" cy="2820785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1" y="2172394"/>
            <a:ext cx="2427316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1" y="2295699"/>
            <a:ext cx="2304011" cy="23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4CFA3A-6BFE-4D50-BB85-11816194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Numeric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add, div, min, max,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copyIndex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contains, split, replace, trim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List Keys,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ResourceGroup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Parameters, Variables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equals, greater, less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Logical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– and, or, not, if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Array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length, range, take, union</a:t>
            </a:r>
          </a:p>
          <a:p>
            <a:endParaRPr lang="en-GB" dirty="0">
              <a:latin typeface="Metropolis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latin typeface="Metropolis" panose="00000500000000000000" pitchFamily="50" charset="0"/>
                <a:hlinkClick r:id="rId3"/>
              </a:rPr>
              <a:t>https://docs.microsoft.com/en-us/azure/azure-resource-manager/resource-group-template-functions</a:t>
            </a:r>
            <a:r>
              <a:rPr lang="en-GB" dirty="0"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37110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97927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Metropolis" panose="00000500000000000000" pitchFamily="50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7" y="35881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882" y="1807930"/>
            <a:ext cx="1143487" cy="11434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750" y="3275630"/>
            <a:ext cx="1077479" cy="10774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838" y="3275630"/>
            <a:ext cx="1077479" cy="10774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5926" y="3275630"/>
            <a:ext cx="1077479" cy="10774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3593534" y="2807267"/>
            <a:ext cx="851303" cy="4193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4857387" y="2886379"/>
            <a:ext cx="0" cy="32858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5719368" y="2871332"/>
            <a:ext cx="506707" cy="3552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32926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7" y="1363204"/>
            <a:ext cx="731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2168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39" y="2561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58" y="1258847"/>
            <a:ext cx="3207439" cy="3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4" y="3218207"/>
            <a:ext cx="1248079" cy="12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loudbrew">
            <a:extLst>
              <a:ext uri="{FF2B5EF4-FFF2-40B4-BE49-F238E27FC236}">
                <a16:creationId xmlns:a16="http://schemas.microsoft.com/office/drawing/2014/main" id="{A97166FB-F5D4-4426-BC52-BF1A11AC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06" y="2197847"/>
            <a:ext cx="1081741" cy="10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oudbrew">
            <a:extLst>
              <a:ext uri="{FF2B5EF4-FFF2-40B4-BE49-F238E27FC236}">
                <a16:creationId xmlns:a16="http://schemas.microsoft.com/office/drawing/2014/main" id="{9C8763B4-E6E7-4D2F-9068-6B098CF6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15" y="3202261"/>
            <a:ext cx="623047" cy="62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oudbrew">
            <a:extLst>
              <a:ext uri="{FF2B5EF4-FFF2-40B4-BE49-F238E27FC236}">
                <a16:creationId xmlns:a16="http://schemas.microsoft.com/office/drawing/2014/main" id="{04187E43-4596-4693-A713-014527B9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02" y="3642835"/>
            <a:ext cx="364945" cy="3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2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5.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588263" y="1390455"/>
            <a:ext cx="11077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"condition"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"[equals(parameters('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NetworkInterfaceType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'),'Public')]"</a:t>
            </a:r>
            <a:endParaRPr lang="en-GB" sz="3600" dirty="0">
              <a:solidFill>
                <a:srgbClr val="BBBBBB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588261" y="3745980"/>
            <a:ext cx="12228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 err="1">
                <a:solidFill>
                  <a:srgbClr val="E06C75"/>
                </a:solidFill>
                <a:latin typeface="Metropolis" panose="00000500000000000000" pitchFamily="50" charset="0"/>
              </a:rPr>
              <a:t>publicIPAddress</a:t>
            </a:r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"[if(variables('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requirePublicIP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 variables('publicIP1'), json('null'))]"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624</Words>
  <Application>Microsoft Office PowerPoint</Application>
  <PresentationFormat>Widescreen</PresentationFormat>
  <Paragraphs>92</Paragraphs>
  <Slides>18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Metropolis</vt:lpstr>
      <vt:lpstr>Segoe UI</vt:lpstr>
      <vt:lpstr>Wingdings</vt:lpstr>
      <vt:lpstr>Office Theme</vt:lpstr>
      <vt:lpstr>ARM Templates Tips, Tricks &amp; Advanced Techniques</vt:lpstr>
      <vt:lpstr>PowerPoint Presentation</vt:lpstr>
      <vt:lpstr>About Me</vt:lpstr>
      <vt:lpstr>1. Functions</vt:lpstr>
      <vt:lpstr>2. User Defined Functions</vt:lpstr>
      <vt:lpstr>3. Nested Templates</vt:lpstr>
      <vt:lpstr>3. Nested Templates</vt:lpstr>
      <vt:lpstr>4. T-Shirt Sizing</vt:lpstr>
      <vt:lpstr>5. Conditions</vt:lpstr>
      <vt:lpstr>6. Deployment Modes</vt:lpstr>
      <vt:lpstr>7. Deployment Scopes</vt:lpstr>
      <vt:lpstr>8. Testing </vt:lpstr>
      <vt:lpstr>9. Deployment Scripts</vt:lpstr>
      <vt:lpstr>10. What-If?</vt:lpstr>
      <vt:lpstr>About Me</vt:lpstr>
      <vt:lpstr>3. Outputs</vt:lpstr>
      <vt:lpstr>12. Visual Studio Code</vt:lpstr>
      <vt:lpstr>13. Continuous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Kubernetes and Azure</dc:title>
  <dc:creator>Sam Cogan</dc:creator>
  <cp:lastModifiedBy>Cogan, Sam (Cambridge)</cp:lastModifiedBy>
  <cp:revision>7</cp:revision>
  <dcterms:created xsi:type="dcterms:W3CDTF">2019-12-08T15:34:01Z</dcterms:created>
  <dcterms:modified xsi:type="dcterms:W3CDTF">2020-02-29T10:04:43Z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Sam.Cogan@towerswatson.com</vt:lpwstr>
  </property>
  <property fmtid="{D5CDD505-2E9C-101B-9397-08002B2CF9AE}" pid="5" name="MSIP_Label_9c700311-1b20-487f-9129-30717d50ca8e_SetDate">
    <vt:lpwstr>2020-02-28T16:50:20.7790106Z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c8f62efb-9c8c-48a9-b300-009dfe270128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2020-02-28T16:50:20.7790106Z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c8f62efb-9c8c-48a9-b300-009dfe270128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