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8" r:id="rId6"/>
    <p:sldId id="259" r:id="rId7"/>
    <p:sldId id="262" r:id="rId8"/>
    <p:sldId id="261" r:id="rId9"/>
    <p:sldId id="267" r:id="rId10"/>
    <p:sldId id="260" r:id="rId11"/>
    <p:sldId id="263" r:id="rId12"/>
    <p:sldId id="264" r:id="rId13"/>
    <p:sldId id="265" r:id="rId14"/>
    <p:sldId id="269" r:id="rId15"/>
    <p:sldId id="270" r:id="rId16"/>
    <p:sldId id="271" r:id="rId17"/>
    <p:sldId id="266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56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26E"/>
    <a:srgbClr val="FF7F27"/>
    <a:srgbClr val="B797CF"/>
    <a:srgbClr val="00A2E8"/>
    <a:srgbClr val="A6CE39"/>
    <a:srgbClr val="FFCC00"/>
    <a:srgbClr val="A2CADF"/>
    <a:srgbClr val="2590A3"/>
    <a:srgbClr val="1084C6"/>
    <a:srgbClr val="6DB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3686" autoAdjust="0"/>
  </p:normalViewPr>
  <p:slideViewPr>
    <p:cSldViewPr snapToObjects="1">
      <p:cViewPr varScale="1">
        <p:scale>
          <a:sx n="136" d="100"/>
          <a:sy n="136" d="100"/>
        </p:scale>
        <p:origin x="876" y="114"/>
      </p:cViewPr>
      <p:guideLst>
        <p:guide orient="horz" pos="1619"/>
        <p:guide pos="5616"/>
      </p:guideLst>
    </p:cSldViewPr>
  </p:slideViewPr>
  <p:outlineViewPr>
    <p:cViewPr>
      <p:scale>
        <a:sx n="33" d="100"/>
        <a:sy n="33" d="100"/>
      </p:scale>
      <p:origin x="0" y="-43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DA48D-2A66-4BA8-A0A6-18B7094E3EEC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2F0B5-B49C-4298-AF3B-EF4073D7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1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EF6EFF-73C7-47D8-A747-7A9B37A02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43808" y="195486"/>
            <a:ext cx="5760640" cy="2520280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43808" y="2859782"/>
            <a:ext cx="5760640" cy="136815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tx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>
                <a:latin typeface="Segoe UI Light" panose="020B0502040204020203" pitchFamily="34" charset="0"/>
              </a:rPr>
              <a:t>Speaker Details</a:t>
            </a:r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1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265497"/>
            <a:ext cx="8208145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366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7544" y="266700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211750"/>
            <a:ext cx="8208144" cy="352024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457200" lvl="0" indent="-45720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00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92F86A9-730E-4E84-B728-BB15C857427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noFill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CE8F26B-7CFE-4A1A-93FE-AA7D57C973C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59977"/>
            <a:ext cx="8208144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D8CD9-B688-407A-9A3F-0B6B75E69EC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43800" y="4817690"/>
            <a:ext cx="1524000" cy="259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DC3105-212B-429E-BC33-F5BDA90315C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7657587" y="4826279"/>
            <a:ext cx="1302468" cy="26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468312" indent="-45720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tabLst/>
        <a:defRPr sz="3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9" userDrawn="1">
          <p15:clr>
            <a:srgbClr val="F26B43"/>
          </p15:clr>
        </p15:guide>
        <p15:guide id="2" pos="10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jp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kubernetes-keyvault-flexvol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SparebankenVest/azure-key-vault-to-kubernet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kedacore/keda" TargetMode="External"/><Relationship Id="rId4" Type="http://schemas.openxmlformats.org/officeDocument/2006/relationships/hyperlink" Target="https://promitor.io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C1F6-D14B-4C66-958B-B7ABB48BE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3808" y="195486"/>
            <a:ext cx="6071592" cy="2520280"/>
          </a:xfrm>
        </p:spPr>
        <p:txBody>
          <a:bodyPr>
            <a:normAutofit/>
          </a:bodyPr>
          <a:lstStyle/>
          <a:p>
            <a:r>
              <a:rPr lang="en-GB" b="1" dirty="0"/>
              <a:t>Integrating Kubernetes and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906A5-8CCF-439F-BFA9-C6EE82DAE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3808" y="2175706"/>
            <a:ext cx="5760640" cy="136815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Sam Cogan</a:t>
            </a:r>
          </a:p>
          <a:p>
            <a:r>
              <a:rPr lang="en-US" dirty="0"/>
              <a:t>Solution Architect, Willis Towers Watson &amp; Microsoft MVP</a:t>
            </a:r>
          </a:p>
          <a:p>
            <a:r>
              <a:rPr lang="en-US" dirty="0"/>
              <a:t>samcogan.com</a:t>
            </a:r>
          </a:p>
          <a:p>
            <a:r>
              <a:rPr lang="en-US" dirty="0"/>
              <a:t>@</a:t>
            </a:r>
            <a:r>
              <a:rPr lang="en-US" dirty="0" err="1"/>
              <a:t>samcogan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19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Gateway</a:t>
            </a:r>
            <a:endParaRPr lang="en-CH" dirty="0"/>
          </a:p>
        </p:txBody>
      </p:sp>
      <p:pic>
        <p:nvPicPr>
          <p:cNvPr id="3074" name="Picture 2" descr="Azure Application Gateway + AKS">
            <a:extLst>
              <a:ext uri="{FF2B5EF4-FFF2-40B4-BE49-F238E27FC236}">
                <a16:creationId xmlns:a16="http://schemas.microsoft.com/office/drawing/2014/main" id="{B313DFC9-6BE1-44D1-B4C4-76E6AA06D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47750"/>
            <a:ext cx="6000364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55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en-CH" dirty="0"/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75" y="122268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3352800" y="1222685"/>
            <a:ext cx="4652749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800" dirty="0">
                <a:solidFill>
                  <a:schemeClr val="accent1"/>
                </a:solidFill>
              </a:rPr>
              <a:t>Sam Cogan</a:t>
            </a:r>
          </a:p>
          <a:p>
            <a:pPr algn="l"/>
            <a:b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Solution Architect – Willis Towers Watson</a:t>
            </a:r>
          </a:p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Azure MVP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3710593" y="3485366"/>
            <a:ext cx="283638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2800" y="3485365"/>
            <a:ext cx="307778" cy="307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3710593" y="3835611"/>
            <a:ext cx="1401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@</a:t>
            </a:r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</a:t>
            </a:r>
            <a:endParaRPr lang="en-GB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800" y="3835611"/>
            <a:ext cx="307777" cy="3077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3710593" y="4185856"/>
            <a:ext cx="1258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sam-cogan</a:t>
            </a:r>
            <a:endParaRPr lang="en-GB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5777" y="4188833"/>
            <a:ext cx="304800" cy="3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BAFBB9-7FC9-49BB-A213-5A665DBA69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4398" y="2974873"/>
            <a:ext cx="1805201" cy="18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41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4321-D018-4DA0-B70A-5B75C284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Thank you Sponsors!</a:t>
            </a:r>
            <a:endParaRPr lang="en-CH" dirty="0">
              <a:solidFill>
                <a:schemeClr val="accent1"/>
              </a:solidFill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FF30C3-72D7-472F-8227-416ED0E6F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095680"/>
            <a:ext cx="1410444" cy="245364"/>
          </a:xfrm>
          <a:prstGeom prst="rect">
            <a:avLst/>
          </a:prstGeom>
        </p:spPr>
      </p:pic>
      <p:pic>
        <p:nvPicPr>
          <p:cNvPr id="6" name="Picture 5" descr="A picture containing food, drawing, mug&#10;&#10;Description automatically generated">
            <a:extLst>
              <a:ext uri="{FF2B5EF4-FFF2-40B4-BE49-F238E27FC236}">
                <a16:creationId xmlns:a16="http://schemas.microsoft.com/office/drawing/2014/main" id="{4AF2BEFD-BEA2-48FB-A373-3EFD8E8B1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222" y="1427543"/>
            <a:ext cx="2667000" cy="487040"/>
          </a:xfrm>
          <a:prstGeom prst="rect">
            <a:avLst/>
          </a:prstGeom>
        </p:spPr>
      </p:pic>
      <p:pic>
        <p:nvPicPr>
          <p:cNvPr id="9" name="Picture 8" descr="A picture containing drawing, player&#10;&#10;Description automatically generated">
            <a:extLst>
              <a:ext uri="{FF2B5EF4-FFF2-40B4-BE49-F238E27FC236}">
                <a16:creationId xmlns:a16="http://schemas.microsoft.com/office/drawing/2014/main" id="{E2ACFFA4-1EF0-40CA-BD99-D73886138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312" y="1121016"/>
            <a:ext cx="3113856" cy="1110962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71D45B19-0535-4D4F-9E92-719A87D22E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28" b="35003"/>
          <a:stretch/>
        </p:blipFill>
        <p:spPr>
          <a:xfrm>
            <a:off x="4953000" y="2404923"/>
            <a:ext cx="1410444" cy="248635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942AC2-6A1F-4965-B908-E0CACAA9CC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450" y="2989906"/>
            <a:ext cx="1371599" cy="456914"/>
          </a:xfrm>
          <a:prstGeom prst="rect">
            <a:avLst/>
          </a:prstGeom>
        </p:spPr>
      </p:pic>
      <p:pic>
        <p:nvPicPr>
          <p:cNvPr id="16" name="Picture 15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AE89E7D2-2314-482E-8371-EC0C72EA81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7224" y="2949881"/>
            <a:ext cx="1752600" cy="536963"/>
          </a:xfrm>
          <a:prstGeom prst="rect">
            <a:avLst/>
          </a:prstGeom>
        </p:spPr>
      </p:pic>
      <p:pic>
        <p:nvPicPr>
          <p:cNvPr id="18" name="Picture 17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30FC2DE0-FC75-409C-9CB4-540E89487A0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7173"/>
          <a:stretch/>
        </p:blipFill>
        <p:spPr>
          <a:xfrm>
            <a:off x="5239122" y="3862703"/>
            <a:ext cx="838199" cy="243559"/>
          </a:xfrm>
          <a:prstGeom prst="rect">
            <a:avLst/>
          </a:prstGeom>
        </p:spPr>
      </p:pic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9D38F09-CA8C-4E0B-910C-C3777ECFE2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2449" y="3775174"/>
            <a:ext cx="1371599" cy="396447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B82F59-AA92-4DB2-8855-D28C8C74DA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7725" y="3875551"/>
            <a:ext cx="1371598" cy="209604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BE3F41E-562C-47C5-92C6-CFC4CC72E6E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23092" b="21447"/>
          <a:stretch/>
        </p:blipFill>
        <p:spPr>
          <a:xfrm>
            <a:off x="6623690" y="3033771"/>
            <a:ext cx="1561354" cy="447399"/>
          </a:xfrm>
          <a:prstGeom prst="rect">
            <a:avLst/>
          </a:prstGeom>
        </p:spPr>
      </p:pic>
      <p:pic>
        <p:nvPicPr>
          <p:cNvPr id="26" name="Picture 25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93B37EB-DF2C-49CC-9EB8-BBCA764764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7404" y="2401296"/>
            <a:ext cx="1486645" cy="270424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5F65EC22-C3EB-4DCA-A585-7D8B4BBD24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53200" y="2216605"/>
            <a:ext cx="1702336" cy="625270"/>
          </a:xfrm>
          <a:prstGeom prst="rect">
            <a:avLst/>
          </a:prstGeom>
        </p:spPr>
      </p:pic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69B95E-43B9-4BA8-9C29-D152AC35D615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23669"/>
          <a:stretch/>
        </p:blipFill>
        <p:spPr>
          <a:xfrm>
            <a:off x="3029081" y="2401296"/>
            <a:ext cx="1488887" cy="284123"/>
          </a:xfrm>
          <a:prstGeom prst="rect">
            <a:avLst/>
          </a:prstGeom>
        </p:spPr>
      </p:pic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489B71-FF0D-4FB8-99C2-BF9F1C49E77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3013" t="28396" r="10714" b="28394"/>
          <a:stretch/>
        </p:blipFill>
        <p:spPr>
          <a:xfrm>
            <a:off x="6623690" y="3775174"/>
            <a:ext cx="1561355" cy="39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84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6CD4-57B5-4643-A8DE-C865DBB3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819150"/>
            <a:ext cx="8208144" cy="85725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Please submit your 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E74F3-4F9E-45F6-AF17-B69E508DDB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Don’t forget to rate this session in the </a:t>
            </a:r>
            <a:r>
              <a:rPr lang="en-US" sz="2400">
                <a:solidFill>
                  <a:schemeClr val="accent1"/>
                </a:solidFill>
              </a:rPr>
              <a:t>conference app 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sz="6600" dirty="0">
                <a:solidFill>
                  <a:schemeClr val="accent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50792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Fluent Bit Logging</a:t>
            </a: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770C05-00D6-41BF-955A-0B178B6E0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76350"/>
            <a:ext cx="52706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en-CH" dirty="0"/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75" y="122268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3352800" y="1222685"/>
            <a:ext cx="4652749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800" dirty="0">
                <a:solidFill>
                  <a:schemeClr val="accent1"/>
                </a:solidFill>
              </a:rPr>
              <a:t>Sam Cogan</a:t>
            </a:r>
          </a:p>
          <a:p>
            <a:pPr algn="l"/>
            <a:b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Solution Architect – Willis Towers Watson</a:t>
            </a:r>
          </a:p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Azure MVP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3710593" y="3485366"/>
            <a:ext cx="283638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2800" y="3485365"/>
            <a:ext cx="307778" cy="307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3710593" y="3835611"/>
            <a:ext cx="1401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@</a:t>
            </a:r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</a:t>
            </a:r>
            <a:endParaRPr lang="en-GB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800" y="3835611"/>
            <a:ext cx="307777" cy="3077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3710593" y="4185856"/>
            <a:ext cx="1258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sam-cogan</a:t>
            </a:r>
            <a:endParaRPr lang="en-GB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5777" y="4188833"/>
            <a:ext cx="304800" cy="3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BAFBB9-7FC9-49BB-A213-5A665DBA69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4398" y="2974873"/>
            <a:ext cx="1805201" cy="18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8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kubernetes">
            <a:extLst>
              <a:ext uri="{FF2B5EF4-FFF2-40B4-BE49-F238E27FC236}">
                <a16:creationId xmlns:a16="http://schemas.microsoft.com/office/drawing/2014/main" id="{17EC65D5-09F3-4342-926C-1BCEB3593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416" y="180975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zure">
            <a:extLst>
              <a:ext uri="{FF2B5EF4-FFF2-40B4-BE49-F238E27FC236}">
                <a16:creationId xmlns:a16="http://schemas.microsoft.com/office/drawing/2014/main" id="{887EE290-F00B-4A4A-8A03-0294F83D0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0975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EE121FD-314F-466E-BF2B-264F0A45A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5400" y="819150"/>
            <a:ext cx="838200" cy="838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E3326F1-00B5-49FE-81DD-263B569A16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19400" y="4182513"/>
            <a:ext cx="838200" cy="838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91CEC3B-FEEA-4BAF-BB73-BAD41E9361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32625" y="819150"/>
            <a:ext cx="838200" cy="838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FF0DEE0-860F-4BE5-9BAD-9C2DF0428A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73175" y="3439019"/>
            <a:ext cx="838200" cy="838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D643EE9-4C95-448F-8ACB-15B0745F40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52899" y="169968"/>
            <a:ext cx="838201" cy="838201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C488828-D0FF-4FE2-80A4-0E15D79E87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302" y="4182512"/>
            <a:ext cx="838201" cy="838201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ADA2BE55-E86B-4D8E-A02A-CA9F5D19EF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32624" y="3439019"/>
            <a:ext cx="838201" cy="8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7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AD Integration</a:t>
            </a:r>
            <a:endParaRPr lang="en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56EF9-CA13-48E0-B6A1-F2FF0EFFD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200150"/>
            <a:ext cx="3570779" cy="32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4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Pod Identity</a:t>
            </a:r>
            <a:endParaRPr lang="en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E8AE33-9A5D-4A73-AA7E-A1B06AAAF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067" y="1160245"/>
            <a:ext cx="549052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6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Vault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85995-5D99-4AE7-907A-3EAB92376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75" y="1504950"/>
            <a:ext cx="4795838" cy="2499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502653-0F9C-4360-9BE6-BC4B035B2724}"/>
              </a:ext>
            </a:extLst>
          </p:cNvPr>
          <p:cNvSpPr txBox="1"/>
          <p:nvPr/>
        </p:nvSpPr>
        <p:spPr>
          <a:xfrm>
            <a:off x="239019" y="4024509"/>
            <a:ext cx="8665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3"/>
                </a:solidFill>
              </a:rPr>
              <a:t>Key Vault Flex Volume - </a:t>
            </a:r>
            <a:r>
              <a:rPr lang="en-GB" sz="1600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https://github.com/Azure/kubernetes-keyvault-flexvol</a:t>
            </a:r>
            <a:br>
              <a:rPr lang="en-GB" sz="1600" dirty="0">
                <a:solidFill>
                  <a:schemeClr val="accent3"/>
                </a:solidFill>
              </a:rPr>
            </a:br>
            <a:endParaRPr lang="en-GB" sz="1600" dirty="0">
              <a:solidFill>
                <a:schemeClr val="accent3"/>
              </a:solidFill>
            </a:endParaRPr>
          </a:p>
          <a:p>
            <a:r>
              <a:rPr lang="en-GB" sz="1600" dirty="0">
                <a:solidFill>
                  <a:schemeClr val="accent3"/>
                </a:solidFill>
              </a:rPr>
              <a:t>Key Vault to Kubernetes - </a:t>
            </a:r>
            <a:r>
              <a:rPr lang="en-GB" sz="1600" dirty="0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https://github.com/SparebankenVest/azure-key-vault-to-kubernetes</a:t>
            </a:r>
            <a:endParaRPr lang="en-GB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4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Node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46E76-BA18-4D1E-B6E4-9DB67EFD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03296"/>
            <a:ext cx="6286500" cy="334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3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6700"/>
            <a:ext cx="8208144" cy="857250"/>
          </a:xfrm>
        </p:spPr>
        <p:txBody>
          <a:bodyPr/>
          <a:lstStyle/>
          <a:p>
            <a:r>
              <a:rPr lang="en-GB" dirty="0"/>
              <a:t>Monitoring &amp; Scaling</a:t>
            </a:r>
            <a:endParaRPr lang="en-CH" dirty="0"/>
          </a:p>
        </p:txBody>
      </p:sp>
      <p:pic>
        <p:nvPicPr>
          <p:cNvPr id="1028" name="Picture 4" descr="Image result for promitor">
            <a:extLst>
              <a:ext uri="{FF2B5EF4-FFF2-40B4-BE49-F238E27FC236}">
                <a16:creationId xmlns:a16="http://schemas.microsoft.com/office/drawing/2014/main" id="{77BAD375-1FEE-45AB-A73B-B4D895D8E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8" y="2039388"/>
            <a:ext cx="2848359" cy="95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keda">
            <a:extLst>
              <a:ext uri="{FF2B5EF4-FFF2-40B4-BE49-F238E27FC236}">
                <a16:creationId xmlns:a16="http://schemas.microsoft.com/office/drawing/2014/main" id="{DC64B68F-0975-48CF-9C5F-7C2308ACC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303" y="1702238"/>
            <a:ext cx="4343400" cy="161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786A72-C3A7-4AB0-8AC3-138A70753FD5}"/>
              </a:ext>
            </a:extLst>
          </p:cNvPr>
          <p:cNvSpPr/>
          <p:nvPr/>
        </p:nvSpPr>
        <p:spPr>
          <a:xfrm>
            <a:off x="639734" y="3269218"/>
            <a:ext cx="3246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Promitor - </a:t>
            </a:r>
            <a:r>
              <a:rPr lang="en-GB" dirty="0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https://promitor.io/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3199A-AD4D-4832-B7D4-2FE8F79CD5CC}"/>
              </a:ext>
            </a:extLst>
          </p:cNvPr>
          <p:cNvSpPr txBox="1"/>
          <p:nvPr/>
        </p:nvSpPr>
        <p:spPr>
          <a:xfrm>
            <a:off x="4343400" y="3269218"/>
            <a:ext cx="440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3"/>
                </a:solidFill>
              </a:rPr>
              <a:t>Keda</a:t>
            </a:r>
            <a:r>
              <a:rPr lang="en-GB" dirty="0">
                <a:solidFill>
                  <a:schemeClr val="accent3"/>
                </a:solidFill>
              </a:rPr>
              <a:t> - </a:t>
            </a:r>
            <a:r>
              <a:rPr lang="en-GB" dirty="0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https://github.com/kedacore/keda</a:t>
            </a:r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2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Service Broker for Azure</a:t>
            </a:r>
            <a:endParaRPr lang="en-CH" dirty="0"/>
          </a:p>
        </p:txBody>
      </p:sp>
      <p:pic>
        <p:nvPicPr>
          <p:cNvPr id="2050" name="Picture 2" descr="https://miro.medium.com/max/1600/0*ShREQ8iL8eMYE-Vd">
            <a:extLst>
              <a:ext uri="{FF2B5EF4-FFF2-40B4-BE49-F238E27FC236}">
                <a16:creationId xmlns:a16="http://schemas.microsoft.com/office/drawing/2014/main" id="{7D064C66-A56F-4E47-A8B1-33A2C7011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30228"/>
            <a:ext cx="7925602" cy="398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82246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Aangepas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FFFFFF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LEU17 Template.potx" id="{3B0B329E-CA76-430A-9167-F806971318CA}" vid="{007706DA-817F-40FB-B9DF-9B7AEB0F8F8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ED17CFB16F4D4BA5610B206558CEE9" ma:contentTypeVersion="8" ma:contentTypeDescription="Create a new document." ma:contentTypeScope="" ma:versionID="c8c0fc72a37e6e3dd509f65a574b5e5f">
  <xsd:schema xmlns:xsd="http://www.w3.org/2001/XMLSchema" xmlns:xs="http://www.w3.org/2001/XMLSchema" xmlns:p="http://schemas.microsoft.com/office/2006/metadata/properties" xmlns:ns3="418ae95e-040f-4a03-ab7f-9099d8deb009" targetNamespace="http://schemas.microsoft.com/office/2006/metadata/properties" ma:root="true" ma:fieldsID="8c3479b44110e96e5c713068ebbc2528" ns3:_="">
    <xsd:import namespace="418ae95e-040f-4a03-ab7f-9099d8deb0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ae95e-040f-4a03-ab7f-9099d8deb0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D9F81-828F-487E-B733-C40C548226D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18ae95e-040f-4a03-ab7f-9099d8deb00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361E7-7AB2-40FA-AE5C-18B94EB1B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ae95e-040f-4a03-ab7f-9099d8deb0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6BAE2A-3DA5-4EE8-819D-1C3E1939D3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ELEU17-Template</Template>
  <TotalTime>4399</TotalTime>
  <Words>116</Words>
  <Application>Microsoft Office PowerPoint</Application>
  <PresentationFormat>On-screen Show (16:9)</PresentationFormat>
  <Paragraphs>37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Wingdings</vt:lpstr>
      <vt:lpstr>Master</vt:lpstr>
      <vt:lpstr>Integrating Kubernetes and Azure</vt:lpstr>
      <vt:lpstr>About Me</vt:lpstr>
      <vt:lpstr>PowerPoint Presentation</vt:lpstr>
      <vt:lpstr>Azure AD Integration</vt:lpstr>
      <vt:lpstr>Pod Identity</vt:lpstr>
      <vt:lpstr>Key Vault</vt:lpstr>
      <vt:lpstr>Virtual Node</vt:lpstr>
      <vt:lpstr>Monitoring &amp; Scaling</vt:lpstr>
      <vt:lpstr>Open Service Broker for Azure</vt:lpstr>
      <vt:lpstr>App Gateway</vt:lpstr>
      <vt:lpstr>About Me</vt:lpstr>
      <vt:lpstr>Thank you Sponsors!</vt:lpstr>
      <vt:lpstr>Please submit your feedback</vt:lpstr>
      <vt:lpstr>Fluent Bit Logging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Experts Live The Grand Opening!</dc:title>
  <dc:creator>Marcel Zehner</dc:creator>
  <cp:lastModifiedBy>Cogan, Sam (Cambridge)</cp:lastModifiedBy>
  <cp:revision>275</cp:revision>
  <dcterms:created xsi:type="dcterms:W3CDTF">2017-07-24T12:46:23Z</dcterms:created>
  <dcterms:modified xsi:type="dcterms:W3CDTF">2019-11-20T13:53:04Z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0x010100A1ED17CFB16F4D4BA5610B206558CEE9</vt:lpwstr>
  </property>
  <property fmtid="{D5CDD505-2E9C-101B-9397-08002B2CF9AE}" pid="3" name="Order">
    <vt:r8>80300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MSIP_Label_9c700311-1b20-487f-9129-30717d50ca8e_Enabled">
    <vt:lpwstr>True</vt:lpwstr>
  </property>
  <property fmtid="{D5CDD505-2E9C-101B-9397-08002B2CF9AE}" pid="9" name="MSIP_Label_9c700311-1b20-487f-9129-30717d50ca8e_SiteId">
    <vt:lpwstr>76e3921f-489b-4b7e-9547-9ea297add9b5</vt:lpwstr>
  </property>
  <property fmtid="{D5CDD505-2E9C-101B-9397-08002B2CF9AE}" pid="10" name="MSIP_Label_9c700311-1b20-487f-9129-30717d50ca8e_Owner">
    <vt:lpwstr>Sam.Cogan@towerswatson.com</vt:lpwstr>
  </property>
  <property fmtid="{D5CDD505-2E9C-101B-9397-08002B2CF9AE}" pid="11" name="MSIP_Label_9c700311-1b20-487f-9129-30717d50ca8e_SetDate">
    <vt:lpwstr>2019-11-20T13:53:04.0680053Z</vt:lpwstr>
  </property>
  <property fmtid="{D5CDD505-2E9C-101B-9397-08002B2CF9AE}" pid="12" name="MSIP_Label_9c700311-1b20-487f-9129-30717d50ca8e_Name">
    <vt:lpwstr>Confidential</vt:lpwstr>
  </property>
  <property fmtid="{D5CDD505-2E9C-101B-9397-08002B2CF9AE}" pid="13" name="MSIP_Label_9c700311-1b20-487f-9129-30717d50ca8e_Application">
    <vt:lpwstr>Microsoft Azure Information Protection</vt:lpwstr>
  </property>
  <property fmtid="{D5CDD505-2E9C-101B-9397-08002B2CF9AE}" pid="14" name="MSIP_Label_9c700311-1b20-487f-9129-30717d50ca8e_ActionId">
    <vt:lpwstr>10c07e81-3639-4042-af37-eff6b8548853</vt:lpwstr>
  </property>
  <property fmtid="{D5CDD505-2E9C-101B-9397-08002B2CF9AE}" pid="15" name="MSIP_Label_9c700311-1b20-487f-9129-30717d50ca8e_Extended_MSFT_Method">
    <vt:lpwstr>Automatic</vt:lpwstr>
  </property>
  <property fmtid="{D5CDD505-2E9C-101B-9397-08002B2CF9AE}" pid="16" name="MSIP_Label_d347b247-e90e-43a3-9d7b-004f14ae6873_Enabled">
    <vt:lpwstr>True</vt:lpwstr>
  </property>
  <property fmtid="{D5CDD505-2E9C-101B-9397-08002B2CF9AE}" pid="17" name="MSIP_Label_d347b247-e90e-43a3-9d7b-004f14ae6873_SiteId">
    <vt:lpwstr>76e3921f-489b-4b7e-9547-9ea297add9b5</vt:lpwstr>
  </property>
  <property fmtid="{D5CDD505-2E9C-101B-9397-08002B2CF9AE}" pid="18" name="MSIP_Label_d347b247-e90e-43a3-9d7b-004f14ae6873_Owner">
    <vt:lpwstr>Sam.Cogan@towerswatson.com</vt:lpwstr>
  </property>
  <property fmtid="{D5CDD505-2E9C-101B-9397-08002B2CF9AE}" pid="19" name="MSIP_Label_d347b247-e90e-43a3-9d7b-004f14ae6873_SetDate">
    <vt:lpwstr>2019-11-20T13:53:04.0680053Z</vt:lpwstr>
  </property>
  <property fmtid="{D5CDD505-2E9C-101B-9397-08002B2CF9AE}" pid="20" name="MSIP_Label_d347b247-e90e-43a3-9d7b-004f14ae6873_Name">
    <vt:lpwstr>Anyone (No Protection)</vt:lpwstr>
  </property>
  <property fmtid="{D5CDD505-2E9C-101B-9397-08002B2CF9AE}" pid="21" name="MSIP_Label_d347b247-e90e-43a3-9d7b-004f14ae6873_Application">
    <vt:lpwstr>Microsoft Azure Information Protection</vt:lpwstr>
  </property>
  <property fmtid="{D5CDD505-2E9C-101B-9397-08002B2CF9AE}" pid="22" name="MSIP_Label_d347b247-e90e-43a3-9d7b-004f14ae6873_ActionId">
    <vt:lpwstr>10c07e81-3639-4042-af37-eff6b8548853</vt:lpwstr>
  </property>
  <property fmtid="{D5CDD505-2E9C-101B-9397-08002B2CF9AE}" pid="23" name="MSIP_Label_d347b247-e90e-43a3-9d7b-004f14ae6873_Parent">
    <vt:lpwstr>9c700311-1b20-487f-9129-30717d50ca8e</vt:lpwstr>
  </property>
  <property fmtid="{D5CDD505-2E9C-101B-9397-08002B2CF9AE}" pid="24" name="MSIP_Label_d347b247-e90e-43a3-9d7b-004f14ae6873_Extended_MSFT_Method">
    <vt:lpwstr>Automatic</vt:lpwstr>
  </property>
  <property fmtid="{D5CDD505-2E9C-101B-9397-08002B2CF9AE}" pid="25" name="MSIP_Label_9f328265-8bb7-423f-ab44-50a34f814574_Enabled">
    <vt:lpwstr>True</vt:lpwstr>
  </property>
  <property fmtid="{D5CDD505-2E9C-101B-9397-08002B2CF9AE}" pid="26" name="MSIP_Label_9f328265-8bb7-423f-ab44-50a34f814574_SiteId">
    <vt:lpwstr>91346c29-45b4-4420-9d08-1b5f793f88f9</vt:lpwstr>
  </property>
  <property fmtid="{D5CDD505-2E9C-101B-9397-08002B2CF9AE}" pid="27" name="MSIP_Label_9f328265-8bb7-423f-ab44-50a34f814574_Owner">
    <vt:lpwstr>marcel.zehner@itnetx.ch</vt:lpwstr>
  </property>
  <property fmtid="{D5CDD505-2E9C-101B-9397-08002B2CF9AE}" pid="28" name="MSIP_Label_9f328265-8bb7-423f-ab44-50a34f814574_SetDate">
    <vt:lpwstr>2018-10-11T13:23:17.9821285Z</vt:lpwstr>
  </property>
  <property fmtid="{D5CDD505-2E9C-101B-9397-08002B2CF9AE}" pid="29" name="MSIP_Label_9f328265-8bb7-423f-ab44-50a34f814574_Name">
    <vt:lpwstr>Public</vt:lpwstr>
  </property>
  <property fmtid="{D5CDD505-2E9C-101B-9397-08002B2CF9AE}" pid="30" name="MSIP_Label_9f328265-8bb7-423f-ab44-50a34f814574_Application">
    <vt:lpwstr>Microsoft Azure Information Protection</vt:lpwstr>
  </property>
  <property fmtid="{D5CDD505-2E9C-101B-9397-08002B2CF9AE}" pid="31" name="MSIP_Label_9f328265-8bb7-423f-ab44-50a34f814574_Extended_MSFT_Method">
    <vt:lpwstr>Automatic</vt:lpwstr>
  </property>
  <property fmtid="{D5CDD505-2E9C-101B-9397-08002B2CF9AE}" pid="32" name="Sensitivity">
    <vt:lpwstr>Confidential Anyone (No Protection) Public</vt:lpwstr>
  </property>
</Properties>
</file>