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6" r:id="rId1"/>
    <p:sldMasterId id="2147483900" r:id="rId2"/>
  </p:sldMasterIdLst>
  <p:notesMasterIdLst>
    <p:notesMasterId r:id="rId21"/>
  </p:notesMasterIdLst>
  <p:handoutMasterIdLst>
    <p:handoutMasterId r:id="rId22"/>
  </p:handoutMasterIdLst>
  <p:sldIdLst>
    <p:sldId id="1852" r:id="rId3"/>
    <p:sldId id="1660" r:id="rId4"/>
    <p:sldId id="1894" r:id="rId5"/>
    <p:sldId id="1904" r:id="rId6"/>
    <p:sldId id="1900" r:id="rId7"/>
    <p:sldId id="1907" r:id="rId8"/>
    <p:sldId id="1670" r:id="rId9"/>
    <p:sldId id="1908" r:id="rId10"/>
    <p:sldId id="1901" r:id="rId11"/>
    <p:sldId id="1913" r:id="rId12"/>
    <p:sldId id="1902" r:id="rId13"/>
    <p:sldId id="1909" r:id="rId14"/>
    <p:sldId id="1910" r:id="rId15"/>
    <p:sldId id="1903" r:id="rId16"/>
    <p:sldId id="1906" r:id="rId17"/>
    <p:sldId id="1905" r:id="rId18"/>
    <p:sldId id="1914" r:id="rId19"/>
    <p:sldId id="1853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536"/>
    <a:srgbClr val="EDEDF6"/>
    <a:srgbClr val="1C224A"/>
    <a:srgbClr val="D89435"/>
    <a:srgbClr val="91DEDB"/>
    <a:srgbClr val="1EBBE7"/>
    <a:srgbClr val="C55A11"/>
    <a:srgbClr val="010101"/>
    <a:srgbClr val="21C2EB"/>
    <a:srgbClr val="5EA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76" autoAdjust="0"/>
    <p:restoredTop sz="85649" autoAdjust="0"/>
  </p:normalViewPr>
  <p:slideViewPr>
    <p:cSldViewPr snapToGrid="0" snapToObjects="1">
      <p:cViewPr>
        <p:scale>
          <a:sx n="165" d="100"/>
          <a:sy n="165" d="100"/>
        </p:scale>
        <p:origin x="144" y="53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38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256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C5AADA-7041-4C71-A7DF-EB8895902B02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743E4C-1C98-4FA2-8223-603D326EEA58}">
      <dgm:prSet phldrT="[Text]"/>
      <dgm:spPr/>
      <dgm:t>
        <a:bodyPr/>
        <a:lstStyle/>
        <a:p>
          <a:r>
            <a:rPr lang="en-GB" dirty="0"/>
            <a:t>Review</a:t>
          </a:r>
          <a:endParaRPr lang="en-US" dirty="0"/>
        </a:p>
      </dgm:t>
    </dgm:pt>
    <dgm:pt modelId="{96E3E986-87F6-4BF0-BBE5-5C41A8C699DA}" type="parTrans" cxnId="{43B3DAE0-AD2F-4677-8F25-B925EEB291DC}">
      <dgm:prSet/>
      <dgm:spPr/>
      <dgm:t>
        <a:bodyPr/>
        <a:lstStyle/>
        <a:p>
          <a:endParaRPr lang="en-US"/>
        </a:p>
      </dgm:t>
    </dgm:pt>
    <dgm:pt modelId="{47513789-524C-421B-8F78-071BAFC2D078}" type="sibTrans" cxnId="{43B3DAE0-AD2F-4677-8F25-B925EEB291DC}">
      <dgm:prSet/>
      <dgm:spPr/>
      <dgm:t>
        <a:bodyPr/>
        <a:lstStyle/>
        <a:p>
          <a:endParaRPr lang="en-US"/>
        </a:p>
      </dgm:t>
    </dgm:pt>
    <dgm:pt modelId="{E11220A4-B00D-4799-A025-6E9640CC8EF7}">
      <dgm:prSet phldrT="[Text]"/>
      <dgm:spPr/>
      <dgm:t>
        <a:bodyPr/>
        <a:lstStyle/>
        <a:p>
          <a:r>
            <a:rPr lang="en-GB" dirty="0"/>
            <a:t>Organise</a:t>
          </a:r>
          <a:endParaRPr lang="en-US" dirty="0"/>
        </a:p>
      </dgm:t>
    </dgm:pt>
    <dgm:pt modelId="{DDAC2DA9-4739-4AD1-BBF1-1F8528E98D52}" type="parTrans" cxnId="{F5E06A91-198C-4C59-AA19-C27A3796F3B5}">
      <dgm:prSet/>
      <dgm:spPr/>
      <dgm:t>
        <a:bodyPr/>
        <a:lstStyle/>
        <a:p>
          <a:endParaRPr lang="en-US"/>
        </a:p>
      </dgm:t>
    </dgm:pt>
    <dgm:pt modelId="{96B87EA1-822B-46D5-BC3F-D4ED01FAD7EF}" type="sibTrans" cxnId="{F5E06A91-198C-4C59-AA19-C27A3796F3B5}">
      <dgm:prSet/>
      <dgm:spPr/>
      <dgm:t>
        <a:bodyPr/>
        <a:lstStyle/>
        <a:p>
          <a:endParaRPr lang="en-US"/>
        </a:p>
      </dgm:t>
    </dgm:pt>
    <dgm:pt modelId="{10BB9FAF-8BB1-4061-9046-B9FDE42C6D6A}">
      <dgm:prSet phldrT="[Text]"/>
      <dgm:spPr/>
      <dgm:t>
        <a:bodyPr/>
        <a:lstStyle/>
        <a:p>
          <a:r>
            <a:rPr lang="en-GB" dirty="0"/>
            <a:t>Audit</a:t>
          </a:r>
          <a:endParaRPr lang="en-US" dirty="0"/>
        </a:p>
      </dgm:t>
    </dgm:pt>
    <dgm:pt modelId="{4B0FC9ED-7F4B-4B60-B29A-237D0ECA647B}" type="parTrans" cxnId="{5FDD1E9C-9B3B-44AB-AA21-9066F249EEB4}">
      <dgm:prSet/>
      <dgm:spPr/>
      <dgm:t>
        <a:bodyPr/>
        <a:lstStyle/>
        <a:p>
          <a:endParaRPr lang="en-US"/>
        </a:p>
      </dgm:t>
    </dgm:pt>
    <dgm:pt modelId="{4B10E17D-E409-4A57-8B4C-37374FA7960D}" type="sibTrans" cxnId="{5FDD1E9C-9B3B-44AB-AA21-9066F249EEB4}">
      <dgm:prSet/>
      <dgm:spPr/>
      <dgm:t>
        <a:bodyPr/>
        <a:lstStyle/>
        <a:p>
          <a:endParaRPr lang="en-US"/>
        </a:p>
      </dgm:t>
    </dgm:pt>
    <dgm:pt modelId="{6FE67322-BD98-4026-8BB6-1B7D30EBA3C5}">
      <dgm:prSet phldrT="[Text]"/>
      <dgm:spPr/>
      <dgm:t>
        <a:bodyPr/>
        <a:lstStyle/>
        <a:p>
          <a:r>
            <a:rPr lang="en-GB" dirty="0"/>
            <a:t>Enforce</a:t>
          </a:r>
          <a:endParaRPr lang="en-US" dirty="0"/>
        </a:p>
      </dgm:t>
    </dgm:pt>
    <dgm:pt modelId="{0B9DFDC2-3C08-4809-A18D-4DDBA1380290}" type="parTrans" cxnId="{921D1655-E9C5-4DE7-8E0B-3402B5866256}">
      <dgm:prSet/>
      <dgm:spPr/>
      <dgm:t>
        <a:bodyPr/>
        <a:lstStyle/>
        <a:p>
          <a:endParaRPr lang="en-US"/>
        </a:p>
      </dgm:t>
    </dgm:pt>
    <dgm:pt modelId="{0D0CCD92-E3AB-4512-8F38-A0B5EC9B0C57}" type="sibTrans" cxnId="{921D1655-E9C5-4DE7-8E0B-3402B5866256}">
      <dgm:prSet/>
      <dgm:spPr/>
      <dgm:t>
        <a:bodyPr/>
        <a:lstStyle/>
        <a:p>
          <a:endParaRPr lang="en-US"/>
        </a:p>
      </dgm:t>
    </dgm:pt>
    <dgm:pt modelId="{528B4960-B9EE-4DAB-99E9-5CAC55347F69}" type="pres">
      <dgm:prSet presAssocID="{F1C5AADA-7041-4C71-A7DF-EB8895902B02}" presName="cycle" presStyleCnt="0">
        <dgm:presLayoutVars>
          <dgm:dir/>
          <dgm:resizeHandles val="exact"/>
        </dgm:presLayoutVars>
      </dgm:prSet>
      <dgm:spPr/>
    </dgm:pt>
    <dgm:pt modelId="{168B8E45-001F-434B-80F1-1BD9071E6D44}" type="pres">
      <dgm:prSet presAssocID="{5F743E4C-1C98-4FA2-8223-603D326EEA58}" presName="node" presStyleLbl="node1" presStyleIdx="0" presStyleCnt="4">
        <dgm:presLayoutVars>
          <dgm:bulletEnabled val="1"/>
        </dgm:presLayoutVars>
      </dgm:prSet>
      <dgm:spPr/>
    </dgm:pt>
    <dgm:pt modelId="{1DA8728F-02FE-4934-AE09-3143036C208A}" type="pres">
      <dgm:prSet presAssocID="{5F743E4C-1C98-4FA2-8223-603D326EEA58}" presName="spNode" presStyleCnt="0"/>
      <dgm:spPr/>
    </dgm:pt>
    <dgm:pt modelId="{390B5EFC-8CC6-476B-9718-CBC02E4D23D6}" type="pres">
      <dgm:prSet presAssocID="{47513789-524C-421B-8F78-071BAFC2D078}" presName="sibTrans" presStyleLbl="sibTrans1D1" presStyleIdx="0" presStyleCnt="4"/>
      <dgm:spPr/>
    </dgm:pt>
    <dgm:pt modelId="{1AE2551D-5DEB-414E-8E1D-C53609ED3EB7}" type="pres">
      <dgm:prSet presAssocID="{E11220A4-B00D-4799-A025-6E9640CC8EF7}" presName="node" presStyleLbl="node1" presStyleIdx="1" presStyleCnt="4">
        <dgm:presLayoutVars>
          <dgm:bulletEnabled val="1"/>
        </dgm:presLayoutVars>
      </dgm:prSet>
      <dgm:spPr/>
    </dgm:pt>
    <dgm:pt modelId="{11199CD6-850E-4670-949D-30C015E81BAA}" type="pres">
      <dgm:prSet presAssocID="{E11220A4-B00D-4799-A025-6E9640CC8EF7}" presName="spNode" presStyleCnt="0"/>
      <dgm:spPr/>
    </dgm:pt>
    <dgm:pt modelId="{6BA6B05B-195D-4DF2-8CC9-41B989182537}" type="pres">
      <dgm:prSet presAssocID="{96B87EA1-822B-46D5-BC3F-D4ED01FAD7EF}" presName="sibTrans" presStyleLbl="sibTrans1D1" presStyleIdx="1" presStyleCnt="4"/>
      <dgm:spPr/>
    </dgm:pt>
    <dgm:pt modelId="{DEFD0EB8-C6C2-4521-A878-B56162E5D8CD}" type="pres">
      <dgm:prSet presAssocID="{10BB9FAF-8BB1-4061-9046-B9FDE42C6D6A}" presName="node" presStyleLbl="node1" presStyleIdx="2" presStyleCnt="4">
        <dgm:presLayoutVars>
          <dgm:bulletEnabled val="1"/>
        </dgm:presLayoutVars>
      </dgm:prSet>
      <dgm:spPr/>
    </dgm:pt>
    <dgm:pt modelId="{33A9B1A0-F529-4F8E-A9F6-FE80BD899948}" type="pres">
      <dgm:prSet presAssocID="{10BB9FAF-8BB1-4061-9046-B9FDE42C6D6A}" presName="spNode" presStyleCnt="0"/>
      <dgm:spPr/>
    </dgm:pt>
    <dgm:pt modelId="{DAD8D10D-2775-4B62-B7FB-3FDAF5D5602D}" type="pres">
      <dgm:prSet presAssocID="{4B10E17D-E409-4A57-8B4C-37374FA7960D}" presName="sibTrans" presStyleLbl="sibTrans1D1" presStyleIdx="2" presStyleCnt="4"/>
      <dgm:spPr/>
    </dgm:pt>
    <dgm:pt modelId="{213FFF25-27E7-412E-9023-1B9CD5603F16}" type="pres">
      <dgm:prSet presAssocID="{6FE67322-BD98-4026-8BB6-1B7D30EBA3C5}" presName="node" presStyleLbl="node1" presStyleIdx="3" presStyleCnt="4">
        <dgm:presLayoutVars>
          <dgm:bulletEnabled val="1"/>
        </dgm:presLayoutVars>
      </dgm:prSet>
      <dgm:spPr/>
    </dgm:pt>
    <dgm:pt modelId="{231D744E-0EAC-4D05-8565-813C977D3CA3}" type="pres">
      <dgm:prSet presAssocID="{6FE67322-BD98-4026-8BB6-1B7D30EBA3C5}" presName="spNode" presStyleCnt="0"/>
      <dgm:spPr/>
    </dgm:pt>
    <dgm:pt modelId="{BC053766-0B33-46E5-B7DE-D9AE069AD008}" type="pres">
      <dgm:prSet presAssocID="{0D0CCD92-E3AB-4512-8F38-A0B5EC9B0C57}" presName="sibTrans" presStyleLbl="sibTrans1D1" presStyleIdx="3" presStyleCnt="4"/>
      <dgm:spPr/>
    </dgm:pt>
  </dgm:ptLst>
  <dgm:cxnLst>
    <dgm:cxn modelId="{62C02015-CC20-4BF2-A04B-836DB0EE009D}" type="presOf" srcId="{5F743E4C-1C98-4FA2-8223-603D326EEA58}" destId="{168B8E45-001F-434B-80F1-1BD9071E6D44}" srcOrd="0" destOrd="0" presId="urn:microsoft.com/office/officeart/2005/8/layout/cycle5"/>
    <dgm:cxn modelId="{921D1655-E9C5-4DE7-8E0B-3402B5866256}" srcId="{F1C5AADA-7041-4C71-A7DF-EB8895902B02}" destId="{6FE67322-BD98-4026-8BB6-1B7D30EBA3C5}" srcOrd="3" destOrd="0" parTransId="{0B9DFDC2-3C08-4809-A18D-4DDBA1380290}" sibTransId="{0D0CCD92-E3AB-4512-8F38-A0B5EC9B0C57}"/>
    <dgm:cxn modelId="{AEBF337E-ABE3-4F31-A843-EC9856C3EF89}" type="presOf" srcId="{6FE67322-BD98-4026-8BB6-1B7D30EBA3C5}" destId="{213FFF25-27E7-412E-9023-1B9CD5603F16}" srcOrd="0" destOrd="0" presId="urn:microsoft.com/office/officeart/2005/8/layout/cycle5"/>
    <dgm:cxn modelId="{F5E06A91-198C-4C59-AA19-C27A3796F3B5}" srcId="{F1C5AADA-7041-4C71-A7DF-EB8895902B02}" destId="{E11220A4-B00D-4799-A025-6E9640CC8EF7}" srcOrd="1" destOrd="0" parTransId="{DDAC2DA9-4739-4AD1-BBF1-1F8528E98D52}" sibTransId="{96B87EA1-822B-46D5-BC3F-D4ED01FAD7EF}"/>
    <dgm:cxn modelId="{0ABDED98-24A2-4138-A4F7-7D923C0DA41B}" type="presOf" srcId="{10BB9FAF-8BB1-4061-9046-B9FDE42C6D6A}" destId="{DEFD0EB8-C6C2-4521-A878-B56162E5D8CD}" srcOrd="0" destOrd="0" presId="urn:microsoft.com/office/officeart/2005/8/layout/cycle5"/>
    <dgm:cxn modelId="{5FDD1E9C-9B3B-44AB-AA21-9066F249EEB4}" srcId="{F1C5AADA-7041-4C71-A7DF-EB8895902B02}" destId="{10BB9FAF-8BB1-4061-9046-B9FDE42C6D6A}" srcOrd="2" destOrd="0" parTransId="{4B0FC9ED-7F4B-4B60-B29A-237D0ECA647B}" sibTransId="{4B10E17D-E409-4A57-8B4C-37374FA7960D}"/>
    <dgm:cxn modelId="{E6AA95AB-248F-4AB0-8C50-AF76E326CC77}" type="presOf" srcId="{4B10E17D-E409-4A57-8B4C-37374FA7960D}" destId="{DAD8D10D-2775-4B62-B7FB-3FDAF5D5602D}" srcOrd="0" destOrd="0" presId="urn:microsoft.com/office/officeart/2005/8/layout/cycle5"/>
    <dgm:cxn modelId="{BB9D1CBB-9F29-4E18-99B7-091C223360E5}" type="presOf" srcId="{96B87EA1-822B-46D5-BC3F-D4ED01FAD7EF}" destId="{6BA6B05B-195D-4DF2-8CC9-41B989182537}" srcOrd="0" destOrd="0" presId="urn:microsoft.com/office/officeart/2005/8/layout/cycle5"/>
    <dgm:cxn modelId="{13E438BD-2435-43F5-91DD-138D587BBE0E}" type="presOf" srcId="{47513789-524C-421B-8F78-071BAFC2D078}" destId="{390B5EFC-8CC6-476B-9718-CBC02E4D23D6}" srcOrd="0" destOrd="0" presId="urn:microsoft.com/office/officeart/2005/8/layout/cycle5"/>
    <dgm:cxn modelId="{90DAA3BF-B532-458E-AA5A-7C13D8489F95}" type="presOf" srcId="{0D0CCD92-E3AB-4512-8F38-A0B5EC9B0C57}" destId="{BC053766-0B33-46E5-B7DE-D9AE069AD008}" srcOrd="0" destOrd="0" presId="urn:microsoft.com/office/officeart/2005/8/layout/cycle5"/>
    <dgm:cxn modelId="{43B3DAE0-AD2F-4677-8F25-B925EEB291DC}" srcId="{F1C5AADA-7041-4C71-A7DF-EB8895902B02}" destId="{5F743E4C-1C98-4FA2-8223-603D326EEA58}" srcOrd="0" destOrd="0" parTransId="{96E3E986-87F6-4BF0-BBE5-5C41A8C699DA}" sibTransId="{47513789-524C-421B-8F78-071BAFC2D078}"/>
    <dgm:cxn modelId="{229D9FF1-59C3-4DB8-BD6E-4C89583817B5}" type="presOf" srcId="{F1C5AADA-7041-4C71-A7DF-EB8895902B02}" destId="{528B4960-B9EE-4DAB-99E9-5CAC55347F69}" srcOrd="0" destOrd="0" presId="urn:microsoft.com/office/officeart/2005/8/layout/cycle5"/>
    <dgm:cxn modelId="{5966CBF8-ED26-4D1A-AD11-22194B7DEE42}" type="presOf" srcId="{E11220A4-B00D-4799-A025-6E9640CC8EF7}" destId="{1AE2551D-5DEB-414E-8E1D-C53609ED3EB7}" srcOrd="0" destOrd="0" presId="urn:microsoft.com/office/officeart/2005/8/layout/cycle5"/>
    <dgm:cxn modelId="{ECAE6028-4B7E-477A-AD26-CD9349C22698}" type="presParOf" srcId="{528B4960-B9EE-4DAB-99E9-5CAC55347F69}" destId="{168B8E45-001F-434B-80F1-1BD9071E6D44}" srcOrd="0" destOrd="0" presId="urn:microsoft.com/office/officeart/2005/8/layout/cycle5"/>
    <dgm:cxn modelId="{B2C2FDF5-3DB0-4D9D-A8D1-690A27DCCCD2}" type="presParOf" srcId="{528B4960-B9EE-4DAB-99E9-5CAC55347F69}" destId="{1DA8728F-02FE-4934-AE09-3143036C208A}" srcOrd="1" destOrd="0" presId="urn:microsoft.com/office/officeart/2005/8/layout/cycle5"/>
    <dgm:cxn modelId="{3BC700C5-979F-4E04-858B-73B5662773A5}" type="presParOf" srcId="{528B4960-B9EE-4DAB-99E9-5CAC55347F69}" destId="{390B5EFC-8CC6-476B-9718-CBC02E4D23D6}" srcOrd="2" destOrd="0" presId="urn:microsoft.com/office/officeart/2005/8/layout/cycle5"/>
    <dgm:cxn modelId="{7764FA21-8787-458D-A769-DED11970D866}" type="presParOf" srcId="{528B4960-B9EE-4DAB-99E9-5CAC55347F69}" destId="{1AE2551D-5DEB-414E-8E1D-C53609ED3EB7}" srcOrd="3" destOrd="0" presId="urn:microsoft.com/office/officeart/2005/8/layout/cycle5"/>
    <dgm:cxn modelId="{107CC2B9-10BB-4341-9A35-989D77E2AB64}" type="presParOf" srcId="{528B4960-B9EE-4DAB-99E9-5CAC55347F69}" destId="{11199CD6-850E-4670-949D-30C015E81BAA}" srcOrd="4" destOrd="0" presId="urn:microsoft.com/office/officeart/2005/8/layout/cycle5"/>
    <dgm:cxn modelId="{CE47338E-57F7-42D7-AB24-C6C1C013E5B3}" type="presParOf" srcId="{528B4960-B9EE-4DAB-99E9-5CAC55347F69}" destId="{6BA6B05B-195D-4DF2-8CC9-41B989182537}" srcOrd="5" destOrd="0" presId="urn:microsoft.com/office/officeart/2005/8/layout/cycle5"/>
    <dgm:cxn modelId="{CEE7286B-9ECF-49F2-B5B3-363FAE30B5F7}" type="presParOf" srcId="{528B4960-B9EE-4DAB-99E9-5CAC55347F69}" destId="{DEFD0EB8-C6C2-4521-A878-B56162E5D8CD}" srcOrd="6" destOrd="0" presId="urn:microsoft.com/office/officeart/2005/8/layout/cycle5"/>
    <dgm:cxn modelId="{CB6A3AED-E682-4FDE-AE0C-B3B6BEA2944C}" type="presParOf" srcId="{528B4960-B9EE-4DAB-99E9-5CAC55347F69}" destId="{33A9B1A0-F529-4F8E-A9F6-FE80BD899948}" srcOrd="7" destOrd="0" presId="urn:microsoft.com/office/officeart/2005/8/layout/cycle5"/>
    <dgm:cxn modelId="{52140619-BEDF-42A1-89E2-66392FCF208C}" type="presParOf" srcId="{528B4960-B9EE-4DAB-99E9-5CAC55347F69}" destId="{DAD8D10D-2775-4B62-B7FB-3FDAF5D5602D}" srcOrd="8" destOrd="0" presId="urn:microsoft.com/office/officeart/2005/8/layout/cycle5"/>
    <dgm:cxn modelId="{12EF2AA4-AC4A-478B-BECE-D92B164F390A}" type="presParOf" srcId="{528B4960-B9EE-4DAB-99E9-5CAC55347F69}" destId="{213FFF25-27E7-412E-9023-1B9CD5603F16}" srcOrd="9" destOrd="0" presId="urn:microsoft.com/office/officeart/2005/8/layout/cycle5"/>
    <dgm:cxn modelId="{4DA07B42-5079-48C9-B424-1A27AFC5267C}" type="presParOf" srcId="{528B4960-B9EE-4DAB-99E9-5CAC55347F69}" destId="{231D744E-0EAC-4D05-8565-813C977D3CA3}" srcOrd="10" destOrd="0" presId="urn:microsoft.com/office/officeart/2005/8/layout/cycle5"/>
    <dgm:cxn modelId="{D693F36E-487E-45D1-AE45-D807B8BD8ADF}" type="presParOf" srcId="{528B4960-B9EE-4DAB-99E9-5CAC55347F69}" destId="{BC053766-0B33-46E5-B7DE-D9AE069AD00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5AADA-7041-4C71-A7DF-EB8895902B02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743E4C-1C98-4FA2-8223-603D326EEA58}">
      <dgm:prSet phldrT="[Text]"/>
      <dgm:spPr/>
      <dgm:t>
        <a:bodyPr/>
        <a:lstStyle/>
        <a:p>
          <a:r>
            <a:rPr lang="en-GB" b="1" dirty="0"/>
            <a:t>Review:</a:t>
          </a:r>
          <a:br>
            <a:rPr lang="en-GB" dirty="0"/>
          </a:br>
          <a:r>
            <a:rPr lang="en-GB" dirty="0"/>
            <a:t>Cost Management</a:t>
          </a:r>
          <a:br>
            <a:rPr lang="en-GB" dirty="0"/>
          </a:br>
          <a:r>
            <a:rPr lang="en-GB" dirty="0"/>
            <a:t>Resource Graph</a:t>
          </a:r>
          <a:br>
            <a:rPr lang="en-GB" dirty="0"/>
          </a:br>
          <a:r>
            <a:rPr lang="en-GB" dirty="0"/>
            <a:t>Security Centre</a:t>
          </a:r>
          <a:endParaRPr lang="en-US" dirty="0"/>
        </a:p>
      </dgm:t>
    </dgm:pt>
    <dgm:pt modelId="{96E3E986-87F6-4BF0-BBE5-5C41A8C699DA}" type="parTrans" cxnId="{43B3DAE0-AD2F-4677-8F25-B925EEB291DC}">
      <dgm:prSet/>
      <dgm:spPr/>
      <dgm:t>
        <a:bodyPr/>
        <a:lstStyle/>
        <a:p>
          <a:endParaRPr lang="en-US"/>
        </a:p>
      </dgm:t>
    </dgm:pt>
    <dgm:pt modelId="{47513789-524C-421B-8F78-071BAFC2D078}" type="sibTrans" cxnId="{43B3DAE0-AD2F-4677-8F25-B925EEB291DC}">
      <dgm:prSet/>
      <dgm:spPr/>
      <dgm:t>
        <a:bodyPr/>
        <a:lstStyle/>
        <a:p>
          <a:endParaRPr lang="en-US"/>
        </a:p>
      </dgm:t>
    </dgm:pt>
    <dgm:pt modelId="{E11220A4-B00D-4799-A025-6E9640CC8EF7}">
      <dgm:prSet phldrT="[Text]"/>
      <dgm:spPr/>
      <dgm:t>
        <a:bodyPr/>
        <a:lstStyle/>
        <a:p>
          <a:r>
            <a:rPr lang="en-GB" b="1" dirty="0"/>
            <a:t>Organise:</a:t>
          </a:r>
          <a:br>
            <a:rPr lang="en-GB" b="1" dirty="0"/>
          </a:br>
          <a:r>
            <a:rPr lang="en-GB" b="0" dirty="0"/>
            <a:t>Management Groups</a:t>
          </a:r>
          <a:br>
            <a:rPr lang="en-GB" b="0" dirty="0"/>
          </a:br>
          <a:r>
            <a:rPr lang="en-GB" b="0" dirty="0"/>
            <a:t>Tags</a:t>
          </a:r>
          <a:br>
            <a:rPr lang="en-GB" b="0" dirty="0"/>
          </a:br>
          <a:r>
            <a:rPr lang="en-GB" b="0" dirty="0"/>
            <a:t>Roles</a:t>
          </a:r>
          <a:endParaRPr lang="en-US" b="0" dirty="0"/>
        </a:p>
      </dgm:t>
    </dgm:pt>
    <dgm:pt modelId="{DDAC2DA9-4739-4AD1-BBF1-1F8528E98D52}" type="parTrans" cxnId="{F5E06A91-198C-4C59-AA19-C27A3796F3B5}">
      <dgm:prSet/>
      <dgm:spPr/>
      <dgm:t>
        <a:bodyPr/>
        <a:lstStyle/>
        <a:p>
          <a:endParaRPr lang="en-US"/>
        </a:p>
      </dgm:t>
    </dgm:pt>
    <dgm:pt modelId="{96B87EA1-822B-46D5-BC3F-D4ED01FAD7EF}" type="sibTrans" cxnId="{F5E06A91-198C-4C59-AA19-C27A3796F3B5}">
      <dgm:prSet/>
      <dgm:spPr/>
      <dgm:t>
        <a:bodyPr/>
        <a:lstStyle/>
        <a:p>
          <a:endParaRPr lang="en-US"/>
        </a:p>
      </dgm:t>
    </dgm:pt>
    <dgm:pt modelId="{10BB9FAF-8BB1-4061-9046-B9FDE42C6D6A}">
      <dgm:prSet phldrT="[Text]"/>
      <dgm:spPr/>
      <dgm:t>
        <a:bodyPr/>
        <a:lstStyle/>
        <a:p>
          <a:r>
            <a:rPr lang="en-GB" b="1" dirty="0"/>
            <a:t>Audit:</a:t>
          </a:r>
          <a:br>
            <a:rPr lang="en-GB" dirty="0"/>
          </a:br>
          <a:r>
            <a:rPr lang="en-GB" dirty="0"/>
            <a:t>Policies</a:t>
          </a:r>
          <a:br>
            <a:rPr lang="en-GB" dirty="0"/>
          </a:br>
          <a:r>
            <a:rPr lang="en-GB" dirty="0"/>
            <a:t>Budgets</a:t>
          </a:r>
          <a:br>
            <a:rPr lang="en-GB" dirty="0"/>
          </a:br>
          <a:endParaRPr lang="en-US" dirty="0"/>
        </a:p>
      </dgm:t>
    </dgm:pt>
    <dgm:pt modelId="{4B0FC9ED-7F4B-4B60-B29A-237D0ECA647B}" type="parTrans" cxnId="{5FDD1E9C-9B3B-44AB-AA21-9066F249EEB4}">
      <dgm:prSet/>
      <dgm:spPr/>
      <dgm:t>
        <a:bodyPr/>
        <a:lstStyle/>
        <a:p>
          <a:endParaRPr lang="en-US"/>
        </a:p>
      </dgm:t>
    </dgm:pt>
    <dgm:pt modelId="{4B10E17D-E409-4A57-8B4C-37374FA7960D}" type="sibTrans" cxnId="{5FDD1E9C-9B3B-44AB-AA21-9066F249EEB4}">
      <dgm:prSet/>
      <dgm:spPr/>
      <dgm:t>
        <a:bodyPr/>
        <a:lstStyle/>
        <a:p>
          <a:endParaRPr lang="en-US"/>
        </a:p>
      </dgm:t>
    </dgm:pt>
    <dgm:pt modelId="{6FE67322-BD98-4026-8BB6-1B7D30EBA3C5}">
      <dgm:prSet phldrT="[Text]"/>
      <dgm:spPr/>
      <dgm:t>
        <a:bodyPr/>
        <a:lstStyle/>
        <a:p>
          <a:r>
            <a:rPr lang="en-GB" b="1" dirty="0"/>
            <a:t>Enforce:</a:t>
          </a:r>
          <a:br>
            <a:rPr lang="en-GB" dirty="0"/>
          </a:br>
          <a:r>
            <a:rPr lang="en-GB" dirty="0"/>
            <a:t>Policies</a:t>
          </a:r>
          <a:br>
            <a:rPr lang="en-GB" dirty="0"/>
          </a:br>
          <a:r>
            <a:rPr lang="en-GB" dirty="0"/>
            <a:t>Blueprints</a:t>
          </a:r>
          <a:br>
            <a:rPr lang="en-GB" dirty="0"/>
          </a:br>
          <a:r>
            <a:rPr lang="en-GB" dirty="0"/>
            <a:t>Budgets</a:t>
          </a:r>
          <a:endParaRPr lang="en-US" dirty="0"/>
        </a:p>
      </dgm:t>
    </dgm:pt>
    <dgm:pt modelId="{0B9DFDC2-3C08-4809-A18D-4DDBA1380290}" type="parTrans" cxnId="{921D1655-E9C5-4DE7-8E0B-3402B5866256}">
      <dgm:prSet/>
      <dgm:spPr/>
      <dgm:t>
        <a:bodyPr/>
        <a:lstStyle/>
        <a:p>
          <a:endParaRPr lang="en-US"/>
        </a:p>
      </dgm:t>
    </dgm:pt>
    <dgm:pt modelId="{0D0CCD92-E3AB-4512-8F38-A0B5EC9B0C57}" type="sibTrans" cxnId="{921D1655-E9C5-4DE7-8E0B-3402B5866256}">
      <dgm:prSet/>
      <dgm:spPr/>
      <dgm:t>
        <a:bodyPr/>
        <a:lstStyle/>
        <a:p>
          <a:endParaRPr lang="en-US"/>
        </a:p>
      </dgm:t>
    </dgm:pt>
    <dgm:pt modelId="{528B4960-B9EE-4DAB-99E9-5CAC55347F69}" type="pres">
      <dgm:prSet presAssocID="{F1C5AADA-7041-4C71-A7DF-EB8895902B02}" presName="cycle" presStyleCnt="0">
        <dgm:presLayoutVars>
          <dgm:dir/>
          <dgm:resizeHandles val="exact"/>
        </dgm:presLayoutVars>
      </dgm:prSet>
      <dgm:spPr/>
    </dgm:pt>
    <dgm:pt modelId="{168B8E45-001F-434B-80F1-1BD9071E6D44}" type="pres">
      <dgm:prSet presAssocID="{5F743E4C-1C98-4FA2-8223-603D326EEA58}" presName="node" presStyleLbl="node1" presStyleIdx="0" presStyleCnt="4">
        <dgm:presLayoutVars>
          <dgm:bulletEnabled val="1"/>
        </dgm:presLayoutVars>
      </dgm:prSet>
      <dgm:spPr/>
    </dgm:pt>
    <dgm:pt modelId="{1DA8728F-02FE-4934-AE09-3143036C208A}" type="pres">
      <dgm:prSet presAssocID="{5F743E4C-1C98-4FA2-8223-603D326EEA58}" presName="spNode" presStyleCnt="0"/>
      <dgm:spPr/>
    </dgm:pt>
    <dgm:pt modelId="{390B5EFC-8CC6-476B-9718-CBC02E4D23D6}" type="pres">
      <dgm:prSet presAssocID="{47513789-524C-421B-8F78-071BAFC2D078}" presName="sibTrans" presStyleLbl="sibTrans1D1" presStyleIdx="0" presStyleCnt="4"/>
      <dgm:spPr/>
    </dgm:pt>
    <dgm:pt modelId="{1AE2551D-5DEB-414E-8E1D-C53609ED3EB7}" type="pres">
      <dgm:prSet presAssocID="{E11220A4-B00D-4799-A025-6E9640CC8EF7}" presName="node" presStyleLbl="node1" presStyleIdx="1" presStyleCnt="4">
        <dgm:presLayoutVars>
          <dgm:bulletEnabled val="1"/>
        </dgm:presLayoutVars>
      </dgm:prSet>
      <dgm:spPr/>
    </dgm:pt>
    <dgm:pt modelId="{11199CD6-850E-4670-949D-30C015E81BAA}" type="pres">
      <dgm:prSet presAssocID="{E11220A4-B00D-4799-A025-6E9640CC8EF7}" presName="spNode" presStyleCnt="0"/>
      <dgm:spPr/>
    </dgm:pt>
    <dgm:pt modelId="{6BA6B05B-195D-4DF2-8CC9-41B989182537}" type="pres">
      <dgm:prSet presAssocID="{96B87EA1-822B-46D5-BC3F-D4ED01FAD7EF}" presName="sibTrans" presStyleLbl="sibTrans1D1" presStyleIdx="1" presStyleCnt="4"/>
      <dgm:spPr/>
    </dgm:pt>
    <dgm:pt modelId="{DEFD0EB8-C6C2-4521-A878-B56162E5D8CD}" type="pres">
      <dgm:prSet presAssocID="{10BB9FAF-8BB1-4061-9046-B9FDE42C6D6A}" presName="node" presStyleLbl="node1" presStyleIdx="2" presStyleCnt="4">
        <dgm:presLayoutVars>
          <dgm:bulletEnabled val="1"/>
        </dgm:presLayoutVars>
      </dgm:prSet>
      <dgm:spPr/>
    </dgm:pt>
    <dgm:pt modelId="{33A9B1A0-F529-4F8E-A9F6-FE80BD899948}" type="pres">
      <dgm:prSet presAssocID="{10BB9FAF-8BB1-4061-9046-B9FDE42C6D6A}" presName="spNode" presStyleCnt="0"/>
      <dgm:spPr/>
    </dgm:pt>
    <dgm:pt modelId="{DAD8D10D-2775-4B62-B7FB-3FDAF5D5602D}" type="pres">
      <dgm:prSet presAssocID="{4B10E17D-E409-4A57-8B4C-37374FA7960D}" presName="sibTrans" presStyleLbl="sibTrans1D1" presStyleIdx="2" presStyleCnt="4"/>
      <dgm:spPr/>
    </dgm:pt>
    <dgm:pt modelId="{213FFF25-27E7-412E-9023-1B9CD5603F16}" type="pres">
      <dgm:prSet presAssocID="{6FE67322-BD98-4026-8BB6-1B7D30EBA3C5}" presName="node" presStyleLbl="node1" presStyleIdx="3" presStyleCnt="4">
        <dgm:presLayoutVars>
          <dgm:bulletEnabled val="1"/>
        </dgm:presLayoutVars>
      </dgm:prSet>
      <dgm:spPr/>
    </dgm:pt>
    <dgm:pt modelId="{231D744E-0EAC-4D05-8565-813C977D3CA3}" type="pres">
      <dgm:prSet presAssocID="{6FE67322-BD98-4026-8BB6-1B7D30EBA3C5}" presName="spNode" presStyleCnt="0"/>
      <dgm:spPr/>
    </dgm:pt>
    <dgm:pt modelId="{BC053766-0B33-46E5-B7DE-D9AE069AD008}" type="pres">
      <dgm:prSet presAssocID="{0D0CCD92-E3AB-4512-8F38-A0B5EC9B0C57}" presName="sibTrans" presStyleLbl="sibTrans1D1" presStyleIdx="3" presStyleCnt="4"/>
      <dgm:spPr/>
    </dgm:pt>
  </dgm:ptLst>
  <dgm:cxnLst>
    <dgm:cxn modelId="{62C02015-CC20-4BF2-A04B-836DB0EE009D}" type="presOf" srcId="{5F743E4C-1C98-4FA2-8223-603D326EEA58}" destId="{168B8E45-001F-434B-80F1-1BD9071E6D44}" srcOrd="0" destOrd="0" presId="urn:microsoft.com/office/officeart/2005/8/layout/cycle5"/>
    <dgm:cxn modelId="{921D1655-E9C5-4DE7-8E0B-3402B5866256}" srcId="{F1C5AADA-7041-4C71-A7DF-EB8895902B02}" destId="{6FE67322-BD98-4026-8BB6-1B7D30EBA3C5}" srcOrd="3" destOrd="0" parTransId="{0B9DFDC2-3C08-4809-A18D-4DDBA1380290}" sibTransId="{0D0CCD92-E3AB-4512-8F38-A0B5EC9B0C57}"/>
    <dgm:cxn modelId="{AEBF337E-ABE3-4F31-A843-EC9856C3EF89}" type="presOf" srcId="{6FE67322-BD98-4026-8BB6-1B7D30EBA3C5}" destId="{213FFF25-27E7-412E-9023-1B9CD5603F16}" srcOrd="0" destOrd="0" presId="urn:microsoft.com/office/officeart/2005/8/layout/cycle5"/>
    <dgm:cxn modelId="{F5E06A91-198C-4C59-AA19-C27A3796F3B5}" srcId="{F1C5AADA-7041-4C71-A7DF-EB8895902B02}" destId="{E11220A4-B00D-4799-A025-6E9640CC8EF7}" srcOrd="1" destOrd="0" parTransId="{DDAC2DA9-4739-4AD1-BBF1-1F8528E98D52}" sibTransId="{96B87EA1-822B-46D5-BC3F-D4ED01FAD7EF}"/>
    <dgm:cxn modelId="{0ABDED98-24A2-4138-A4F7-7D923C0DA41B}" type="presOf" srcId="{10BB9FAF-8BB1-4061-9046-B9FDE42C6D6A}" destId="{DEFD0EB8-C6C2-4521-A878-B56162E5D8CD}" srcOrd="0" destOrd="0" presId="urn:microsoft.com/office/officeart/2005/8/layout/cycle5"/>
    <dgm:cxn modelId="{5FDD1E9C-9B3B-44AB-AA21-9066F249EEB4}" srcId="{F1C5AADA-7041-4C71-A7DF-EB8895902B02}" destId="{10BB9FAF-8BB1-4061-9046-B9FDE42C6D6A}" srcOrd="2" destOrd="0" parTransId="{4B0FC9ED-7F4B-4B60-B29A-237D0ECA647B}" sibTransId="{4B10E17D-E409-4A57-8B4C-37374FA7960D}"/>
    <dgm:cxn modelId="{E6AA95AB-248F-4AB0-8C50-AF76E326CC77}" type="presOf" srcId="{4B10E17D-E409-4A57-8B4C-37374FA7960D}" destId="{DAD8D10D-2775-4B62-B7FB-3FDAF5D5602D}" srcOrd="0" destOrd="0" presId="urn:microsoft.com/office/officeart/2005/8/layout/cycle5"/>
    <dgm:cxn modelId="{BB9D1CBB-9F29-4E18-99B7-091C223360E5}" type="presOf" srcId="{96B87EA1-822B-46D5-BC3F-D4ED01FAD7EF}" destId="{6BA6B05B-195D-4DF2-8CC9-41B989182537}" srcOrd="0" destOrd="0" presId="urn:microsoft.com/office/officeart/2005/8/layout/cycle5"/>
    <dgm:cxn modelId="{13E438BD-2435-43F5-91DD-138D587BBE0E}" type="presOf" srcId="{47513789-524C-421B-8F78-071BAFC2D078}" destId="{390B5EFC-8CC6-476B-9718-CBC02E4D23D6}" srcOrd="0" destOrd="0" presId="urn:microsoft.com/office/officeart/2005/8/layout/cycle5"/>
    <dgm:cxn modelId="{90DAA3BF-B532-458E-AA5A-7C13D8489F95}" type="presOf" srcId="{0D0CCD92-E3AB-4512-8F38-A0B5EC9B0C57}" destId="{BC053766-0B33-46E5-B7DE-D9AE069AD008}" srcOrd="0" destOrd="0" presId="urn:microsoft.com/office/officeart/2005/8/layout/cycle5"/>
    <dgm:cxn modelId="{43B3DAE0-AD2F-4677-8F25-B925EEB291DC}" srcId="{F1C5AADA-7041-4C71-A7DF-EB8895902B02}" destId="{5F743E4C-1C98-4FA2-8223-603D326EEA58}" srcOrd="0" destOrd="0" parTransId="{96E3E986-87F6-4BF0-BBE5-5C41A8C699DA}" sibTransId="{47513789-524C-421B-8F78-071BAFC2D078}"/>
    <dgm:cxn modelId="{229D9FF1-59C3-4DB8-BD6E-4C89583817B5}" type="presOf" srcId="{F1C5AADA-7041-4C71-A7DF-EB8895902B02}" destId="{528B4960-B9EE-4DAB-99E9-5CAC55347F69}" srcOrd="0" destOrd="0" presId="urn:microsoft.com/office/officeart/2005/8/layout/cycle5"/>
    <dgm:cxn modelId="{5966CBF8-ED26-4D1A-AD11-22194B7DEE42}" type="presOf" srcId="{E11220A4-B00D-4799-A025-6E9640CC8EF7}" destId="{1AE2551D-5DEB-414E-8E1D-C53609ED3EB7}" srcOrd="0" destOrd="0" presId="urn:microsoft.com/office/officeart/2005/8/layout/cycle5"/>
    <dgm:cxn modelId="{ECAE6028-4B7E-477A-AD26-CD9349C22698}" type="presParOf" srcId="{528B4960-B9EE-4DAB-99E9-5CAC55347F69}" destId="{168B8E45-001F-434B-80F1-1BD9071E6D44}" srcOrd="0" destOrd="0" presId="urn:microsoft.com/office/officeart/2005/8/layout/cycle5"/>
    <dgm:cxn modelId="{B2C2FDF5-3DB0-4D9D-A8D1-690A27DCCCD2}" type="presParOf" srcId="{528B4960-B9EE-4DAB-99E9-5CAC55347F69}" destId="{1DA8728F-02FE-4934-AE09-3143036C208A}" srcOrd="1" destOrd="0" presId="urn:microsoft.com/office/officeart/2005/8/layout/cycle5"/>
    <dgm:cxn modelId="{3BC700C5-979F-4E04-858B-73B5662773A5}" type="presParOf" srcId="{528B4960-B9EE-4DAB-99E9-5CAC55347F69}" destId="{390B5EFC-8CC6-476B-9718-CBC02E4D23D6}" srcOrd="2" destOrd="0" presId="urn:microsoft.com/office/officeart/2005/8/layout/cycle5"/>
    <dgm:cxn modelId="{7764FA21-8787-458D-A769-DED11970D866}" type="presParOf" srcId="{528B4960-B9EE-4DAB-99E9-5CAC55347F69}" destId="{1AE2551D-5DEB-414E-8E1D-C53609ED3EB7}" srcOrd="3" destOrd="0" presId="urn:microsoft.com/office/officeart/2005/8/layout/cycle5"/>
    <dgm:cxn modelId="{107CC2B9-10BB-4341-9A35-989D77E2AB64}" type="presParOf" srcId="{528B4960-B9EE-4DAB-99E9-5CAC55347F69}" destId="{11199CD6-850E-4670-949D-30C015E81BAA}" srcOrd="4" destOrd="0" presId="urn:microsoft.com/office/officeart/2005/8/layout/cycle5"/>
    <dgm:cxn modelId="{CE47338E-57F7-42D7-AB24-C6C1C013E5B3}" type="presParOf" srcId="{528B4960-B9EE-4DAB-99E9-5CAC55347F69}" destId="{6BA6B05B-195D-4DF2-8CC9-41B989182537}" srcOrd="5" destOrd="0" presId="urn:microsoft.com/office/officeart/2005/8/layout/cycle5"/>
    <dgm:cxn modelId="{CEE7286B-9ECF-49F2-B5B3-363FAE30B5F7}" type="presParOf" srcId="{528B4960-B9EE-4DAB-99E9-5CAC55347F69}" destId="{DEFD0EB8-C6C2-4521-A878-B56162E5D8CD}" srcOrd="6" destOrd="0" presId="urn:microsoft.com/office/officeart/2005/8/layout/cycle5"/>
    <dgm:cxn modelId="{CB6A3AED-E682-4FDE-AE0C-B3B6BEA2944C}" type="presParOf" srcId="{528B4960-B9EE-4DAB-99E9-5CAC55347F69}" destId="{33A9B1A0-F529-4F8E-A9F6-FE80BD899948}" srcOrd="7" destOrd="0" presId="urn:microsoft.com/office/officeart/2005/8/layout/cycle5"/>
    <dgm:cxn modelId="{52140619-BEDF-42A1-89E2-66392FCF208C}" type="presParOf" srcId="{528B4960-B9EE-4DAB-99E9-5CAC55347F69}" destId="{DAD8D10D-2775-4B62-B7FB-3FDAF5D5602D}" srcOrd="8" destOrd="0" presId="urn:microsoft.com/office/officeart/2005/8/layout/cycle5"/>
    <dgm:cxn modelId="{12EF2AA4-AC4A-478B-BECE-D92B164F390A}" type="presParOf" srcId="{528B4960-B9EE-4DAB-99E9-5CAC55347F69}" destId="{213FFF25-27E7-412E-9023-1B9CD5603F16}" srcOrd="9" destOrd="0" presId="urn:microsoft.com/office/officeart/2005/8/layout/cycle5"/>
    <dgm:cxn modelId="{4DA07B42-5079-48C9-B424-1A27AFC5267C}" type="presParOf" srcId="{528B4960-B9EE-4DAB-99E9-5CAC55347F69}" destId="{231D744E-0EAC-4D05-8565-813C977D3CA3}" srcOrd="10" destOrd="0" presId="urn:microsoft.com/office/officeart/2005/8/layout/cycle5"/>
    <dgm:cxn modelId="{D693F36E-487E-45D1-AE45-D807B8BD8ADF}" type="presParOf" srcId="{528B4960-B9EE-4DAB-99E9-5CAC55347F69}" destId="{BC053766-0B33-46E5-B7DE-D9AE069AD00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B8E45-001F-434B-80F1-1BD9071E6D44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Review</a:t>
          </a:r>
          <a:endParaRPr lang="en-US" sz="2300" kern="1200" dirty="0"/>
        </a:p>
      </dsp:txBody>
      <dsp:txXfrm>
        <a:off x="2367808" y="46264"/>
        <a:ext cx="1360382" cy="851985"/>
      </dsp:txXfrm>
    </dsp:sp>
    <dsp:sp modelId="{390B5EFC-8CC6-476B-9718-CBC02E4D23D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551D-5DEB-414E-8E1D-C53609ED3EB7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2">
            <a:hueOff val="-3867764"/>
            <a:satOff val="-33333"/>
            <a:lumOff val="-105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Organise</a:t>
          </a:r>
          <a:endParaRPr lang="en-US" sz="2300" kern="1200" dirty="0"/>
        </a:p>
      </dsp:txBody>
      <dsp:txXfrm>
        <a:off x="3927551" y="1606007"/>
        <a:ext cx="1360382" cy="851985"/>
      </dsp:txXfrm>
    </dsp:sp>
    <dsp:sp modelId="{6BA6B05B-195D-4DF2-8CC9-41B98918253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2">
              <a:hueOff val="-3867764"/>
              <a:satOff val="-33333"/>
              <a:lumOff val="-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D0EB8-C6C2-4521-A878-B56162E5D8CD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2">
            <a:hueOff val="-7735529"/>
            <a:satOff val="-66667"/>
            <a:lumOff val="-211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Audit</a:t>
          </a:r>
          <a:endParaRPr lang="en-US" sz="2300" kern="1200" dirty="0"/>
        </a:p>
      </dsp:txBody>
      <dsp:txXfrm>
        <a:off x="2367808" y="3165749"/>
        <a:ext cx="1360382" cy="851985"/>
      </dsp:txXfrm>
    </dsp:sp>
    <dsp:sp modelId="{DAD8D10D-2775-4B62-B7FB-3FDAF5D5602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2">
              <a:hueOff val="-7735529"/>
              <a:satOff val="-66667"/>
              <a:lumOff val="-2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FFF25-27E7-412E-9023-1B9CD5603F16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2">
            <a:hueOff val="-11603293"/>
            <a:satOff val="-100000"/>
            <a:lumOff val="-3176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Enforce</a:t>
          </a:r>
          <a:endParaRPr lang="en-US" sz="2300" kern="1200" dirty="0"/>
        </a:p>
      </dsp:txBody>
      <dsp:txXfrm>
        <a:off x="808065" y="1606007"/>
        <a:ext cx="1360382" cy="851985"/>
      </dsp:txXfrm>
    </dsp:sp>
    <dsp:sp modelId="{BC053766-0B33-46E5-B7DE-D9AE069AD00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2">
              <a:hueOff val="-11603293"/>
              <a:satOff val="-100000"/>
              <a:lumOff val="-3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B8E45-001F-434B-80F1-1BD9071E6D44}">
      <dsp:nvSpPr>
        <dsp:cNvPr id="0" name=""/>
        <dsp:cNvSpPr/>
      </dsp:nvSpPr>
      <dsp:spPr>
        <a:xfrm>
          <a:off x="2321718" y="174"/>
          <a:ext cx="1452562" cy="9441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Review:</a:t>
          </a:r>
          <a:br>
            <a:rPr lang="en-GB" sz="1000" kern="1200" dirty="0"/>
          </a:br>
          <a:r>
            <a:rPr lang="en-GB" sz="1000" kern="1200" dirty="0"/>
            <a:t>Cost Management</a:t>
          </a:r>
          <a:br>
            <a:rPr lang="en-GB" sz="1000" kern="1200" dirty="0"/>
          </a:br>
          <a:r>
            <a:rPr lang="en-GB" sz="1000" kern="1200" dirty="0"/>
            <a:t>Resource Graph</a:t>
          </a:r>
          <a:br>
            <a:rPr lang="en-GB" sz="1000" kern="1200" dirty="0"/>
          </a:br>
          <a:r>
            <a:rPr lang="en-GB" sz="1000" kern="1200" dirty="0"/>
            <a:t>Security Centre</a:t>
          </a:r>
          <a:endParaRPr lang="en-US" sz="1000" kern="1200" dirty="0"/>
        </a:p>
      </dsp:txBody>
      <dsp:txXfrm>
        <a:off x="2367808" y="46264"/>
        <a:ext cx="1360382" cy="851985"/>
      </dsp:txXfrm>
    </dsp:sp>
    <dsp:sp modelId="{390B5EFC-8CC6-476B-9718-CBC02E4D23D6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486503" y="305186"/>
              </a:moveTo>
              <a:arcTo wR="1559742" hR="1559742" stAng="18387232" swAng="1633569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E2551D-5DEB-414E-8E1D-C53609ED3EB7}">
      <dsp:nvSpPr>
        <dsp:cNvPr id="0" name=""/>
        <dsp:cNvSpPr/>
      </dsp:nvSpPr>
      <dsp:spPr>
        <a:xfrm>
          <a:off x="3881461" y="1559917"/>
          <a:ext cx="1452562" cy="944165"/>
        </a:xfrm>
        <a:prstGeom prst="roundRect">
          <a:avLst/>
        </a:prstGeom>
        <a:solidFill>
          <a:schemeClr val="accent2">
            <a:hueOff val="-3867764"/>
            <a:satOff val="-33333"/>
            <a:lumOff val="-105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Organise:</a:t>
          </a:r>
          <a:br>
            <a:rPr lang="en-GB" sz="1000" b="1" kern="1200" dirty="0"/>
          </a:br>
          <a:r>
            <a:rPr lang="en-GB" sz="1000" b="0" kern="1200" dirty="0"/>
            <a:t>Management Groups</a:t>
          </a:r>
          <a:br>
            <a:rPr lang="en-GB" sz="1000" b="0" kern="1200" dirty="0"/>
          </a:br>
          <a:r>
            <a:rPr lang="en-GB" sz="1000" b="0" kern="1200" dirty="0"/>
            <a:t>Tags</a:t>
          </a:r>
          <a:br>
            <a:rPr lang="en-GB" sz="1000" b="0" kern="1200" dirty="0"/>
          </a:br>
          <a:r>
            <a:rPr lang="en-GB" sz="1000" b="0" kern="1200" dirty="0"/>
            <a:t>Roles</a:t>
          </a:r>
          <a:endParaRPr lang="en-US" sz="1000" b="0" kern="1200" dirty="0"/>
        </a:p>
      </dsp:txBody>
      <dsp:txXfrm>
        <a:off x="3927551" y="1606007"/>
        <a:ext cx="1360382" cy="851985"/>
      </dsp:txXfrm>
    </dsp:sp>
    <dsp:sp modelId="{6BA6B05B-195D-4DF2-8CC9-41B989182537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2957789" y="2251307"/>
              </a:moveTo>
              <a:arcTo wR="1559742" hR="1559742" stAng="1579199" swAng="1633569"/>
            </a:path>
          </a:pathLst>
        </a:custGeom>
        <a:noFill/>
        <a:ln w="9525" cap="flat" cmpd="sng" algn="ctr">
          <a:solidFill>
            <a:schemeClr val="accent2">
              <a:hueOff val="-3867764"/>
              <a:satOff val="-33333"/>
              <a:lumOff val="-1058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D0EB8-C6C2-4521-A878-B56162E5D8CD}">
      <dsp:nvSpPr>
        <dsp:cNvPr id="0" name=""/>
        <dsp:cNvSpPr/>
      </dsp:nvSpPr>
      <dsp:spPr>
        <a:xfrm>
          <a:off x="2321718" y="3119659"/>
          <a:ext cx="1452562" cy="944165"/>
        </a:xfrm>
        <a:prstGeom prst="roundRect">
          <a:avLst/>
        </a:prstGeom>
        <a:solidFill>
          <a:schemeClr val="accent2">
            <a:hueOff val="-7735529"/>
            <a:satOff val="-66667"/>
            <a:lumOff val="-2117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Audit:</a:t>
          </a:r>
          <a:br>
            <a:rPr lang="en-GB" sz="1000" kern="1200" dirty="0"/>
          </a:br>
          <a:r>
            <a:rPr lang="en-GB" sz="1000" kern="1200" dirty="0"/>
            <a:t>Policies</a:t>
          </a:r>
          <a:br>
            <a:rPr lang="en-GB" sz="1000" kern="1200" dirty="0"/>
          </a:br>
          <a:r>
            <a:rPr lang="en-GB" sz="1000" kern="1200" dirty="0"/>
            <a:t>Budgets</a:t>
          </a:r>
          <a:br>
            <a:rPr lang="en-GB" sz="1000" kern="1200" dirty="0"/>
          </a:br>
          <a:endParaRPr lang="en-US" sz="1000" kern="1200" dirty="0"/>
        </a:p>
      </dsp:txBody>
      <dsp:txXfrm>
        <a:off x="2367808" y="3165749"/>
        <a:ext cx="1360382" cy="851985"/>
      </dsp:txXfrm>
    </dsp:sp>
    <dsp:sp modelId="{DAD8D10D-2775-4B62-B7FB-3FDAF5D5602D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632981" y="2814299"/>
              </a:moveTo>
              <a:arcTo wR="1559742" hR="1559742" stAng="7587232" swAng="1633569"/>
            </a:path>
          </a:pathLst>
        </a:custGeom>
        <a:noFill/>
        <a:ln w="9525" cap="flat" cmpd="sng" algn="ctr">
          <a:solidFill>
            <a:schemeClr val="accent2">
              <a:hueOff val="-7735529"/>
              <a:satOff val="-66667"/>
              <a:lumOff val="-211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FFF25-27E7-412E-9023-1B9CD5603F16}">
      <dsp:nvSpPr>
        <dsp:cNvPr id="0" name=""/>
        <dsp:cNvSpPr/>
      </dsp:nvSpPr>
      <dsp:spPr>
        <a:xfrm>
          <a:off x="761975" y="1559917"/>
          <a:ext cx="1452562" cy="944165"/>
        </a:xfrm>
        <a:prstGeom prst="roundRect">
          <a:avLst/>
        </a:prstGeom>
        <a:solidFill>
          <a:schemeClr val="accent2">
            <a:hueOff val="-11603293"/>
            <a:satOff val="-100000"/>
            <a:lumOff val="-3176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 dirty="0"/>
            <a:t>Enforce:</a:t>
          </a:r>
          <a:br>
            <a:rPr lang="en-GB" sz="1000" kern="1200" dirty="0"/>
          </a:br>
          <a:r>
            <a:rPr lang="en-GB" sz="1000" kern="1200" dirty="0"/>
            <a:t>Policies</a:t>
          </a:r>
          <a:br>
            <a:rPr lang="en-GB" sz="1000" kern="1200" dirty="0"/>
          </a:br>
          <a:r>
            <a:rPr lang="en-GB" sz="1000" kern="1200" dirty="0"/>
            <a:t>Blueprints</a:t>
          </a:r>
          <a:br>
            <a:rPr lang="en-GB" sz="1000" kern="1200" dirty="0"/>
          </a:br>
          <a:r>
            <a:rPr lang="en-GB" sz="1000" kern="1200" dirty="0"/>
            <a:t>Budgets</a:t>
          </a:r>
          <a:endParaRPr lang="en-US" sz="1000" kern="1200" dirty="0"/>
        </a:p>
      </dsp:txBody>
      <dsp:txXfrm>
        <a:off x="808065" y="1606007"/>
        <a:ext cx="1360382" cy="851985"/>
      </dsp:txXfrm>
    </dsp:sp>
    <dsp:sp modelId="{BC053766-0B33-46E5-B7DE-D9AE069AD008}">
      <dsp:nvSpPr>
        <dsp:cNvPr id="0" name=""/>
        <dsp:cNvSpPr/>
      </dsp:nvSpPr>
      <dsp:spPr>
        <a:xfrm>
          <a:off x="1488257" y="472257"/>
          <a:ext cx="3119485" cy="3119485"/>
        </a:xfrm>
        <a:custGeom>
          <a:avLst/>
          <a:gdLst/>
          <a:ahLst/>
          <a:cxnLst/>
          <a:rect l="0" t="0" r="0" b="0"/>
          <a:pathLst>
            <a:path>
              <a:moveTo>
                <a:pt x="161695" y="868178"/>
              </a:moveTo>
              <a:arcTo wR="1559742" hR="1559742" stAng="12379199" swAng="1633569"/>
            </a:path>
          </a:pathLst>
        </a:custGeom>
        <a:noFill/>
        <a:ln w="9525" cap="flat" cmpd="sng" algn="ctr">
          <a:solidFill>
            <a:schemeClr val="accent2">
              <a:hueOff val="-11603293"/>
              <a:satOff val="-100000"/>
              <a:lumOff val="-3176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8513D5-8717-4CDF-8A73-2FAD6B5F18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CDF50-A4BD-4D35-BBAE-161CF66DB3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A8DEF-A091-44A8-A70B-42AAFE071624}" type="datetimeFigureOut">
              <a:rPr lang="en-DK" smtClean="0"/>
              <a:t>04/10/2019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C9649-5833-423E-BDC5-0F544AA953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D530-96D9-4179-92C1-1937081DEC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CB2BC-A270-43FF-B047-6EB1DEB1DB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4334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9377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6847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088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065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755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1670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75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1BB6DB-292D-4F55-8FEB-A2186E983E2E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135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71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05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35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045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86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management group setup</a:t>
            </a:r>
          </a:p>
          <a:p>
            <a:r>
              <a:rPr lang="en-US" dirty="0"/>
              <a:t>Apply RBAC to management groups</a:t>
            </a:r>
          </a:p>
          <a:p>
            <a:r>
              <a:rPr lang="en-US" dirty="0"/>
              <a:t>Tag application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554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 creation, show code</a:t>
            </a:r>
          </a:p>
          <a:p>
            <a:r>
              <a:rPr lang="en-US" dirty="0"/>
              <a:t>Policy Type: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Deny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an event in the activity log and fails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generates a warning event in activity log but doesn't fail the request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Append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adds the defined set of fields to the request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AuditIfNotExists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enables auditing if a resource doesn't exist</a:t>
            </a:r>
          </a:p>
          <a:p>
            <a:pPr lvl="1"/>
            <a:r>
              <a:rPr lang="en-GB" sz="882" b="1" i="0" kern="1200" dirty="0" err="1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DeployIfNotExists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deploys a resource if it doesn't already exist</a:t>
            </a:r>
          </a:p>
          <a:p>
            <a:pPr lvl="1"/>
            <a:r>
              <a:rPr lang="en-GB" sz="882" b="1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Disabled</a:t>
            </a: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: doesn't evaluate resources for compliance to the policy rule</a:t>
            </a:r>
          </a:p>
          <a:p>
            <a:pPr marL="107153" lvl="1" indent="0">
              <a:buNone/>
            </a:pPr>
            <a:endParaRPr lang="en-GB" sz="882" b="0" i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107153" lvl="1" indent="0">
              <a:buNone/>
            </a:pPr>
            <a:r>
              <a:rPr lang="en-GB" sz="882" b="0" i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Language - https://docs.microsoft.com/en-us/azure/governance/policy/concepts/definition-structure#policy-rule </a:t>
            </a:r>
          </a:p>
          <a:p>
            <a:endParaRPr lang="en-US" dirty="0"/>
          </a:p>
          <a:p>
            <a:r>
              <a:rPr lang="en-US" dirty="0"/>
              <a:t>Initiatives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4/10/2019 10:33 AM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05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713" y="3289845"/>
            <a:ext cx="624153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5711" y="3735203"/>
            <a:ext cx="624154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712" y="2543110"/>
            <a:ext cx="6924037" cy="58477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2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9111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018689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9BC5D48-938F-0C45-9212-3AF881D97160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35713" y="3289845"/>
            <a:ext cx="6241534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Speaker</a:t>
            </a:r>
            <a:endParaRPr lang="da-DK" dirty="0"/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16E6D066-5889-014C-A579-63E39AAB8598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35711" y="3735203"/>
            <a:ext cx="6241540" cy="33855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Subtitle</a:t>
            </a:r>
            <a:endParaRPr lang="da-DK" dirty="0"/>
          </a:p>
        </p:txBody>
      </p:sp>
      <p:sp>
        <p:nvSpPr>
          <p:cNvPr id="17" name="Text Placeholder 24">
            <a:extLst>
              <a:ext uri="{FF2B5EF4-FFF2-40B4-BE49-F238E27FC236}">
                <a16:creationId xmlns:a16="http://schemas.microsoft.com/office/drawing/2014/main" id="{0A48B412-1AA9-6F40-8B6C-13A1FA2900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712" y="2543110"/>
            <a:ext cx="6924037" cy="584775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ea typeface="Roboto Mono" pitchFamily="2" charset="0"/>
                <a:cs typeface="Calibri Light" panose="020F0302020204030204" pitchFamily="34" charset="0"/>
              </a:defRPr>
            </a:lvl1pPr>
            <a:lvl2pPr>
              <a:defRPr sz="2400">
                <a:latin typeface="Roboto Mono" pitchFamily="2" charset="0"/>
                <a:ea typeface="Roboto Mono" pitchFamily="2" charset="0"/>
              </a:defRPr>
            </a:lvl2pPr>
            <a:lvl3pPr>
              <a:defRPr sz="2400">
                <a:latin typeface="Roboto Mono" pitchFamily="2" charset="0"/>
                <a:ea typeface="Roboto Mono" pitchFamily="2" charset="0"/>
              </a:defRPr>
            </a:lvl3pPr>
            <a:lvl4pPr>
              <a:defRPr sz="2400">
                <a:latin typeface="Roboto Mono" pitchFamily="2" charset="0"/>
                <a:ea typeface="Roboto Mono" pitchFamily="2" charset="0"/>
              </a:defRPr>
            </a:lvl4pPr>
            <a:lvl5pPr>
              <a:defRPr sz="2400"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Session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BB39C3-EA4E-2E44-A279-9E190E1240F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AB2233-FC44-8D49-9F1B-3265581A7B7E}"/>
              </a:ext>
            </a:extLst>
          </p:cNvPr>
          <p:cNvSpPr txBox="1"/>
          <p:nvPr userDrawn="1"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D0A5A7-0321-8742-AC30-BD87AC7A91EA}"/>
              </a:ext>
            </a:extLst>
          </p:cNvPr>
          <p:cNvCxnSpPr>
            <a:cxnSpLocks/>
          </p:cNvCxnSpPr>
          <p:nvPr userDrawn="1"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11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786315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71175" y="4031734"/>
            <a:ext cx="1440000" cy="2988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924" y="3289952"/>
            <a:ext cx="144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3838352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6732943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1644547" y="1316142"/>
            <a:ext cx="5946628" cy="755068"/>
            <a:chOff x="1644547" y="1327901"/>
            <a:chExt cx="5946628" cy="5873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696584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28" y="2533941"/>
            <a:ext cx="1408541" cy="30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4181" y="3126966"/>
            <a:ext cx="1556769" cy="655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3608" y="3977306"/>
            <a:ext cx="1358638" cy="6681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931927" y="3698532"/>
            <a:ext cx="1440001" cy="339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61284" y="2306091"/>
            <a:ext cx="1221432" cy="52857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85868" y="3016602"/>
            <a:ext cx="1022485" cy="383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2914" y="4325237"/>
            <a:ext cx="1552825" cy="44257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89020" y="2178119"/>
            <a:ext cx="1183579" cy="585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39797" y="2868376"/>
            <a:ext cx="1556769" cy="341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1175" y="4560436"/>
            <a:ext cx="1494342" cy="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34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 Headline 1" preserve="1" userDrawn="1">
  <p:cSld name="1_Big Picture Headline 1">
    <p:bg>
      <p:bgPr>
        <a:solidFill>
          <a:srgbClr val="1C224A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30D970-45E1-1F4F-BC7F-44F5F39C1E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64590"/>
          <a:stretch/>
        </p:blipFill>
        <p:spPr>
          <a:xfrm>
            <a:off x="1041798" y="-1"/>
            <a:ext cx="5140162" cy="11209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F7DA97-C0B7-654C-A141-281C1F12C53A}"/>
              </a:ext>
            </a:extLst>
          </p:cNvPr>
          <p:cNvSpPr txBox="1"/>
          <p:nvPr userDrawn="1"/>
        </p:nvSpPr>
        <p:spPr>
          <a:xfrm>
            <a:off x="786315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Event 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9416F-0C06-C146-AA67-8FF21C84C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71175" y="4031734"/>
            <a:ext cx="1440000" cy="298868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B755377-C53D-AB47-9CC3-FCA27EAAD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80924" y="3289952"/>
            <a:ext cx="144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4C9CAE-3B52-1D4B-840E-5EC06CBD498A}"/>
              </a:ext>
            </a:extLst>
          </p:cNvPr>
          <p:cNvSpPr txBox="1"/>
          <p:nvPr userDrawn="1"/>
        </p:nvSpPr>
        <p:spPr>
          <a:xfrm>
            <a:off x="3838352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840E1-FCF5-894F-BF7F-8A9A5C423AD7}"/>
              </a:ext>
            </a:extLst>
          </p:cNvPr>
          <p:cNvSpPr txBox="1"/>
          <p:nvPr userDrawn="1"/>
        </p:nvSpPr>
        <p:spPr>
          <a:xfrm>
            <a:off x="6732943" y="544035"/>
            <a:ext cx="1716464" cy="772107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Expo light</a:t>
            </a:r>
          </a:p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partners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D4ADADA-FA9B-F843-A4C4-826196C1A43E}"/>
              </a:ext>
            </a:extLst>
          </p:cNvPr>
          <p:cNvGrpSpPr/>
          <p:nvPr userDrawn="1"/>
        </p:nvGrpSpPr>
        <p:grpSpPr>
          <a:xfrm>
            <a:off x="1644547" y="1316142"/>
            <a:ext cx="5946628" cy="755068"/>
            <a:chOff x="1644547" y="1327901"/>
            <a:chExt cx="5946628" cy="58730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3307181-8B9E-8345-86E5-C737CD8AB6D7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1644547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1DFBAF-6462-D04B-ABC9-A81DD3BE2DF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4696584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753D4E-8860-A24A-9D4C-F04F5A65324F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591175" y="1327901"/>
              <a:ext cx="0" cy="587306"/>
            </a:xfrm>
            <a:prstGeom prst="line">
              <a:avLst/>
            </a:prstGeom>
            <a:ln w="12700">
              <a:solidFill>
                <a:srgbClr val="F3A53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 descr="A picture containing clipart&#10;&#10;Description automatically generated">
            <a:extLst>
              <a:ext uri="{FF2B5EF4-FFF2-40B4-BE49-F238E27FC236}">
                <a16:creationId xmlns:a16="http://schemas.microsoft.com/office/drawing/2014/main" id="{01FF9761-5C23-6049-8C2E-9D592291CDB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28" y="2533941"/>
            <a:ext cx="1408541" cy="30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BA5A22-6EB6-8E43-9AA2-DF388B4EC6A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64181" y="3126966"/>
            <a:ext cx="1556769" cy="655400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27572F79-D174-884E-B75F-9428FF7B6B7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53608" y="3977306"/>
            <a:ext cx="1358638" cy="668182"/>
          </a:xfrm>
          <a:prstGeom prst="rect">
            <a:avLst/>
          </a:prstGeom>
        </p:spPr>
      </p:pic>
      <p:pic>
        <p:nvPicPr>
          <p:cNvPr id="15" name="Picture 14" descr="A picture containing clipart&#10;&#10;Description automatically generated">
            <a:extLst>
              <a:ext uri="{FF2B5EF4-FFF2-40B4-BE49-F238E27FC236}">
                <a16:creationId xmlns:a16="http://schemas.microsoft.com/office/drawing/2014/main" id="{A03E089A-5DA6-5045-B6A2-7C9C72408FE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931927" y="3698532"/>
            <a:ext cx="1440001" cy="339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BCDB89-04FD-8B4D-8056-77CFA7290145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961284" y="2306091"/>
            <a:ext cx="1221432" cy="528573"/>
          </a:xfrm>
          <a:prstGeom prst="rect">
            <a:avLst/>
          </a:prstGeom>
        </p:spPr>
      </p:pic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3FA89546-2352-1344-851F-289CC0EA4606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085868" y="3016602"/>
            <a:ext cx="1022485" cy="3830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44CBD8-4029-DF41-AAD1-11BCBD812E7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862914" y="4325237"/>
            <a:ext cx="1552825" cy="44257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5F469C84-EC3C-3541-9339-1C171E92849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989020" y="2178119"/>
            <a:ext cx="1183579" cy="585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A05B8C-7669-744B-9473-A6D06B53308E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839797" y="2868376"/>
            <a:ext cx="1556769" cy="3414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213E23A-7F20-4C58-98C9-6EE7AD21710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871175" y="4560436"/>
            <a:ext cx="1494342" cy="2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368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4217172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8150" y="1076623"/>
            <a:ext cx="8263890" cy="12095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427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09319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1209562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342900" indent="0">
              <a:buNone/>
              <a:defRPr/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1577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8912" y="2276856"/>
            <a:ext cx="6858000" cy="373949"/>
          </a:xfrm>
          <a:noFill/>
        </p:spPr>
        <p:txBody>
          <a:bodyPr lIns="0" tIns="0" rIns="0" bIns="0" anchor="b" anchorCtr="0">
            <a:spAutoFit/>
          </a:bodyPr>
          <a:lstStyle>
            <a:lvl1pPr algn="l" defTabSz="69955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00" b="0" kern="1200" cap="none" spc="-38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877483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8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7" r:id="rId2"/>
    <p:sldLayoutId id="2147483899" r:id="rId3"/>
    <p:sldLayoutId id="2147483905" r:id="rId4"/>
    <p:sldLayoutId id="2147483906" r:id="rId5"/>
    <p:sldLayoutId id="2147483907" r:id="rId6"/>
    <p:sldLayoutId id="214748390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41197" y="342900"/>
            <a:ext cx="8263890" cy="4154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438150" y="1076628"/>
            <a:ext cx="8263890" cy="12095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438912" cy="438912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19456" cy="21945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71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9" r:id="rId5"/>
    <p:sldLayoutId id="2147483910" r:id="rId6"/>
  </p:sldLayoutIdLst>
  <p:transition>
    <p:fade/>
  </p:transition>
  <p:hf sldNum="0" hdr="0" ftr="0" dt="0"/>
  <p:txStyles>
    <p:titleStyle>
      <a:lvl1pPr algn="l" defTabSz="699557" rtl="0" eaLnBrk="1" latinLnBrk="0" hangingPunct="1">
        <a:lnSpc>
          <a:spcPct val="100000"/>
        </a:lnSpc>
        <a:spcBef>
          <a:spcPct val="0"/>
        </a:spcBef>
        <a:buNone/>
        <a:defRPr lang="en-US" sz="2700" b="0" kern="1200" cap="none" spc="-38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7145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342900" marR="0" indent="-171450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5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492919" marR="0" indent="-150019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32222" marR="0" indent="-135731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767954" marR="0" indent="-126206" algn="l" defTabSz="69955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5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923780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73559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23337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73116" indent="-174890" algn="l" defTabSz="69955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77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55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335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113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8892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8670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8448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227" algn="l" defTabSz="69955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sv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1.svg"/><Relationship Id="rId5" Type="http://schemas.openxmlformats.org/officeDocument/2006/relationships/image" Target="../media/image110.png"/><Relationship Id="rId10" Type="http://schemas.openxmlformats.org/officeDocument/2006/relationships/image" Target="../media/image76.svg"/><Relationship Id="rId4" Type="http://schemas.openxmlformats.org/officeDocument/2006/relationships/image" Target="../media/image109.sv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4.svg"/><Relationship Id="rId5" Type="http://schemas.openxmlformats.org/officeDocument/2006/relationships/image" Target="../media/image93.png"/><Relationship Id="rId4" Type="http://schemas.openxmlformats.org/officeDocument/2006/relationships/image" Target="../media/image1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svg"/><Relationship Id="rId3" Type="http://schemas.openxmlformats.org/officeDocument/2006/relationships/image" Target="../media/image112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7.svg"/><Relationship Id="rId5" Type="http://schemas.openxmlformats.org/officeDocument/2006/relationships/image" Target="../media/image116.png"/><Relationship Id="rId10" Type="http://schemas.openxmlformats.org/officeDocument/2006/relationships/image" Target="../media/image76.svg"/><Relationship Id="rId4" Type="http://schemas.openxmlformats.org/officeDocument/2006/relationships/image" Target="../media/image113.sv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120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5.svg"/><Relationship Id="rId5" Type="http://schemas.openxmlformats.org/officeDocument/2006/relationships/image" Target="../media/image114.png"/><Relationship Id="rId4" Type="http://schemas.openxmlformats.org/officeDocument/2006/relationships/image" Target="../media/image1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3" Type="http://schemas.openxmlformats.org/officeDocument/2006/relationships/image" Target="../media/image12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10" Type="http://schemas.openxmlformats.org/officeDocument/2006/relationships/image" Target="../media/image125.svg"/><Relationship Id="rId4" Type="http://schemas.openxmlformats.org/officeDocument/2006/relationships/image" Target="../media/image123.svg"/><Relationship Id="rId9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0.svg"/><Relationship Id="rId26" Type="http://schemas.openxmlformats.org/officeDocument/2006/relationships/image" Target="../media/image38.svg"/><Relationship Id="rId39" Type="http://schemas.openxmlformats.org/officeDocument/2006/relationships/image" Target="../media/image51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34" Type="http://schemas.openxmlformats.org/officeDocument/2006/relationships/image" Target="../media/image46.svg"/><Relationship Id="rId42" Type="http://schemas.openxmlformats.org/officeDocument/2006/relationships/image" Target="../media/image54.svg"/><Relationship Id="rId47" Type="http://schemas.openxmlformats.org/officeDocument/2006/relationships/image" Target="../media/image59.png"/><Relationship Id="rId50" Type="http://schemas.openxmlformats.org/officeDocument/2006/relationships/image" Target="../media/image62.sv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38" Type="http://schemas.openxmlformats.org/officeDocument/2006/relationships/image" Target="../media/image50.svg"/><Relationship Id="rId46" Type="http://schemas.openxmlformats.org/officeDocument/2006/relationships/image" Target="../media/image5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svg"/><Relationship Id="rId20" Type="http://schemas.openxmlformats.org/officeDocument/2006/relationships/image" Target="../media/image32.svg"/><Relationship Id="rId29" Type="http://schemas.openxmlformats.org/officeDocument/2006/relationships/image" Target="../media/image41.png"/><Relationship Id="rId41" Type="http://schemas.openxmlformats.org/officeDocument/2006/relationships/image" Target="../media/image53.png"/><Relationship Id="rId54" Type="http://schemas.openxmlformats.org/officeDocument/2006/relationships/image" Target="../media/image66.sv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24" Type="http://schemas.openxmlformats.org/officeDocument/2006/relationships/image" Target="../media/image36.svg"/><Relationship Id="rId32" Type="http://schemas.openxmlformats.org/officeDocument/2006/relationships/image" Target="../media/image44.svg"/><Relationship Id="rId37" Type="http://schemas.openxmlformats.org/officeDocument/2006/relationships/image" Target="../media/image49.png"/><Relationship Id="rId40" Type="http://schemas.openxmlformats.org/officeDocument/2006/relationships/image" Target="../media/image52.svg"/><Relationship Id="rId45" Type="http://schemas.openxmlformats.org/officeDocument/2006/relationships/image" Target="../media/image57.png"/><Relationship Id="rId53" Type="http://schemas.openxmlformats.org/officeDocument/2006/relationships/image" Target="../media/image65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svg"/><Relationship Id="rId36" Type="http://schemas.openxmlformats.org/officeDocument/2006/relationships/image" Target="../media/image48.svg"/><Relationship Id="rId49" Type="http://schemas.openxmlformats.org/officeDocument/2006/relationships/image" Target="../media/image61.png"/><Relationship Id="rId10" Type="http://schemas.openxmlformats.org/officeDocument/2006/relationships/image" Target="../media/image22.svg"/><Relationship Id="rId19" Type="http://schemas.openxmlformats.org/officeDocument/2006/relationships/image" Target="../media/image31.png"/><Relationship Id="rId31" Type="http://schemas.openxmlformats.org/officeDocument/2006/relationships/image" Target="../media/image43.png"/><Relationship Id="rId44" Type="http://schemas.openxmlformats.org/officeDocument/2006/relationships/image" Target="../media/image56.svg"/><Relationship Id="rId52" Type="http://schemas.openxmlformats.org/officeDocument/2006/relationships/image" Target="../media/image64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Relationship Id="rId14" Type="http://schemas.openxmlformats.org/officeDocument/2006/relationships/image" Target="../media/image26.svg"/><Relationship Id="rId22" Type="http://schemas.openxmlformats.org/officeDocument/2006/relationships/image" Target="../media/image34.svg"/><Relationship Id="rId27" Type="http://schemas.openxmlformats.org/officeDocument/2006/relationships/image" Target="../media/image39.png"/><Relationship Id="rId30" Type="http://schemas.openxmlformats.org/officeDocument/2006/relationships/image" Target="../media/image42.svg"/><Relationship Id="rId35" Type="http://schemas.openxmlformats.org/officeDocument/2006/relationships/image" Target="../media/image47.png"/><Relationship Id="rId43" Type="http://schemas.openxmlformats.org/officeDocument/2006/relationships/image" Target="../media/image55.png"/><Relationship Id="rId48" Type="http://schemas.openxmlformats.org/officeDocument/2006/relationships/image" Target="../media/image60.svg"/><Relationship Id="rId8" Type="http://schemas.openxmlformats.org/officeDocument/2006/relationships/image" Target="../media/image20.svg"/><Relationship Id="rId5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0.png"/><Relationship Id="rId5" Type="http://schemas.openxmlformats.org/officeDocument/2006/relationships/image" Target="../media/image69.sv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8.svg"/><Relationship Id="rId5" Type="http://schemas.openxmlformats.org/officeDocument/2006/relationships/image" Target="../media/image77.png"/><Relationship Id="rId4" Type="http://schemas.openxmlformats.org/officeDocument/2006/relationships/image" Target="../media/image7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10" Type="http://schemas.openxmlformats.org/officeDocument/2006/relationships/image" Target="../media/image88.svg"/><Relationship Id="rId4" Type="http://schemas.openxmlformats.org/officeDocument/2006/relationships/image" Target="../media/image82.svg"/><Relationship Id="rId9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2.svg"/><Relationship Id="rId5" Type="http://schemas.openxmlformats.org/officeDocument/2006/relationships/image" Target="../media/image91.png"/><Relationship Id="rId4" Type="http://schemas.openxmlformats.org/officeDocument/2006/relationships/image" Target="../media/image9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sv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8.svg"/><Relationship Id="rId5" Type="http://schemas.openxmlformats.org/officeDocument/2006/relationships/image" Target="../media/image97.png"/><Relationship Id="rId4" Type="http://schemas.openxmlformats.org/officeDocument/2006/relationships/image" Target="../media/image9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4.svg"/><Relationship Id="rId5" Type="http://schemas.openxmlformats.org/officeDocument/2006/relationships/image" Target="../media/image103.png"/><Relationship Id="rId4" Type="http://schemas.openxmlformats.org/officeDocument/2006/relationships/image" Target="../media/image10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C132-0223-544D-9FF6-5FDBB9A02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5713" y="3289845"/>
            <a:ext cx="6241534" cy="307777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Sam Cogan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E4F646C-FB44-AC4C-85A5-F1F44AA5A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5713" y="2635443"/>
            <a:ext cx="7127604" cy="49244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Regain control with Azure Governance</a:t>
            </a:r>
            <a:endParaRPr lang="da-DK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547242-13B7-C346-BD5D-9CFB6F355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32" y="3862088"/>
            <a:ext cx="1825465" cy="9094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03630-A178-3D43-A53E-4E0031CB3DDA}"/>
              </a:ext>
            </a:extLst>
          </p:cNvPr>
          <p:cNvSpPr txBox="1"/>
          <p:nvPr/>
        </p:nvSpPr>
        <p:spPr>
          <a:xfrm>
            <a:off x="7012419" y="574635"/>
            <a:ext cx="1641075" cy="495108"/>
          </a:xfrm>
          <a:prstGeom prst="rect">
            <a:avLst/>
          </a:prstGeom>
          <a:noFill/>
          <a:ln>
            <a:solidFill>
              <a:srgbClr val="F3A536"/>
            </a:solidFill>
          </a:ln>
        </p:spPr>
        <p:txBody>
          <a:bodyPr wrap="square" lIns="180000" tIns="108000" rIns="180000" bIns="108000" rtlCol="0" anchor="ctr">
            <a:spAutoFit/>
          </a:bodyPr>
          <a:lstStyle/>
          <a:p>
            <a:pPr algn="ctr"/>
            <a:r>
              <a:rPr lang="da-DK" sz="1800" dirty="0">
                <a:solidFill>
                  <a:srgbClr val="F3A536"/>
                </a:solidFill>
                <a:latin typeface="Calibri Light" panose="020F0302020204030204" pitchFamily="34" charset="0"/>
                <a:ea typeface="Roboto Mono Medium" pitchFamily="2" charset="0"/>
                <a:cs typeface="Calibri Light" panose="020F0302020204030204" pitchFamily="34" charset="0"/>
              </a:rPr>
              <a:t>Session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F485FE-4D75-2144-8B10-B82192E8920E}"/>
              </a:ext>
            </a:extLst>
          </p:cNvPr>
          <p:cNvCxnSpPr>
            <a:cxnSpLocks/>
          </p:cNvCxnSpPr>
          <p:nvPr/>
        </p:nvCxnSpPr>
        <p:spPr>
          <a:xfrm>
            <a:off x="7845511" y="1069743"/>
            <a:ext cx="0" cy="2220102"/>
          </a:xfrm>
          <a:prstGeom prst="line">
            <a:avLst/>
          </a:prstGeom>
          <a:ln w="12700">
            <a:solidFill>
              <a:srgbClr val="F3A5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0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709FE-C665-44D5-927E-6224094B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Groups</a:t>
            </a:r>
          </a:p>
        </p:txBody>
      </p:sp>
      <p:pic>
        <p:nvPicPr>
          <p:cNvPr id="1026" name="Picture 2" descr="tree">
            <a:extLst>
              <a:ext uri="{FF2B5EF4-FFF2-40B4-BE49-F238E27FC236}">
                <a16:creationId xmlns:a16="http://schemas.microsoft.com/office/drawing/2014/main" id="{7FEFC5A3-FA53-4B18-95CE-4ED0BAD8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29" y="870264"/>
            <a:ext cx="6870543" cy="423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5536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05A7491-3B05-43B8-9156-2C181347F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445" y="1036162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13DCAA1-A40E-4A1C-96F8-1A49B106FC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445" y="2474014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46505D6-BEBA-42C0-A506-07AEB8A387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445" y="3192939"/>
            <a:ext cx="457200" cy="45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815DA0-18FD-4844-93E2-28B4D0BB8C4F}"/>
              </a:ext>
            </a:extLst>
          </p:cNvPr>
          <p:cNvSpPr txBox="1"/>
          <p:nvPr/>
        </p:nvSpPr>
        <p:spPr>
          <a:xfrm>
            <a:off x="1015884" y="1036162"/>
            <a:ext cx="247619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Develop Policies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1E94A9-5F89-411C-B5E4-F6F23740E0BE}"/>
              </a:ext>
            </a:extLst>
          </p:cNvPr>
          <p:cNvSpPr txBox="1"/>
          <p:nvPr/>
        </p:nvSpPr>
        <p:spPr>
          <a:xfrm flipH="1">
            <a:off x="1015883" y="2474014"/>
            <a:ext cx="5163158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Audit the impact of these policies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F82569-CBF4-4FBC-88D2-FC54ACD5CC4F}"/>
              </a:ext>
            </a:extLst>
          </p:cNvPr>
          <p:cNvSpPr txBox="1"/>
          <p:nvPr/>
        </p:nvSpPr>
        <p:spPr>
          <a:xfrm>
            <a:off x="1015883" y="1753789"/>
            <a:ext cx="222336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Apply Budgets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A86935-63DF-44F5-8859-EB37E53D5E59}"/>
              </a:ext>
            </a:extLst>
          </p:cNvPr>
          <p:cNvSpPr txBox="1"/>
          <p:nvPr/>
        </p:nvSpPr>
        <p:spPr>
          <a:xfrm>
            <a:off x="1015883" y="3192939"/>
            <a:ext cx="403527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Get ready for enforcement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0DF7794-2565-49C0-B238-D8CD7FDA9F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445" y="17390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AF69-14F8-4004-963C-C8F83F38687A}"/>
              </a:ext>
            </a:extLst>
          </p:cNvPr>
          <p:cNvSpPr txBox="1"/>
          <p:nvPr/>
        </p:nvSpPr>
        <p:spPr>
          <a:xfrm>
            <a:off x="5468711" y="3416989"/>
            <a:ext cx="184691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Policy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70BC89-17D3-4331-8779-5B6C8AAEE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3658" y="1833054"/>
            <a:ext cx="1477392" cy="14773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7DC7AFA-3DF5-4A6A-9286-92A1833ED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003" y="1833054"/>
            <a:ext cx="1477392" cy="1477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97F6D-3EBA-4F5E-81B6-E53AFA76DEB9}"/>
              </a:ext>
            </a:extLst>
          </p:cNvPr>
          <p:cNvSpPr txBox="1"/>
          <p:nvPr/>
        </p:nvSpPr>
        <p:spPr>
          <a:xfrm>
            <a:off x="1166928" y="3416989"/>
            <a:ext cx="2813271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  <a:p>
            <a:pPr defTabSz="685775">
              <a:buClrTx/>
            </a:pPr>
            <a:endParaRPr lang="en-GB" sz="27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2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EC03896-32D0-4121-8AB8-6CB5CFCB7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1775" y="1225893"/>
            <a:ext cx="457200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0B225C-5545-40D8-920B-EE075BC672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1775" y="1880437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503D9E3-CF0B-4832-96DB-0EE1A4633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1775" y="3294360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D712F-EEF9-4902-815F-152D72313D28}"/>
              </a:ext>
            </a:extLst>
          </p:cNvPr>
          <p:cNvSpPr txBox="1"/>
          <p:nvPr/>
        </p:nvSpPr>
        <p:spPr>
          <a:xfrm>
            <a:off x="1036360" y="1225893"/>
            <a:ext cx="485306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Change policies to enforcement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6F3CD-0D12-4B02-9831-B18812C18707}"/>
              </a:ext>
            </a:extLst>
          </p:cNvPr>
          <p:cNvSpPr txBox="1"/>
          <p:nvPr/>
        </p:nvSpPr>
        <p:spPr>
          <a:xfrm>
            <a:off x="1036360" y="1954680"/>
            <a:ext cx="342908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Add resolution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0DAE4-3C22-46D5-8A20-1D18C1999E07}"/>
              </a:ext>
            </a:extLst>
          </p:cNvPr>
          <p:cNvSpPr txBox="1"/>
          <p:nvPr/>
        </p:nvSpPr>
        <p:spPr>
          <a:xfrm>
            <a:off x="874287" y="3591113"/>
            <a:ext cx="34289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endParaRPr lang="en-GB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6ED6B-16B6-4427-B4F6-DE36A11FE041}"/>
              </a:ext>
            </a:extLst>
          </p:cNvPr>
          <p:cNvSpPr txBox="1"/>
          <p:nvPr/>
        </p:nvSpPr>
        <p:spPr>
          <a:xfrm>
            <a:off x="1036360" y="3281959"/>
            <a:ext cx="662303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Create new subscriptions already compliant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5AE1FF8-A25D-4C94-A588-97E151B659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358" y="2534981"/>
            <a:ext cx="562036" cy="5620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1D32800-BF4A-4FEA-916E-3B1CCE86FCFF}"/>
              </a:ext>
            </a:extLst>
          </p:cNvPr>
          <p:cNvSpPr txBox="1"/>
          <p:nvPr/>
        </p:nvSpPr>
        <p:spPr>
          <a:xfrm>
            <a:off x="1036360" y="2671038"/>
            <a:ext cx="2481705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Enforce Budgets</a:t>
            </a:r>
          </a:p>
        </p:txBody>
      </p:sp>
    </p:spTree>
    <p:extLst>
      <p:ext uri="{BB962C8B-B14F-4D97-AF65-F5344CB8AC3E}">
        <p14:creationId xmlns:p14="http://schemas.microsoft.com/office/powerpoint/2010/main" val="96516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DEF3F-F225-4998-A776-8DAD85697CAD}"/>
              </a:ext>
            </a:extLst>
          </p:cNvPr>
          <p:cNvSpPr txBox="1"/>
          <p:nvPr/>
        </p:nvSpPr>
        <p:spPr>
          <a:xfrm>
            <a:off x="946274" y="3631552"/>
            <a:ext cx="1846916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Policy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E0C7F-82A8-45A2-B16E-BFD905D3F70C}"/>
              </a:ext>
            </a:extLst>
          </p:cNvPr>
          <p:cNvSpPr txBox="1"/>
          <p:nvPr/>
        </p:nvSpPr>
        <p:spPr>
          <a:xfrm>
            <a:off x="6154888" y="3631552"/>
            <a:ext cx="249292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Azure Blueprints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6CB7DC5-FAA1-46F0-89CF-3806D276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52860" y="1721666"/>
            <a:ext cx="1477392" cy="14773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9E713B9-BDEA-4BC1-A90B-96DBA5324C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3748" y="1721666"/>
            <a:ext cx="1477392" cy="14773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2F007A8-095C-404B-BC8F-B87251C2E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18124" y="1721666"/>
            <a:ext cx="1477392" cy="1477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727D5-DD40-4698-9B48-0B5DDBB8B852}"/>
              </a:ext>
            </a:extLst>
          </p:cNvPr>
          <p:cNvSpPr txBox="1"/>
          <p:nvPr/>
        </p:nvSpPr>
        <p:spPr>
          <a:xfrm>
            <a:off x="3074521" y="3631552"/>
            <a:ext cx="28132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205253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Regain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39793" y="1075778"/>
            <a:ext cx="8263890" cy="323165"/>
          </a:xfrm>
        </p:spPr>
        <p:txBody>
          <a:bodyPr/>
          <a:lstStyle/>
          <a:p>
            <a:endParaRPr lang="en-US" i="1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23684A-7AD2-427D-9247-B568DDDD0381}"/>
              </a:ext>
            </a:extLst>
          </p:cNvPr>
          <p:cNvGraphicFramePr/>
          <p:nvPr>
            <p:extLst/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68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CEB26C8-65BB-4E92-9989-1CB148A2C8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76" y="1282142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094387-71F3-427E-BEC9-90B1FE031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0476" y="2744712"/>
            <a:ext cx="4572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99C1202-EDDD-4BA1-8DA3-479501307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476" y="2013427"/>
            <a:ext cx="457200" cy="4572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F05C093-CDCD-4E43-B116-528145F88D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476" y="3475997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DB20E34-69DA-493F-B7A7-7BF60D5EDD88}"/>
              </a:ext>
            </a:extLst>
          </p:cNvPr>
          <p:cNvSpPr txBox="1"/>
          <p:nvPr/>
        </p:nvSpPr>
        <p:spPr>
          <a:xfrm>
            <a:off x="968116" y="1234351"/>
            <a:ext cx="643060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Understand what you are spending &amp; why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3657D-925A-41F6-A399-5776827473A6}"/>
              </a:ext>
            </a:extLst>
          </p:cNvPr>
          <p:cNvSpPr txBox="1"/>
          <p:nvPr/>
        </p:nvSpPr>
        <p:spPr>
          <a:xfrm>
            <a:off x="968116" y="2125801"/>
            <a:ext cx="747211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Know that only approved resources are deployed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D876D-CDCC-483F-8041-DBF4E4D2D39A}"/>
              </a:ext>
            </a:extLst>
          </p:cNvPr>
          <p:cNvSpPr txBox="1"/>
          <p:nvPr/>
        </p:nvSpPr>
        <p:spPr>
          <a:xfrm>
            <a:off x="968116" y="2786413"/>
            <a:ext cx="795320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Know that you are adhering to security best practice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42552-BACC-4B5C-98A7-D6ACCFE3EB3A}"/>
              </a:ext>
            </a:extLst>
          </p:cNvPr>
          <p:cNvSpPr txBox="1"/>
          <p:nvPr/>
        </p:nvSpPr>
        <p:spPr>
          <a:xfrm>
            <a:off x="968116" y="3550253"/>
            <a:ext cx="334085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Further improvement!</a:t>
            </a:r>
          </a:p>
        </p:txBody>
      </p:sp>
    </p:spTree>
    <p:extLst>
      <p:ext uri="{BB962C8B-B14F-4D97-AF65-F5344CB8AC3E}">
        <p14:creationId xmlns:p14="http://schemas.microsoft.com/office/powerpoint/2010/main" val="35080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4" y="3266888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40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233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Taking Back Control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A2D3D83-A11E-4E95-AD61-6E0EE91AA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5031" y="1364300"/>
            <a:ext cx="515509" cy="51550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44561E-6904-4A2E-891C-8FE5FCFB3F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8618" y="1412325"/>
            <a:ext cx="548431" cy="54843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3E9234D-CE65-4EAF-B161-DA1628AAA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5771" y="2379415"/>
            <a:ext cx="548431" cy="54843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C8DCF67-BE5B-4961-9730-FA7E47E324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06044" y="1744134"/>
            <a:ext cx="548431" cy="54843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E3859259-4B1E-480C-BF53-DF4ECADE0D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0287" y="3693152"/>
            <a:ext cx="545526" cy="54552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606CB911-06B5-45AF-A35B-2CDBF16F5C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4665" y="3873914"/>
            <a:ext cx="507662" cy="507662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1CAFDF9-037C-463A-9BCD-500418DD304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53938" y="2200345"/>
            <a:ext cx="515509" cy="51550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F5D1B1C-241E-427C-9FC9-1E6D914FC12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98198" y="2326133"/>
            <a:ext cx="400050" cy="657225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BE810C-FB33-4446-A64D-D77BAADCD1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567382" y="2571750"/>
            <a:ext cx="515509" cy="515509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87F4C5AF-9825-4283-BB59-4D30A1A508A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922203" y="4072994"/>
            <a:ext cx="524178" cy="52417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C0B735B-6744-4768-9F91-DA641A372D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54474" y="2465505"/>
            <a:ext cx="517853" cy="51785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F4F2DE8-1DF1-4267-A108-7143332B8E4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047696" y="3693160"/>
            <a:ext cx="519686" cy="519686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C1C1A12-99D4-4655-B473-2FD190D5762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83931" y="1293714"/>
            <a:ext cx="548431" cy="54843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548C5E63-836C-4757-BF71-1AC71ED2CCA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579634" y="3109533"/>
            <a:ext cx="517853" cy="51785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026FD99-3BD2-4D9F-9B39-1060EEF10E5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898872" y="4443413"/>
            <a:ext cx="524178" cy="524178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F2BA729-C7D6-4052-993A-08C1F1DDE51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43336" y="3333742"/>
            <a:ext cx="466846" cy="466846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9A5A8C5-2C4C-43DD-930A-66F5C2D2D56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865782" y="3159629"/>
            <a:ext cx="479685" cy="479685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32CFC95E-EE61-4665-9013-F33E1CB26DE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014818" y="3135036"/>
            <a:ext cx="466846" cy="4668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5969C254-566F-4D3D-A4C1-80DB4F3156E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7039960" y="4007326"/>
            <a:ext cx="507662" cy="507662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4B31C164-0234-4F2C-A0D2-DAEC92AA502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77637" y="2652096"/>
            <a:ext cx="1710088" cy="1327568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185ED4C1-27E6-4421-B72F-4C9B519017D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52865" y="3873914"/>
            <a:ext cx="538239" cy="538239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00306B66-F249-4A9C-84B7-151776C199B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1879186" y="4196944"/>
            <a:ext cx="519686" cy="519686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6EC62C28-6609-412C-A727-D0664DE70D3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398187" y="1580130"/>
            <a:ext cx="515509" cy="515509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88F3F052-36DC-4FBC-9DE9-FA90824182A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7293792" y="1672502"/>
            <a:ext cx="548431" cy="548431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A2A9B2C4-FC82-485B-8155-247B4D4616F9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522254" y="2429942"/>
            <a:ext cx="705093" cy="705093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B60CD18D-3E85-4C7A-928C-70151404299D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50033" y="2220168"/>
            <a:ext cx="515509" cy="51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90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le762406932">
            <a:extLst>
              <a:ext uri="{FF2B5EF4-FFF2-40B4-BE49-F238E27FC236}">
                <a16:creationId xmlns:a16="http://schemas.microsoft.com/office/drawing/2014/main" id="{B30C97EC-7944-40A1-AC85-267EC28D6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66306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785AD0-3F62-4097-9A0B-52503617CEEB}"/>
              </a:ext>
            </a:extLst>
          </p:cNvPr>
          <p:cNvSpPr txBox="1"/>
          <p:nvPr/>
        </p:nvSpPr>
        <p:spPr>
          <a:xfrm>
            <a:off x="2827219" y="1657732"/>
            <a:ext cx="3484800" cy="12464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600" kern="1200" dirty="0">
                <a:solidFill>
                  <a:srgbClr val="0078D4"/>
                </a:solidFill>
                <a:latin typeface="Segoe UI"/>
                <a:ea typeface="+mn-ea"/>
                <a:cs typeface="+mn-cs"/>
              </a:rPr>
              <a:t>Sam Cogan</a:t>
            </a:r>
          </a:p>
          <a:p>
            <a:pPr defTabSz="685775">
              <a:buClrTx/>
            </a:pPr>
            <a:b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</a:b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Solution Architect – Willis Towers Watson</a:t>
            </a:r>
          </a:p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Microsoft Azure MVP</a:t>
            </a:r>
            <a:endParaRPr lang="en-US" sz="1500" kern="12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9031E5-60C4-4506-ADDD-672D6082EF72}"/>
              </a:ext>
            </a:extLst>
          </p:cNvPr>
          <p:cNvSpPr txBox="1"/>
          <p:nvPr/>
        </p:nvSpPr>
        <p:spPr>
          <a:xfrm>
            <a:off x="3095564" y="3354742"/>
            <a:ext cx="212729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samcogan.com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8DC89AC-5E65-4433-8C7C-95FEEB534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219" y="3354741"/>
            <a:ext cx="230834" cy="23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6777C-3DC5-4C5A-81E7-9D051DD2A2B1}"/>
              </a:ext>
            </a:extLst>
          </p:cNvPr>
          <p:cNvSpPr txBox="1"/>
          <p:nvPr/>
        </p:nvSpPr>
        <p:spPr>
          <a:xfrm>
            <a:off x="3095564" y="3617426"/>
            <a:ext cx="1049967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@</a:t>
            </a: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56059F0-D4CA-471B-8B1B-1D6278DCB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7219" y="3617426"/>
            <a:ext cx="230833" cy="2308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523EB-E142-4FB2-ADF9-508BE28F74A6}"/>
              </a:ext>
            </a:extLst>
          </p:cNvPr>
          <p:cNvSpPr txBox="1"/>
          <p:nvPr/>
        </p:nvSpPr>
        <p:spPr>
          <a:xfrm>
            <a:off x="3095563" y="3880109"/>
            <a:ext cx="942566" cy="2308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1500" kern="1200" dirty="0" err="1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sam-cogan</a:t>
            </a:r>
            <a:endParaRPr lang="en-GB" sz="1500" kern="1200" dirty="0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9A7EAC3-A41C-4800-A487-0238E56FBF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9452" y="3882342"/>
            <a:ext cx="228600" cy="228600"/>
          </a:xfrm>
          <a:prstGeom prst="rect">
            <a:avLst/>
          </a:prstGeom>
        </p:spPr>
      </p:pic>
      <p:pic>
        <p:nvPicPr>
          <p:cNvPr id="3" name="Picture 2" descr="Image result for willis towers watson">
            <a:extLst>
              <a:ext uri="{FF2B5EF4-FFF2-40B4-BE49-F238E27FC236}">
                <a16:creationId xmlns:a16="http://schemas.microsoft.com/office/drawing/2014/main" id="{B404F7F7-A858-4E02-B857-8F915CB9A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544" y="3297671"/>
            <a:ext cx="760475" cy="870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35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41197" y="342900"/>
            <a:ext cx="8263890" cy="415498"/>
          </a:xfrm>
        </p:spPr>
        <p:txBody>
          <a:bodyPr/>
          <a:lstStyle/>
          <a:p>
            <a:r>
              <a:rPr lang="en-US" dirty="0"/>
              <a:t>Regain Control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BD4F074-A16D-462B-897A-8AA24C36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176" y="1682467"/>
            <a:ext cx="1575447" cy="15754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54A625F-A87F-45F0-95BD-E24985AE8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9083" y="1682467"/>
            <a:ext cx="1575447" cy="157544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0A1761E-1BAF-4CDD-A6F8-251CFAF9E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0989" y="1682467"/>
            <a:ext cx="1575447" cy="1575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317FC4-6B57-4885-9FC1-3E81AF2E4DAD}"/>
              </a:ext>
            </a:extLst>
          </p:cNvPr>
          <p:cNvSpPr txBox="1"/>
          <p:nvPr/>
        </p:nvSpPr>
        <p:spPr>
          <a:xfrm>
            <a:off x="1546190" y="3299315"/>
            <a:ext cx="75822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0A5C2-86DE-43A3-81BF-F05A6E0068C5}"/>
              </a:ext>
            </a:extLst>
          </p:cNvPr>
          <p:cNvSpPr txBox="1"/>
          <p:nvPr/>
        </p:nvSpPr>
        <p:spPr>
          <a:xfrm>
            <a:off x="3624747" y="3303683"/>
            <a:ext cx="1344920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Security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F50BDA-0671-45F0-9932-4CB786021CA2}"/>
              </a:ext>
            </a:extLst>
          </p:cNvPr>
          <p:cNvSpPr txBox="1"/>
          <p:nvPr/>
        </p:nvSpPr>
        <p:spPr>
          <a:xfrm>
            <a:off x="5667838" y="3299315"/>
            <a:ext cx="2002151" cy="4616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30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140672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Regain Control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523684A-7AD2-427D-9247-B568DDDD0381}"/>
              </a:ext>
            </a:extLst>
          </p:cNvPr>
          <p:cNvGraphicFramePr/>
          <p:nvPr>
            <p:extLst/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3E90B5-62F0-482A-84ED-849512AF5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4445" y="1249190"/>
            <a:ext cx="457200" cy="4572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D3A39A7-550A-4391-9B78-F16BA766A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445" y="2054696"/>
            <a:ext cx="457200" cy="4572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6018C84-992B-4D04-B777-98BCE85EAC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4445" y="2843743"/>
            <a:ext cx="457200" cy="4572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00BD852-9105-4D38-8306-262635AB18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445" y="3665711"/>
            <a:ext cx="457200" cy="457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00189-BBD5-42F3-845F-113E2E184D8A}"/>
              </a:ext>
            </a:extLst>
          </p:cNvPr>
          <p:cNvSpPr txBox="1"/>
          <p:nvPr/>
        </p:nvSpPr>
        <p:spPr>
          <a:xfrm>
            <a:off x="1148824" y="1249189"/>
            <a:ext cx="43988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How much are we spending?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27648F-1791-40E7-ADC2-82533F06DF33}"/>
              </a:ext>
            </a:extLst>
          </p:cNvPr>
          <p:cNvSpPr txBox="1"/>
          <p:nvPr/>
        </p:nvSpPr>
        <p:spPr>
          <a:xfrm>
            <a:off x="1148824" y="2054696"/>
            <a:ext cx="5899757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What resources are we spending it on?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1FA09-7F51-4FD6-ADAD-D92B289F65BE}"/>
              </a:ext>
            </a:extLst>
          </p:cNvPr>
          <p:cNvSpPr txBox="1"/>
          <p:nvPr/>
        </p:nvSpPr>
        <p:spPr>
          <a:xfrm>
            <a:off x="1148824" y="2843743"/>
            <a:ext cx="4941033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Where are we out of compliance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23981-88F0-4098-BFA9-51169C965A7E}"/>
              </a:ext>
            </a:extLst>
          </p:cNvPr>
          <p:cNvSpPr txBox="1"/>
          <p:nvPr/>
        </p:nvSpPr>
        <p:spPr>
          <a:xfrm>
            <a:off x="1148824" y="3665710"/>
            <a:ext cx="52606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Where should we focus our effort?</a:t>
            </a:r>
          </a:p>
        </p:txBody>
      </p:sp>
    </p:spTree>
    <p:extLst>
      <p:ext uri="{BB962C8B-B14F-4D97-AF65-F5344CB8AC3E}">
        <p14:creationId xmlns:p14="http://schemas.microsoft.com/office/powerpoint/2010/main" val="28416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15C6A3A-DE35-4607-886D-A6FA96E9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0361" y="1620494"/>
            <a:ext cx="1477392" cy="14773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7A44E8-7BF5-41E8-925A-DCFEA740D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836" y="1599286"/>
            <a:ext cx="1476438" cy="147643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1FBA6F4-B034-4589-A788-A0587BE59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27297" y="1620494"/>
            <a:ext cx="1477392" cy="1477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65B67C-569F-48C3-9EBB-E797D3FB465E}"/>
              </a:ext>
            </a:extLst>
          </p:cNvPr>
          <p:cNvSpPr txBox="1"/>
          <p:nvPr/>
        </p:nvSpPr>
        <p:spPr>
          <a:xfrm>
            <a:off x="3057555" y="3097885"/>
            <a:ext cx="281327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Cost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5DAF8F-BE21-488F-8016-D2B574E98F94}"/>
              </a:ext>
            </a:extLst>
          </p:cNvPr>
          <p:cNvSpPr txBox="1"/>
          <p:nvPr/>
        </p:nvSpPr>
        <p:spPr>
          <a:xfrm>
            <a:off x="340715" y="3097885"/>
            <a:ext cx="2367892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Resource</a:t>
            </a:r>
            <a:r>
              <a:rPr lang="en-GB" sz="15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 </a:t>
            </a: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46649-999A-44A9-A651-C2D6D89F6108}"/>
              </a:ext>
            </a:extLst>
          </p:cNvPr>
          <p:cNvSpPr txBox="1"/>
          <p:nvPr/>
        </p:nvSpPr>
        <p:spPr>
          <a:xfrm>
            <a:off x="6262971" y="3097885"/>
            <a:ext cx="231018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Security Centre</a:t>
            </a:r>
          </a:p>
        </p:txBody>
      </p:sp>
    </p:spTree>
    <p:extLst>
      <p:ext uri="{BB962C8B-B14F-4D97-AF65-F5344CB8AC3E}">
        <p14:creationId xmlns:p14="http://schemas.microsoft.com/office/powerpoint/2010/main" val="244985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05E7B-29E5-455A-B788-D722E75C1111}"/>
              </a:ext>
            </a:extLst>
          </p:cNvPr>
          <p:cNvSpPr txBox="1"/>
          <p:nvPr/>
        </p:nvSpPr>
        <p:spPr>
          <a:xfrm>
            <a:off x="1288606" y="2107751"/>
            <a:ext cx="5569858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Classify Subscriptions and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DF4BC-100D-4954-AEF6-7FA3D07313FE}"/>
              </a:ext>
            </a:extLst>
          </p:cNvPr>
          <p:cNvSpPr txBox="1"/>
          <p:nvPr/>
        </p:nvSpPr>
        <p:spPr>
          <a:xfrm>
            <a:off x="1288606" y="1458493"/>
            <a:ext cx="470103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Create a subscription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BADEA-41AA-42E4-B2A0-96783C2CE83E}"/>
              </a:ext>
            </a:extLst>
          </p:cNvPr>
          <p:cNvSpPr txBox="1"/>
          <p:nvPr/>
        </p:nvSpPr>
        <p:spPr>
          <a:xfrm>
            <a:off x="1288606" y="2757010"/>
            <a:ext cx="4803110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Apply access rights consistently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3CEE95A-63E5-4A5C-B567-2C1F6B9EC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294" y="2107751"/>
            <a:ext cx="457200" cy="4572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E57AA0-A4C2-465D-84BB-3B2F7B666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6294" y="2757010"/>
            <a:ext cx="457200" cy="457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21D67F8-AEBB-48CA-A608-3FC613BD0C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6294" y="145849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Organise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0D5FA9A-7DA2-4B5F-AFB5-390D09C5B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944" y="1174393"/>
            <a:ext cx="2032347" cy="203234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056526C-334B-4148-A352-C309146B0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11934" y="1407773"/>
            <a:ext cx="1798967" cy="1798967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2490044-60D9-4E85-906D-A2E8EEF4F1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6543" y="1407773"/>
            <a:ext cx="1798967" cy="1798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22159D-C403-4735-BEF1-5720B90DF135}"/>
              </a:ext>
            </a:extLst>
          </p:cNvPr>
          <p:cNvSpPr txBox="1"/>
          <p:nvPr/>
        </p:nvSpPr>
        <p:spPr>
          <a:xfrm>
            <a:off x="321397" y="3206740"/>
            <a:ext cx="3233514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Management Groups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FD6CD-752E-4162-9271-DEBA271694E7}"/>
              </a:ext>
            </a:extLst>
          </p:cNvPr>
          <p:cNvSpPr txBox="1"/>
          <p:nvPr/>
        </p:nvSpPr>
        <p:spPr>
          <a:xfrm>
            <a:off x="4229620" y="3206740"/>
            <a:ext cx="671851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Tags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8DC77F-2012-44B2-9637-92E5D085BB67}"/>
              </a:ext>
            </a:extLst>
          </p:cNvPr>
          <p:cNvSpPr txBox="1"/>
          <p:nvPr/>
        </p:nvSpPr>
        <p:spPr>
          <a:xfrm>
            <a:off x="7026920" y="3206740"/>
            <a:ext cx="838628" cy="4154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685775">
              <a:buClrTx/>
            </a:pPr>
            <a:r>
              <a:rPr lang="en-GB" sz="2700" kern="12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  <a:ea typeface="+mn-ea"/>
                <a:cs typeface="+mn-cs"/>
              </a:rPr>
              <a:t>RBAC</a:t>
            </a:r>
          </a:p>
        </p:txBody>
      </p:sp>
    </p:spTree>
    <p:extLst>
      <p:ext uri="{BB962C8B-B14F-4D97-AF65-F5344CB8AC3E}">
        <p14:creationId xmlns:p14="http://schemas.microsoft.com/office/powerpoint/2010/main" val="289231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LUEFRAGMENTS DARK AND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uefragments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C_2019-PowerPoint.potx" id="{58FA9E4F-25C2-4200-B0E9-82E9C102B39C}" vid="{0D8D7232-EB72-48C2-9E77-077088E0FE44}"/>
    </a:ext>
  </a:extLst>
</a:theme>
</file>

<file path=ppt/theme/theme2.xml><?xml version="1.0" encoding="utf-8"?>
<a:theme xmlns:a="http://schemas.openxmlformats.org/drawingml/2006/main" name="5-51015_Microsoft_Ignite_Tour_Template_Light">
  <a:themeElements>
    <a:clrScheme name="Ignite Tour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0078D4"/>
      </a:accent1>
      <a:accent2>
        <a:srgbClr val="00BCF2"/>
      </a:accent2>
      <a:accent3>
        <a:srgbClr val="282828"/>
      </a:accent3>
      <a:accent4>
        <a:srgbClr val="505050"/>
      </a:accent4>
      <a:accent5>
        <a:srgbClr val="737373"/>
      </a:accent5>
      <a:accent6>
        <a:srgbClr val="D2D2D2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1600" dirty="0">
            <a:gradFill>
              <a:gsLst>
                <a:gs pos="40075">
                  <a:srgbClr val="FFFFFF"/>
                </a:gs>
                <a:gs pos="3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Tour_Template_16x9.potx" id="{3684D0E4-1AB7-4635-8939-43F354FF4D74}" vid="{61D4C8A2-AA1C-40FD-BE83-98B787236EBC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icc_2019-powerpoint</Template>
  <TotalTime>30</TotalTime>
  <Words>718</Words>
  <Application>Microsoft Office PowerPoint</Application>
  <PresentationFormat>On-screen Show (16:9)</PresentationFormat>
  <Paragraphs>130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 Light</vt:lpstr>
      <vt:lpstr>Roboto Mono</vt:lpstr>
      <vt:lpstr>Segoe UI</vt:lpstr>
      <vt:lpstr>Segoe UI Light</vt:lpstr>
      <vt:lpstr>Segoe UI Semibold</vt:lpstr>
      <vt:lpstr>Segoe UI Semilight</vt:lpstr>
      <vt:lpstr>Wingdings</vt:lpstr>
      <vt:lpstr>1_BLUEFRAGMENTS DARK AND WHITE</vt:lpstr>
      <vt:lpstr>5-51015_Microsoft_Ignite_Tour_Template_Light</vt:lpstr>
      <vt:lpstr>PowerPoint Presentation</vt:lpstr>
      <vt:lpstr>Taking Back Control</vt:lpstr>
      <vt:lpstr>PowerPoint Presentation</vt:lpstr>
      <vt:lpstr>Regain Control</vt:lpstr>
      <vt:lpstr>Regain Control</vt:lpstr>
      <vt:lpstr>Review</vt:lpstr>
      <vt:lpstr>Review</vt:lpstr>
      <vt:lpstr>Organise</vt:lpstr>
      <vt:lpstr>Organise</vt:lpstr>
      <vt:lpstr>Management Groups</vt:lpstr>
      <vt:lpstr>Audit</vt:lpstr>
      <vt:lpstr>Audit</vt:lpstr>
      <vt:lpstr>Enforce</vt:lpstr>
      <vt:lpstr>Enforce</vt:lpstr>
      <vt:lpstr>Regain Control</vt:lpstr>
      <vt:lpstr>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Sam Cogan</cp:lastModifiedBy>
  <cp:revision>4</cp:revision>
  <dcterms:created xsi:type="dcterms:W3CDTF">2019-04-06T14:58:02Z</dcterms:created>
  <dcterms:modified xsi:type="dcterms:W3CDTF">2019-04-10T09:52:43Z</dcterms:modified>
</cp:coreProperties>
</file>