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rio Paulina (Contractor)" userId="44ed7ab7-3642-4cf7-ab43-ecdbc12df0c1" providerId="ADAL" clId="{9CF9BCCD-8A82-4440-BAF4-8018F2DA0B8C}"/>
    <pc:docChg chg="custSel addSld delSld modSld">
      <pc:chgData name="Caprio Paulina (Contractor)" userId="44ed7ab7-3642-4cf7-ab43-ecdbc12df0c1" providerId="ADAL" clId="{9CF9BCCD-8A82-4440-BAF4-8018F2DA0B8C}" dt="2023-05-17T18:55:25.384" v="132" actId="3064"/>
      <pc:docMkLst>
        <pc:docMk/>
      </pc:docMkLst>
      <pc:sldChg chg="del">
        <pc:chgData name="Caprio Paulina (Contractor)" userId="44ed7ab7-3642-4cf7-ab43-ecdbc12df0c1" providerId="ADAL" clId="{9CF9BCCD-8A82-4440-BAF4-8018F2DA0B8C}" dt="2023-05-17T18:51:22.067" v="0" actId="47"/>
        <pc:sldMkLst>
          <pc:docMk/>
          <pc:sldMk cId="396303277" sldId="258"/>
        </pc:sldMkLst>
      </pc:sldChg>
      <pc:sldChg chg="del">
        <pc:chgData name="Caprio Paulina (Contractor)" userId="44ed7ab7-3642-4cf7-ab43-ecdbc12df0c1" providerId="ADAL" clId="{9CF9BCCD-8A82-4440-BAF4-8018F2DA0B8C}" dt="2023-05-17T18:51:22.067" v="0" actId="47"/>
        <pc:sldMkLst>
          <pc:docMk/>
          <pc:sldMk cId="1579281869" sldId="259"/>
        </pc:sldMkLst>
      </pc:sldChg>
      <pc:sldChg chg="addSp delSp modSp new mod">
        <pc:chgData name="Caprio Paulina (Contractor)" userId="44ed7ab7-3642-4cf7-ab43-ecdbc12df0c1" providerId="ADAL" clId="{9CF9BCCD-8A82-4440-BAF4-8018F2DA0B8C}" dt="2023-05-17T18:55:25.384" v="132" actId="3064"/>
        <pc:sldMkLst>
          <pc:docMk/>
          <pc:sldMk cId="46927701" sldId="262"/>
        </pc:sldMkLst>
        <pc:spChg chg="mod">
          <ac:chgData name="Caprio Paulina (Contractor)" userId="44ed7ab7-3642-4cf7-ab43-ecdbc12df0c1" providerId="ADAL" clId="{9CF9BCCD-8A82-4440-BAF4-8018F2DA0B8C}" dt="2023-05-17T18:53:29.044" v="74" actId="20577"/>
          <ac:spMkLst>
            <pc:docMk/>
            <pc:sldMk cId="46927701" sldId="262"/>
            <ac:spMk id="2" creationId="{251A9126-1545-90DB-275D-45416E60E7F4}"/>
          </ac:spMkLst>
        </pc:spChg>
        <pc:spChg chg="del mod">
          <ac:chgData name="Caprio Paulina (Contractor)" userId="44ed7ab7-3642-4cf7-ab43-ecdbc12df0c1" providerId="ADAL" clId="{9CF9BCCD-8A82-4440-BAF4-8018F2DA0B8C}" dt="2023-05-17T18:51:36.842" v="11" actId="478"/>
          <ac:spMkLst>
            <pc:docMk/>
            <pc:sldMk cId="46927701" sldId="262"/>
            <ac:spMk id="3" creationId="{0D1033A4-8F2B-1800-E4C4-E792EFB951F6}"/>
          </ac:spMkLst>
        </pc:spChg>
        <pc:spChg chg="add del mod">
          <ac:chgData name="Caprio Paulina (Contractor)" userId="44ed7ab7-3642-4cf7-ab43-ecdbc12df0c1" providerId="ADAL" clId="{9CF9BCCD-8A82-4440-BAF4-8018F2DA0B8C}" dt="2023-05-17T18:51:39.425" v="12" actId="478"/>
          <ac:spMkLst>
            <pc:docMk/>
            <pc:sldMk cId="46927701" sldId="262"/>
            <ac:spMk id="5" creationId="{8524EBE2-F3C5-FF80-D492-ED06C5F521B6}"/>
          </ac:spMkLst>
        </pc:spChg>
        <pc:graphicFrameChg chg="add mod modGraphic">
          <ac:chgData name="Caprio Paulina (Contractor)" userId="44ed7ab7-3642-4cf7-ab43-ecdbc12df0c1" providerId="ADAL" clId="{9CF9BCCD-8A82-4440-BAF4-8018F2DA0B8C}" dt="2023-05-17T18:55:25.384" v="132" actId="3064"/>
          <ac:graphicFrameMkLst>
            <pc:docMk/>
            <pc:sldMk cId="46927701" sldId="262"/>
            <ac:graphicFrameMk id="6" creationId="{5CC1CB0F-F9B9-31D5-2670-8C1C2DACB522}"/>
          </ac:graphicFrameMkLst>
        </pc:graphicFrameChg>
      </pc:sldChg>
      <pc:sldChg chg="del">
        <pc:chgData name="Caprio Paulina (Contractor)" userId="44ed7ab7-3642-4cf7-ab43-ecdbc12df0c1" providerId="ADAL" clId="{9CF9BCCD-8A82-4440-BAF4-8018F2DA0B8C}" dt="2023-05-17T18:51:22.067" v="0" actId="47"/>
        <pc:sldMkLst>
          <pc:docMk/>
          <pc:sldMk cId="1803221993" sldId="262"/>
        </pc:sldMkLst>
      </pc:sldChg>
      <pc:sldChg chg="del">
        <pc:chgData name="Caprio Paulina (Contractor)" userId="44ed7ab7-3642-4cf7-ab43-ecdbc12df0c1" providerId="ADAL" clId="{9CF9BCCD-8A82-4440-BAF4-8018F2DA0B8C}" dt="2023-05-17T18:51:22.067" v="0" actId="47"/>
        <pc:sldMkLst>
          <pc:docMk/>
          <pc:sldMk cId="346905801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7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8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548640"/>
            <a:ext cx="5486400" cy="2194560"/>
          </a:xfrm>
        </p:spPr>
        <p:txBody>
          <a:bodyPr anchor="b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5486400" cy="2194560"/>
          </a:xfrm>
        </p:spPr>
        <p:txBody>
          <a:bodyPr tIns="182880" bIns="182880" anchor="t" anchorCtr="0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3724" b="16368"/>
          <a:stretch/>
        </p:blipFill>
        <p:spPr>
          <a:xfrm>
            <a:off x="5932279" y="550900"/>
            <a:ext cx="6259721" cy="630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183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42C494B-DF44-460D-96AA-D8FE036E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8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/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52F952F-58F1-437C-A695-90CD54681D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44475 w 12192000"/>
              <a:gd name="connsiteY0" fmla="*/ 228600 h 6858000"/>
              <a:gd name="connsiteX1" fmla="*/ 244475 w 12192000"/>
              <a:gd name="connsiteY1" fmla="*/ 6629400 h 6858000"/>
              <a:gd name="connsiteX2" fmla="*/ 11947525 w 12192000"/>
              <a:gd name="connsiteY2" fmla="*/ 6629400 h 6858000"/>
              <a:gd name="connsiteX3" fmla="*/ 11947525 w 12192000"/>
              <a:gd name="connsiteY3" fmla="*/ 228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44475" y="228600"/>
                </a:moveTo>
                <a:lnTo>
                  <a:pt x="244475" y="6629400"/>
                </a:lnTo>
                <a:lnTo>
                  <a:pt x="11947525" y="6629400"/>
                </a:lnTo>
                <a:lnTo>
                  <a:pt x="11947525" y="228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6B44266-E799-43A5-AEE2-FD690652E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587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54">
          <p15:clr>
            <a:srgbClr val="FBAE40"/>
          </p15:clr>
        </p15:guide>
        <p15:guide id="2" pos="752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DD0D00B-05F5-4C2B-9321-091C04C26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33668" y="5757048"/>
            <a:ext cx="3090672" cy="274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C58F74-946F-46D3-A965-FD956A9F1015}"/>
              </a:ext>
            </a:extLst>
          </p:cNvPr>
          <p:cNvSpPr/>
          <p:nvPr/>
        </p:nvSpPr>
        <p:spPr>
          <a:xfrm>
            <a:off x="0" y="0"/>
            <a:ext cx="12192000" cy="5760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28600"/>
            <a:ext cx="11522076" cy="5486400"/>
          </a:xfrm>
        </p:spPr>
        <p:txBody>
          <a:bodyPr anchor="ctr" anchorCtr="0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1B20ABE-8968-4BCD-BA52-34D8C9D9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8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E66D7C-B51F-43E3-867E-954ED1DFBB97}"/>
              </a:ext>
            </a:extLst>
          </p:cNvPr>
          <p:cNvSpPr/>
          <p:nvPr/>
        </p:nvSpPr>
        <p:spPr>
          <a:xfrm>
            <a:off x="0" y="22860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0E1EB87-7AB9-46C0-97D6-AA8F05496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9796272" y="502920"/>
            <a:ext cx="2060448" cy="182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951480"/>
            <a:ext cx="11522076" cy="955040"/>
          </a:xfrm>
        </p:spPr>
        <p:txBody>
          <a:bodyPr bIns="45720" anchor="ctr" anchorCtr="0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C9EDBA-0363-47B9-818B-5FF5F8F26F6C}"/>
              </a:ext>
            </a:extLst>
          </p:cNvPr>
          <p:cNvSpPr/>
          <p:nvPr/>
        </p:nvSpPr>
        <p:spPr>
          <a:xfrm>
            <a:off x="0" y="90932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4438C-62BA-42BB-96F7-2057489C1579}"/>
              </a:ext>
            </a:extLst>
          </p:cNvPr>
          <p:cNvSpPr/>
          <p:nvPr/>
        </p:nvSpPr>
        <p:spPr>
          <a:xfrm>
            <a:off x="0" y="159004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1EF1EF-E0E6-4F8B-A841-FC09B1877988}"/>
              </a:ext>
            </a:extLst>
          </p:cNvPr>
          <p:cNvSpPr/>
          <p:nvPr/>
        </p:nvSpPr>
        <p:spPr>
          <a:xfrm>
            <a:off x="0" y="431292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8FD7916-3947-4B67-9AD6-B4407B427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440" y="5257800"/>
            <a:ext cx="2060448" cy="18288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B1E873-E046-490C-8D96-66E463AFB3F9}"/>
              </a:ext>
            </a:extLst>
          </p:cNvPr>
          <p:cNvSpPr/>
          <p:nvPr/>
        </p:nvSpPr>
        <p:spPr>
          <a:xfrm>
            <a:off x="0" y="499364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A2DD17-028B-40F8-A127-C30F5C2A719F}"/>
              </a:ext>
            </a:extLst>
          </p:cNvPr>
          <p:cNvSpPr/>
          <p:nvPr/>
        </p:nvSpPr>
        <p:spPr>
          <a:xfrm>
            <a:off x="0" y="567436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C545F-25DA-4F89-A463-FBC9FC750DD7}"/>
              </a:ext>
            </a:extLst>
          </p:cNvPr>
          <p:cNvSpPr/>
          <p:nvPr/>
        </p:nvSpPr>
        <p:spPr>
          <a:xfrm>
            <a:off x="0" y="635508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DEEEB4D2-9E08-4F4D-A608-AFA9AA23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EE168-A99C-4B7F-9603-A55A532ED480}"/>
              </a:ext>
            </a:extLst>
          </p:cNvPr>
          <p:cNvSpPr/>
          <p:nvPr/>
        </p:nvSpPr>
        <p:spPr>
          <a:xfrm>
            <a:off x="0" y="227076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4FBCD2-9293-4AD1-9AE7-FE1217214198}"/>
              </a:ext>
            </a:extLst>
          </p:cNvPr>
          <p:cNvSpPr/>
          <p:nvPr/>
        </p:nvSpPr>
        <p:spPr>
          <a:xfrm>
            <a:off x="0" y="295148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44F49-FEBB-4CA2-84AB-55968016B0E7}"/>
              </a:ext>
            </a:extLst>
          </p:cNvPr>
          <p:cNvSpPr/>
          <p:nvPr/>
        </p:nvSpPr>
        <p:spPr>
          <a:xfrm>
            <a:off x="0" y="3632200"/>
            <a:ext cx="12192000" cy="2743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endParaRPr lang="en-US" sz="1800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2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9C9FB6-4D52-4E0A-B2EE-0F60917405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4475" y="228600"/>
            <a:ext cx="11703050" cy="3200400"/>
          </a:xfrm>
          <a:prstGeom prst="rect">
            <a:avLst/>
          </a:prstGeom>
          <a:solidFill>
            <a:schemeClr val="accent5"/>
          </a:solidFill>
          <a:ln w="38100">
            <a:noFill/>
            <a:miter lim="800000"/>
          </a:ln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3429000"/>
            <a:ext cx="11522076" cy="3200400"/>
          </a:xfrm>
        </p:spPr>
        <p:txBody>
          <a:bodyPr bIns="182880" anchor="ctr" anchorCtr="0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8CDBDBE-CCD7-44B3-831B-04900F3CC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3D228D-0626-43F9-9135-C1C973E566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244475 w 12192000"/>
              <a:gd name="connsiteY0" fmla="*/ 228600 h 6858000"/>
              <a:gd name="connsiteX1" fmla="*/ 244475 w 12192000"/>
              <a:gd name="connsiteY1" fmla="*/ 6629400 h 6858000"/>
              <a:gd name="connsiteX2" fmla="*/ 11947525 w 12192000"/>
              <a:gd name="connsiteY2" fmla="*/ 6629400 h 6858000"/>
              <a:gd name="connsiteX3" fmla="*/ 11947525 w 12192000"/>
              <a:gd name="connsiteY3" fmla="*/ 228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44475" y="228600"/>
                </a:moveTo>
                <a:lnTo>
                  <a:pt x="244475" y="6629400"/>
                </a:lnTo>
                <a:lnTo>
                  <a:pt x="11947525" y="6629400"/>
                </a:lnTo>
                <a:lnTo>
                  <a:pt x="11947525" y="228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31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54">
          <p15:clr>
            <a:srgbClr val="FBAE40"/>
          </p15:clr>
        </p15:guide>
        <p15:guide id="2" pos="752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88FE8-7BCE-4DCC-AD06-6E2476D85CA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4963" y="822960"/>
            <a:ext cx="11522075" cy="246888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19EF9F-04C4-4183-A031-6D786650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28600"/>
            <a:ext cx="11522075" cy="4572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9F538E8-723E-41BE-93B6-5B9E3CD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677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 Square: Brow &amp;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9FAC9-EB2E-114E-90BC-D7B50FE68C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8235" y="0"/>
            <a:ext cx="6853765" cy="685800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FD1A14-0CA0-4D9B-86BD-E638B24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0"/>
            <a:ext cx="4847272" cy="4572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206E935-75A6-4050-BE93-44C6EB65AA4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4963" y="822960"/>
            <a:ext cx="4847272" cy="5486399"/>
          </a:xfrm>
        </p:spPr>
        <p:txBody>
          <a:bodyPr anchor="ctr" anchorCtr="0"/>
          <a:lstStyle>
            <a:lvl1pPr marL="230188" indent="-230188">
              <a:buFontTx/>
              <a:buBlip>
                <a:blip r:embed="rId3"/>
              </a:buBlip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114B0C4-CF48-4A2F-AE9B-51E1EB91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28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 3:2: Text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9FAC9-EB2E-114E-90BC-D7B50FE68C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4784"/>
            <a:ext cx="8502649" cy="5668432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2381708-C8D3-4404-8FDF-F6BA693504A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56319" y="228600"/>
            <a:ext cx="3200719" cy="6400800"/>
          </a:xfrm>
        </p:spPr>
        <p:txBody>
          <a:bodyPr anchor="ctr" anchorCtr="0"/>
          <a:lstStyle>
            <a:lvl1pPr marL="285750" indent="-285750">
              <a:buFontTx/>
              <a:buBlip>
                <a:blip r:embed="rId3"/>
              </a:buBlip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8AA0CEB-CA33-426E-ACAF-ECA30A1CF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346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 3x 3:2: Brow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9FAC9-EB2E-114E-90BC-D7B50FE68C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14360" y="3429000"/>
            <a:ext cx="3977640" cy="265176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6B016DA3-DBA7-1C41-8299-3292E26E3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07180" y="3429000"/>
            <a:ext cx="3977640" cy="265176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8577326-8E57-624C-8AFD-DFB614C974D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3429000"/>
            <a:ext cx="3977640" cy="265176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88FE8-7BCE-4DCC-AD06-6E2476D85CA8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4963" y="822960"/>
            <a:ext cx="11522075" cy="246888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619EF9F-04C4-4183-A031-6D786650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28600"/>
            <a:ext cx="11522075" cy="4572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14DDAF4-ED1F-4744-A24F-1AEF8C4E0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279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s 3x Square: Brow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9FAC9-EB2E-114E-90BC-D7B50FE68C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436610" y="2193426"/>
            <a:ext cx="2743200" cy="274320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6B016DA3-DBA7-1C41-8299-3292E26E3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67750" y="2193426"/>
            <a:ext cx="2743200" cy="274320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8577326-8E57-624C-8AFD-DFB614C974D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698890" y="2196654"/>
            <a:ext cx="2743200" cy="274320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69C5F7-3B4A-4787-9CC1-AE24A696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28600"/>
            <a:ext cx="11522075" cy="4572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4944220-A5BE-40B8-98F6-A4E9D79F22E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4963" y="822960"/>
            <a:ext cx="3201352" cy="5486399"/>
          </a:xfrm>
        </p:spPr>
        <p:txBody>
          <a:bodyPr anchor="ctr" anchorCtr="0"/>
          <a:lstStyle>
            <a:lvl1pPr marL="230188" indent="-230188">
              <a:buFontTx/>
              <a:buBlip>
                <a:blip r:embed="rId3"/>
              </a:buBlip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ECBEAC5-CDC6-4E9B-B313-406027CB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2271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411480"/>
            <a:ext cx="5486400" cy="2194560"/>
          </a:xfrm>
        </p:spPr>
        <p:txBody>
          <a:bodyPr anchor="b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926080"/>
            <a:ext cx="5486400" cy="2194560"/>
          </a:xfrm>
        </p:spPr>
        <p:txBody>
          <a:bodyPr tIns="182880" bIns="182880" anchor="t" anchorCtr="0"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11F375-21C1-4CFA-B5ED-D95FA2E72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3724" b="16368"/>
          <a:stretch/>
        </p:blipFill>
        <p:spPr>
          <a:xfrm flipH="1">
            <a:off x="0" y="550900"/>
            <a:ext cx="6259721" cy="6307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621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9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s 4x Grid: Brow &amp;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79FAC9-EB2E-114E-90BC-D7B50FE68C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3160" y="3657600"/>
            <a:ext cx="2743200" cy="274320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6B016DA3-DBA7-1C41-8299-3292E26E35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13520" y="228600"/>
            <a:ext cx="2743200" cy="274320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8577326-8E57-624C-8AFD-DFB614C974D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33160" y="228600"/>
            <a:ext cx="2743200" cy="329184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5CB4C76-4971-1948-BAE9-D05A032525D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13520" y="3108960"/>
            <a:ext cx="2743200" cy="3291840"/>
          </a:xfrm>
          <a:prstGeom prst="rect">
            <a:avLst/>
          </a:prstGeom>
          <a:solidFill>
            <a:schemeClr val="accent5"/>
          </a:solidFill>
        </p:spPr>
        <p:txBody>
          <a:bodyPr vert="horz" lIns="137160" tIns="274320" rIns="137160" bIns="274320" rtlCol="0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800" dirty="0">
                <a:solidFill>
                  <a:schemeClr val="accent4"/>
                </a:solidFill>
              </a:defRPr>
            </a:lvl1pPr>
          </a:lstStyle>
          <a:p>
            <a:pPr marL="287338" lvl="0" indent="-287338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5306DD-D01E-41EA-9ADC-F73F1982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228600"/>
            <a:ext cx="5761037" cy="4572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44E331-A46F-418D-9D7E-A5E1C5DD23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4963" y="822960"/>
            <a:ext cx="5761036" cy="5486399"/>
          </a:xfrm>
        </p:spPr>
        <p:txBody>
          <a:bodyPr anchor="ctr" anchorCtr="0"/>
          <a:lstStyle>
            <a:lvl1pPr marL="285750" indent="-285750">
              <a:buFontTx/>
              <a:buBlip>
                <a:blip r:embed="rId3"/>
              </a:buBlip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E2F376FE-C720-4563-8679-8D23E2357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62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63" y="228600"/>
            <a:ext cx="11522076" cy="3017520"/>
          </a:xfrm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62" y="3429000"/>
            <a:ext cx="11522076" cy="3200400"/>
          </a:xfrm>
        </p:spPr>
        <p:txBody>
          <a:bodyPr anchor="t" anchorCtr="0"/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34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FD76C8F-5F3B-472D-8BFE-6F1AB1D882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529" b="20917"/>
          <a:stretch/>
        </p:blipFill>
        <p:spPr>
          <a:xfrm>
            <a:off x="106680" y="0"/>
            <a:ext cx="78029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234440"/>
            <a:ext cx="9966960" cy="2194560"/>
          </a:xfrm>
        </p:spPr>
        <p:txBody>
          <a:bodyPr anchor="b"/>
          <a:lstStyle>
            <a:lvl1pPr algn="ctr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381AA-6F3B-434D-8422-E9ECE5FC5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3429000"/>
            <a:ext cx="9966960" cy="2194560"/>
          </a:xfrm>
        </p:spPr>
        <p:txBody>
          <a:bodyPr tIns="182880" bIns="182880" anchor="t" anchorCtr="0"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5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Full: Title &amp; Sub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2A190B-7994-4FAD-847F-FB33770A8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tIns="274320" anchor="t" anchorCtr="0"/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8600"/>
            <a:ext cx="5486400" cy="3200400"/>
          </a:xfrm>
        </p:spPr>
        <p:txBody>
          <a:bodyPr anchor="b" anchorCtr="0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F34E61E-0508-4B17-88C4-705CC5E11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5486400" cy="3200400"/>
          </a:xfrm>
        </p:spPr>
        <p:txBody>
          <a:bodyPr tIns="182880" bIns="182880" anchor="t" anchorCtr="0"/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771104-31EB-439C-BDF2-50E7F77D4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26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Full: 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2A190B-7994-4FAD-847F-FB33770A8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tIns="274320" anchor="t" anchorCtr="0"/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8600"/>
            <a:ext cx="5486400" cy="6400800"/>
          </a:xfrm>
        </p:spPr>
        <p:txBody>
          <a:bodyPr anchor="ctr" anchorCtr="0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F37600-121E-4196-95A7-94C905A6D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 Full: Title &amp; Bro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2A190B-7994-4FAD-847F-FB33770A89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tIns="274320" anchor="t" anchorCtr="0"/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EE45B-88F8-414E-A760-D81235918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8600"/>
            <a:ext cx="5486400" cy="6400800"/>
          </a:xfrm>
        </p:spPr>
        <p:txBody>
          <a:bodyPr anchor="ctr" anchorCtr="0"/>
          <a:lstStyle>
            <a:lvl1pPr algn="l"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DD325E8-6F40-4BF0-8ABB-F80F06CFC6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4" y="228600"/>
            <a:ext cx="5761036" cy="457200"/>
          </a:xfrm>
        </p:spPr>
        <p:txBody>
          <a:bodyPr anchor="t" anchorCtr="0"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accent2"/>
                </a:solidFill>
              </a:defRPr>
            </a:lvl1pPr>
            <a:lvl2pPr marL="346075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9CBD7D9-BDEF-45C2-85DD-B320DB52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>
                <a:solidFill>
                  <a:schemeClr val="bg1"/>
                </a:solidFill>
              </a:defRPr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37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402-425A-4944-8104-1937C489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EC0ED-BB8D-4101-BC74-E297AC4725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4963" y="1235075"/>
            <a:ext cx="11522075" cy="51206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2486-EC9D-40B0-BF28-B91E6BBE6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9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F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402-425A-4944-8104-1937C489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1079023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EC0ED-BB8D-4101-BC74-E297AC4725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800" y="1235075"/>
            <a:ext cx="10790238" cy="5120640"/>
          </a:xfrm>
        </p:spPr>
        <p:txBody>
          <a:bodyPr/>
          <a:lstStyle>
            <a:lvl1pPr marL="287338" indent="-287338">
              <a:buClr>
                <a:schemeClr val="accent1"/>
              </a:buClr>
              <a:buFont typeface="Calibri" panose="020F0502020204030204" pitchFamily="34" charset="0"/>
              <a:buChar char="•"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EE54807-9987-4B91-AA95-84CB3BDF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ACE384-61D6-4C76-BF26-1B7E76CFC4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8529" b="20917"/>
          <a:stretch/>
        </p:blipFill>
        <p:spPr>
          <a:xfrm>
            <a:off x="106680" y="0"/>
            <a:ext cx="78029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689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3402-425A-4944-8104-1937C489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22A316C-52CF-4124-82E7-165BEA628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45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05">
          <p15:clr>
            <a:srgbClr val="FBAE40"/>
          </p15:clr>
        </p15:guide>
        <p15:guide id="2" orient="horz" pos="778">
          <p15:clr>
            <a:srgbClr val="FBAE40"/>
          </p15:clr>
        </p15:guide>
        <p15:guide id="3" orient="horz" pos="4003">
          <p15:clr>
            <a:srgbClr val="FBAE40"/>
          </p15:clr>
        </p15:guide>
        <p15:guide id="4" orient="horz" pos="239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DD038-D290-4952-9A79-54683E17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28600"/>
            <a:ext cx="11522075" cy="731520"/>
          </a:xfrm>
          <a:prstGeom prst="rect">
            <a:avLst/>
          </a:prstGeom>
        </p:spPr>
        <p:txBody>
          <a:bodyPr vert="horz" lIns="91440" tIns="91440" rIns="91440" bIns="0" rtlCol="0" anchor="ctr">
            <a:noAutofit/>
          </a:bodyPr>
          <a:lstStyle/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7B17-16D6-4643-9FD4-9788B5AB6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235074"/>
            <a:ext cx="11522075" cy="5120640"/>
          </a:xfrm>
          <a:prstGeom prst="rect">
            <a:avLst/>
          </a:prstGeom>
        </p:spPr>
        <p:txBody>
          <a:bodyPr vert="horz" lIns="137160" tIns="91440" rIns="137160" bIns="274320" rtlCol="0" anchor="ctr" anchorCtr="1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CAB7C-07EB-4115-B93E-E3BAE87D6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84" y="6488977"/>
            <a:ext cx="254236" cy="140423"/>
          </a:xfrm>
          <a:prstGeom prst="rect">
            <a:avLst/>
          </a:prstGeom>
        </p:spPr>
        <p:txBody>
          <a:bodyPr wrap="none" lIns="45720" tIns="0" rIns="45720" bIns="0" anchor="b" anchorCtr="0">
            <a:spAutoFit/>
          </a:bodyPr>
          <a:lstStyle>
            <a:lvl1pPr>
              <a:defRPr lang="en-US" sz="1000" smtClean="0"/>
            </a:lvl1pPr>
          </a:lstStyle>
          <a:p>
            <a:fld id="{15D3723B-4586-4769-87A8-48FEF98C745A}" type="slidenum">
              <a:rPr lang="en-US" smtClean="0"/>
              <a:t>‹#›</a:t>
            </a:fld>
            <a:endParaRPr lang="en-US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134546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buNone/>
        <a:defRPr sz="30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ts val="1800"/>
        </a:spcBef>
        <a:buFontTx/>
        <a:buBlip>
          <a:blip r:embed="rId2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5938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73138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01738" indent="-169863" algn="l" defTabSz="914400" rtl="0" eaLnBrk="1" latinLnBrk="0" hangingPunct="1">
        <a:lnSpc>
          <a:spcPct val="90000"/>
        </a:lnSpc>
        <a:spcBef>
          <a:spcPts val="3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144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ervicecafe.service-now.com/servicecaf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F5E8B-1DDB-A5D0-6258-3F40B63E1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TRIRIGA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3F148-1312-A570-023B-78C22DE05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Commonly Used Reports for Real Estate/Asset Management</a:t>
            </a:r>
          </a:p>
        </p:txBody>
      </p:sp>
    </p:spTree>
    <p:extLst>
      <p:ext uri="{BB962C8B-B14F-4D97-AF65-F5344CB8AC3E}">
        <p14:creationId xmlns:p14="http://schemas.microsoft.com/office/powerpoint/2010/main" val="192830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a Community Report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334964" y="1419005"/>
            <a:ext cx="4300098" cy="5120640"/>
          </a:xfrm>
        </p:spPr>
        <p:txBody>
          <a:bodyPr anchor="t" anchorCtr="0"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Select </a:t>
            </a:r>
            <a:r>
              <a:rPr lang="en-US" sz="1500" b="1" dirty="0"/>
              <a:t>My Reports</a:t>
            </a:r>
            <a:r>
              <a:rPr lang="en-US" sz="1500" b="1" i="1" dirty="0"/>
              <a:t> </a:t>
            </a:r>
            <a:r>
              <a:rPr lang="en-US" sz="1500" dirty="0"/>
              <a:t>from the main TRIRIGA </a:t>
            </a:r>
            <a:br>
              <a:rPr lang="en-US" sz="1500" dirty="0"/>
            </a:br>
            <a:r>
              <a:rPr lang="en-US" sz="1500" dirty="0"/>
              <a:t>Dashboard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Click on the </a:t>
            </a:r>
            <a:r>
              <a:rPr lang="en-US" sz="1500" b="1" dirty="0"/>
              <a:t>Community </a:t>
            </a:r>
            <a:r>
              <a:rPr lang="en-US" sz="1500" dirty="0"/>
              <a:t>sub-tab to see a </a:t>
            </a:r>
            <a:br>
              <a:rPr lang="en-US" sz="1500" dirty="0"/>
            </a:br>
            <a:r>
              <a:rPr lang="en-US" sz="1500" dirty="0"/>
              <a:t>list of over 200 reports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Scroll through and click on any of the reports to find more information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If you can’t find what you are looking for, </a:t>
            </a:r>
            <a:br>
              <a:rPr lang="en-US" sz="1500" dirty="0"/>
            </a:br>
            <a:r>
              <a:rPr lang="en-US" sz="1500" dirty="0"/>
              <a:t>request a report through the </a:t>
            </a:r>
            <a:r>
              <a:rPr lang="en-US" sz="1500" b="1" dirty="0">
                <a:hlinkClick r:id="rId2"/>
              </a:rPr>
              <a:t>Service Café</a:t>
            </a:r>
            <a:r>
              <a:rPr lang="en-US" sz="1500" dirty="0"/>
              <a:t>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2915"/>
          <a:stretch/>
        </p:blipFill>
        <p:spPr>
          <a:xfrm>
            <a:off x="4552290" y="1383042"/>
            <a:ext cx="7474839" cy="3764609"/>
          </a:xfrm>
          <a:prstGeom prst="rect">
            <a:avLst/>
          </a:prstGeom>
        </p:spPr>
      </p:pic>
      <p:sp>
        <p:nvSpPr>
          <p:cNvPr id="17" name="Flowchart: Connector 16"/>
          <p:cNvSpPr>
            <a:spLocks noChangeAspect="1"/>
          </p:cNvSpPr>
          <p:nvPr/>
        </p:nvSpPr>
        <p:spPr>
          <a:xfrm>
            <a:off x="436885" y="1515723"/>
            <a:ext cx="208387" cy="19347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peedee" panose="020B0603030502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Flowchart: Connector 17"/>
          <p:cNvSpPr>
            <a:spLocks noChangeAspect="1"/>
          </p:cNvSpPr>
          <p:nvPr/>
        </p:nvSpPr>
        <p:spPr>
          <a:xfrm>
            <a:off x="436885" y="2162366"/>
            <a:ext cx="208387" cy="19347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peedee" panose="020B0603030502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" name="Flowchart: Connector 18"/>
          <p:cNvSpPr>
            <a:spLocks noChangeAspect="1"/>
          </p:cNvSpPr>
          <p:nvPr/>
        </p:nvSpPr>
        <p:spPr>
          <a:xfrm>
            <a:off x="437234" y="2767485"/>
            <a:ext cx="208038" cy="193149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peedee" panose="020B0603030502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0" name="Flowchart: Connector 19"/>
          <p:cNvSpPr>
            <a:spLocks noChangeAspect="1"/>
          </p:cNvSpPr>
          <p:nvPr/>
        </p:nvSpPr>
        <p:spPr>
          <a:xfrm>
            <a:off x="436885" y="3409478"/>
            <a:ext cx="208387" cy="19347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peedee" panose="020B0603030502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5" name="Flowchart: Connector 24"/>
          <p:cNvSpPr>
            <a:spLocks noChangeAspect="1"/>
          </p:cNvSpPr>
          <p:nvPr/>
        </p:nvSpPr>
        <p:spPr>
          <a:xfrm>
            <a:off x="4834023" y="1441833"/>
            <a:ext cx="208387" cy="19347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peedee" panose="020B0603030502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Flowchart: Connector 25"/>
          <p:cNvSpPr>
            <a:spLocks noChangeAspect="1"/>
          </p:cNvSpPr>
          <p:nvPr/>
        </p:nvSpPr>
        <p:spPr>
          <a:xfrm>
            <a:off x="4791983" y="2059901"/>
            <a:ext cx="208387" cy="19347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Speedee" panose="020B060303050202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11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9126-1545-90DB-275D-45416E60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Reports for TRIRIGA Accounting Functions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C1CB0F-F9B9-31D5-2670-8C1C2DAC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63264"/>
              </p:ext>
            </p:extLst>
          </p:nvPr>
        </p:nvGraphicFramePr>
        <p:xfrm>
          <a:off x="449006" y="1339098"/>
          <a:ext cx="10690942" cy="383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471">
                  <a:extLst>
                    <a:ext uri="{9D8B030D-6E8A-4147-A177-3AD203B41FA5}">
                      <a16:colId xmlns:a16="http://schemas.microsoft.com/office/drawing/2014/main" val="3642382194"/>
                    </a:ext>
                  </a:extLst>
                </a:gridCol>
                <a:gridCol w="5345471">
                  <a:extLst>
                    <a:ext uri="{9D8B030D-6E8A-4147-A177-3AD203B41FA5}">
                      <a16:colId xmlns:a16="http://schemas.microsoft.com/office/drawing/2014/main" val="3590464205"/>
                    </a:ext>
                  </a:extLst>
                </a:gridCol>
              </a:tblGrid>
              <a:tr h="538307">
                <a:tc>
                  <a:txBody>
                    <a:bodyPr/>
                    <a:lstStyle/>
                    <a:p>
                      <a:r>
                        <a:rPr lang="en-US" sz="1600" dirty="0"/>
                        <a:t>If You Want to See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Report to 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112610"/>
                  </a:ext>
                </a:extLst>
              </a:tr>
              <a:tr h="538307"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Critical Accounting tab information</a:t>
                      </a:r>
                      <a:endParaRPr lang="en-US" sz="1500" b="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Accounting Review of Accounting Tab</a:t>
                      </a:r>
                      <a:endParaRPr lang="en-US" sz="1500" b="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extLst>
                  <a:ext uri="{0D108BD9-81ED-4DB2-BD59-A6C34878D82A}">
                    <a16:rowId xmlns:a16="http://schemas.microsoft.com/office/drawing/2014/main" val="3599149591"/>
                  </a:ext>
                </a:extLst>
              </a:tr>
              <a:tr h="538307"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Cash payments for a certain period and base rent</a:t>
                      </a:r>
                      <a:endParaRPr lang="en-US" sz="1500" b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​Base Rent Reconciliation Incl Fixed Rent with Legacy Site ID</a:t>
                      </a:r>
                      <a:endParaRPr lang="en-US" sz="1500" b="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extLst>
                  <a:ext uri="{0D108BD9-81ED-4DB2-BD59-A6C34878D82A}">
                    <a16:rowId xmlns:a16="http://schemas.microsoft.com/office/drawing/2014/main" val="2739509574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Pending or posted journals for a certain period</a:t>
                      </a:r>
                      <a:br>
                        <a:rPr lang="en-US" sz="1500" b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endParaRPr lang="en-US" sz="1500" b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Filter on JE in </a:t>
                      </a:r>
                      <a:r>
                        <a:rPr lang="en-US" sz="1500" b="0" i="1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Title</a:t>
                      </a:r>
                      <a:r>
                        <a:rPr lang="en-US" sz="15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 field within Community Reports</a:t>
                      </a:r>
                      <a:endParaRPr lang="en-US" sz="1500" b="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extLst>
                  <a:ext uri="{0D108BD9-81ED-4DB2-BD59-A6C34878D82A}">
                    <a16:rowId xmlns:a16="http://schemas.microsoft.com/office/drawing/2014/main" val="3725369740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pPr fontAlgn="t"/>
                      <a:r>
                        <a:rPr lang="en-US" sz="1500" b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Upcoming renewal options</a:t>
                      </a:r>
                      <a:br>
                        <a:rPr lang="en-US" sz="1500" b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</a:br>
                      <a:endParaRPr lang="en-US" sz="1500" b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Critical Dates Report</a:t>
                      </a:r>
                      <a:endParaRPr lang="en-US" sz="1500" b="0" dirty="0">
                        <a:solidFill>
                          <a:srgbClr val="212121"/>
                        </a:solidFill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extLst>
                  <a:ext uri="{0D108BD9-81ED-4DB2-BD59-A6C34878D82A}">
                    <a16:rowId xmlns:a16="http://schemas.microsoft.com/office/drawing/2014/main" val="624290135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  <a:latin typeface="+mj-lt"/>
                        </a:rPr>
                        <a:t>​</a:t>
                      </a:r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​Which leases will expire in the next 18/24/60 months</a:t>
                      </a:r>
                      <a:br>
                        <a:rPr lang="en-US" sz="1500">
                          <a:effectLst/>
                          <a:latin typeface="+mj-lt"/>
                        </a:rPr>
                      </a:br>
                      <a:endParaRPr lang="en-US" sz="1500"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 dirty="0">
                          <a:effectLst/>
                          <a:latin typeface="+mj-lt"/>
                        </a:rPr>
                        <a:t>​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Expiration Report</a:t>
                      </a:r>
                      <a:endParaRPr lang="en-US" sz="1500" dirty="0">
                        <a:effectLst/>
                        <a:latin typeface="+mj-lt"/>
                      </a:endParaRPr>
                    </a:p>
                  </a:txBody>
                  <a:tcPr marR="31750" marT="44450" marB="38100" anchor="ctr"/>
                </a:tc>
                <a:extLst>
                  <a:ext uri="{0D108BD9-81ED-4DB2-BD59-A6C34878D82A}">
                    <a16:rowId xmlns:a16="http://schemas.microsoft.com/office/drawing/2014/main" val="13861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cD">
  <a:themeElements>
    <a:clrScheme name="McD Vis ID">
      <a:dk1>
        <a:srgbClr val="000000"/>
      </a:dk1>
      <a:lt1>
        <a:srgbClr val="FFFFFF"/>
      </a:lt1>
      <a:dk2>
        <a:srgbClr val="5F5F5F"/>
      </a:dk2>
      <a:lt2>
        <a:srgbClr val="E6E6E6"/>
      </a:lt2>
      <a:accent1>
        <a:srgbClr val="FFB71B"/>
      </a:accent1>
      <a:accent2>
        <a:srgbClr val="C8161D"/>
      </a:accent2>
      <a:accent3>
        <a:srgbClr val="555555"/>
      </a:accent3>
      <a:accent4>
        <a:srgbClr val="878787"/>
      </a:accent4>
      <a:accent5>
        <a:srgbClr val="BEBEBE"/>
      </a:accent5>
      <a:accent6>
        <a:srgbClr val="DCDCDC"/>
      </a:accent6>
      <a:hlink>
        <a:srgbClr val="FFB71B"/>
      </a:hlink>
      <a:folHlink>
        <a:srgbClr val="C8161D"/>
      </a:folHlink>
    </a:clrScheme>
    <a:fontScheme name="McD Vis ID">
      <a:majorFont>
        <a:latin typeface="Speedee"/>
        <a:ea typeface=""/>
        <a:cs typeface=""/>
      </a:majorFont>
      <a:minorFont>
        <a:latin typeface="Speed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bg1"/>
          </a:solidFill>
        </a:ln>
      </a:spPr>
      <a:bodyPr wrap="none" lIns="182880" tIns="91440" rIns="182880" bIns="91440" rtlCol="0" anchor="ctr">
        <a:spAutoFit/>
      </a:bodyPr>
      <a:lstStyle>
        <a:defPPr algn="ctr">
          <a:lnSpc>
            <a:spcPct val="90000"/>
          </a:lnSpc>
          <a:spcBef>
            <a:spcPts val="1200"/>
          </a:spcBef>
          <a:defRPr sz="1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d485d0a-99d4-42e9-937f-14f8e3bbaad1">
      <Terms xmlns="http://schemas.microsoft.com/office/infopath/2007/PartnerControls"/>
    </lcf76f155ced4ddcb4097134ff3c332f>
    <TaxCatchAll xmlns="5fca08e1-3ff0-4c86-81dc-72add709b00e" xsi:nil="true"/>
    <MediaLengthInSeconds xmlns="3d485d0a-99d4-42e9-937f-14f8e3bbaad1" xsi:nil="true"/>
    <SharedWithUsers xmlns="5fca08e1-3ff0-4c86-81dc-72add709b00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22955BA0E01348AEA80FAFDEB8B0DB" ma:contentTypeVersion="16" ma:contentTypeDescription="Create a new document." ma:contentTypeScope="" ma:versionID="ddcc5579434b11fef472db954a2acd8f">
  <xsd:schema xmlns:xsd="http://www.w3.org/2001/XMLSchema" xmlns:xs="http://www.w3.org/2001/XMLSchema" xmlns:p="http://schemas.microsoft.com/office/2006/metadata/properties" xmlns:ns2="3d485d0a-99d4-42e9-937f-14f8e3bbaad1" xmlns:ns3="5fca08e1-3ff0-4c86-81dc-72add709b00e" targetNamespace="http://schemas.microsoft.com/office/2006/metadata/properties" ma:root="true" ma:fieldsID="169ba038f8d8135eb007c3a3ee4aa57b" ns2:_="" ns3:_="">
    <xsd:import namespace="3d485d0a-99d4-42e9-937f-14f8e3bbaad1"/>
    <xsd:import namespace="5fca08e1-3ff0-4c86-81dc-72add709b0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85d0a-99d4-42e9-937f-14f8e3bba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0576126-1159-4e35-a2bd-9606b6c67a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a08e1-3ff0-4c86-81dc-72add709b00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1515ba1-4a8d-4218-b222-07b581558347}" ma:internalName="TaxCatchAll" ma:showField="CatchAllData" ma:web="5fca08e1-3ff0-4c86-81dc-72add709b0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37701-1BEC-4ECC-95B3-B2BA3DA4D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C3AD4E-76A4-45A7-8105-6A1121C05301}">
  <ds:schemaRefs>
    <ds:schemaRef ds:uri="http://purl.org/dc/dcmitype/"/>
    <ds:schemaRef ds:uri="http://schemas.microsoft.com/office/2006/metadata/properties"/>
    <ds:schemaRef ds:uri="http://www.w3.org/XML/1998/namespace"/>
    <ds:schemaRef ds:uri="335706ba-d559-4ff6-86e9-5232b9d6a4c6"/>
    <ds:schemaRef ds:uri="http://schemas.microsoft.com/office/2006/documentManagement/types"/>
    <ds:schemaRef ds:uri="http://schemas.openxmlformats.org/package/2006/metadata/core-properties"/>
    <ds:schemaRef ds:uri="0f8134a0-ce9f-4748-bd52-7e2ecc855ace"/>
    <ds:schemaRef ds:uri="http://purl.org/dc/elements/1.1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2D5E3C-281D-46C3-95DA-75905513B2A2}"/>
</file>

<file path=docProps/app.xml><?xml version="1.0" encoding="utf-8"?>
<Properties xmlns="http://schemas.openxmlformats.org/officeDocument/2006/extended-properties" xmlns:vt="http://schemas.openxmlformats.org/officeDocument/2006/docPropsVTypes">
  <Template>Master_PPT_Template</Template>
  <TotalTime>42</TotalTime>
  <Words>159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Speedee</vt:lpstr>
      <vt:lpstr>McD</vt:lpstr>
      <vt:lpstr>TRIRIGA Reports</vt:lpstr>
      <vt:lpstr>How to Run a Community Report</vt:lpstr>
      <vt:lpstr>Helpful Reports for TRIRIGA Accounting Functions</vt:lpstr>
    </vt:vector>
  </TitlesOfParts>
  <Company>McDonald's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Caprio Paulina (Contractor)</dc:creator>
  <cp:lastModifiedBy>Caprio Paulina (Contractor)</cp:lastModifiedBy>
  <cp:revision>12</cp:revision>
  <dcterms:created xsi:type="dcterms:W3CDTF">2018-10-25T17:43:28Z</dcterms:created>
  <dcterms:modified xsi:type="dcterms:W3CDTF">2023-05-17T18:55:36Z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0x0101007F22955BA0E01348AEA80FAFDEB8B0DB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