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7"/>
  </p:notesMasterIdLst>
  <p:handoutMasterIdLst>
    <p:handoutMasterId r:id="rId8"/>
  </p:handoutMasterIdLst>
  <p:sldIdLst>
    <p:sldId id="256" r:id="rId2"/>
    <p:sldId id="331" r:id="rId3"/>
    <p:sldId id="342" r:id="rId4"/>
    <p:sldId id="341" r:id="rId5"/>
    <p:sldId id="34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244"/>
    <a:srgbClr val="49AFEB"/>
    <a:srgbClr val="00FFFF"/>
    <a:srgbClr val="8DB9CA"/>
    <a:srgbClr val="F6BE00"/>
    <a:srgbClr val="D6D2C4"/>
    <a:srgbClr val="B2E2ED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85"/>
  </p:normalViewPr>
  <p:slideViewPr>
    <p:cSldViewPr snapToGrid="0" snapToObjects="1">
      <p:cViewPr varScale="1">
        <p:scale>
          <a:sx n="119" d="100"/>
          <a:sy n="119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46844" y="1408488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Fluctuation Plots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/>
            </a:br>
            <a:r>
              <a:rPr lang="en-US" sz="2000" dirty="0">
                <a:solidFill>
                  <a:schemeClr val="tx1"/>
                </a:solidFill>
              </a:rPr>
              <a:t>7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June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C0C44E-7D72-6E45-8CA4-6BF049F51B96}"/>
                  </a:ext>
                </a:extLst>
              </p:cNvPr>
              <p:cNvSpPr txBox="1"/>
              <p:nvPr/>
            </p:nvSpPr>
            <p:spPr>
              <a:xfrm>
                <a:off x="1631291" y="1999061"/>
                <a:ext cx="5881418" cy="104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𝐹𝑙𝑢𝑐𝑡𝑢𝑎𝑡𝑖𝑜𝑛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𝐿𝑎𝑠𝑒𝑟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𝐿𝑎𝑠𝑒𝑟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C0C44E-7D72-6E45-8CA4-6BF049F5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91" y="1999061"/>
                <a:ext cx="5881418" cy="1048429"/>
              </a:xfrm>
              <a:prstGeom prst="rect">
                <a:avLst/>
              </a:prstGeom>
              <a:blipFill>
                <a:blip r:embed="rId2"/>
                <a:stretch>
                  <a:fillRect l="-1290" t="-7143" r="-1075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54DFF3-1023-4A45-A3F2-CC9CE4D4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4" y="1330458"/>
            <a:ext cx="4419600" cy="299720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7C80FE-5C0D-C24B-920A-487448EAA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54" y="1364299"/>
            <a:ext cx="4419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5B94A7-C61A-3D46-9002-40D47F95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21750"/>
            <a:ext cx="4419600" cy="29972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2F32C5-7CEF-AC44-A5A0-E18A6F68E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787" y="1221750"/>
            <a:ext cx="4419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D0144-BF1D-1B46-B0CF-BE8E39F5BB26}"/>
              </a:ext>
            </a:extLst>
          </p:cNvPr>
          <p:cNvSpPr txBox="1"/>
          <p:nvPr/>
        </p:nvSpPr>
        <p:spPr>
          <a:xfrm>
            <a:off x="1169622" y="2081592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telling me that the average fluctuation is around 40% (from the standard deviations)?</a:t>
            </a:r>
          </a:p>
        </p:txBody>
      </p:sp>
    </p:spTree>
    <p:extLst>
      <p:ext uri="{BB962C8B-B14F-4D97-AF65-F5344CB8AC3E}">
        <p14:creationId xmlns:p14="http://schemas.microsoft.com/office/powerpoint/2010/main" val="4068550443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24619</TotalTime>
  <Words>28</Words>
  <Application>Microsoft Macintosh PowerPoint</Application>
  <PresentationFormat>On-screen Show (16:9)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4_Custom Design</vt:lpstr>
      <vt:lpstr> Fluctuation Plots  Sam Grant  7th June 2019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446</cp:revision>
  <cp:lastPrinted>2019-04-30T15:24:32Z</cp:lastPrinted>
  <dcterms:created xsi:type="dcterms:W3CDTF">2016-12-07T10:36:45Z</dcterms:created>
  <dcterms:modified xsi:type="dcterms:W3CDTF">2019-06-07T13:44:28Z</dcterms:modified>
</cp:coreProperties>
</file>