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7"/>
  </p:notesMasterIdLst>
  <p:handoutMasterIdLst>
    <p:handoutMasterId r:id="rId8"/>
  </p:handoutMasterIdLst>
  <p:sldIdLst>
    <p:sldId id="256" r:id="rId2"/>
    <p:sldId id="331" r:id="rId3"/>
    <p:sldId id="332" r:id="rId4"/>
    <p:sldId id="335" r:id="rId5"/>
    <p:sldId id="33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00"/>
    <a:srgbClr val="4058D1"/>
    <a:srgbClr val="F8C244"/>
    <a:srgbClr val="49AFEB"/>
    <a:srgbClr val="00FFFF"/>
    <a:srgbClr val="8DB9CA"/>
    <a:srgbClr val="F6BE00"/>
    <a:srgbClr val="D6D2C4"/>
    <a:srgbClr val="B2E2ED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7"/>
    <p:restoredTop sz="94761"/>
  </p:normalViewPr>
  <p:slideViewPr>
    <p:cSldViewPr snapToGrid="0" snapToObjects="1">
      <p:cViewPr varScale="1">
        <p:scale>
          <a:sx n="141" d="100"/>
          <a:sy n="141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7EBD-7673-364B-828F-42BBC349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8EFE-47AF-0C49-BBBF-E1DBB21B9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r>
              <a:rPr lang="en-US"/>
              <a:t> of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4" r:id="rId3"/>
    <p:sldLayoutId id="2147483813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1555130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Uncertainties from E/p vs time for the 60 hour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Europa </a:t>
            </a:r>
            <a:r>
              <a:rPr lang="en-US" sz="2000" dirty="0" err="1">
                <a:solidFill>
                  <a:schemeClr val="tx1"/>
                </a:solidFill>
              </a:rPr>
              <a:t>omega_a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August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981EF-DB2B-9F4B-81C1-B26EC99D726D}"/>
              </a:ext>
            </a:extLst>
          </p:cNvPr>
          <p:cNvSpPr txBox="1"/>
          <p:nvPr/>
        </p:nvSpPr>
        <p:spPr>
          <a:xfrm>
            <a:off x="621761" y="1151333"/>
            <a:ext cx="841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want a useful systematic from this study (see previous talks on doc </a:t>
            </a:r>
            <a:r>
              <a:rPr lang="en-US" dirty="0" err="1"/>
              <a:t>db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decided to borrow an idea from Elia’s BAM talk (</a:t>
            </a:r>
            <a:r>
              <a:rPr lang="en-GB" dirty="0"/>
              <a:t>GM2-doc-18943)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11BE3B-64EC-7E4A-8AD7-E32BA49C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3" y="2534542"/>
            <a:ext cx="3634145" cy="2012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A8F7B-0545-1C41-AB75-9CF194A1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10" y="2550816"/>
            <a:ext cx="3885424" cy="19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981EF-DB2B-9F4B-81C1-B26EC99D726D}"/>
              </a:ext>
            </a:extLst>
          </p:cNvPr>
          <p:cNvSpPr txBox="1"/>
          <p:nvPr/>
        </p:nvSpPr>
        <p:spPr>
          <a:xfrm>
            <a:off x="2019295" y="3999081"/>
            <a:ext cx="8412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|∆⍺|/⍺ = 45 ± 5% </a:t>
            </a:r>
          </a:p>
          <a:p>
            <a:r>
              <a:rPr lang="en-US" sz="2800" dirty="0"/>
              <a:t>	|∆𝛕</a:t>
            </a:r>
            <a:r>
              <a:rPr lang="en-US" sz="2800" baseline="-25000" dirty="0"/>
              <a:t>r</a:t>
            </a:r>
            <a:r>
              <a:rPr lang="en-US" sz="2800" dirty="0"/>
              <a:t>|/ 𝛕</a:t>
            </a:r>
            <a:r>
              <a:rPr lang="en-US" sz="2800" baseline="-25000" dirty="0"/>
              <a:t>r </a:t>
            </a:r>
            <a:r>
              <a:rPr lang="en-US" sz="2800" dirty="0"/>
              <a:t>= 47 ± 10%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BEE3C-68CB-884F-918B-20C79872723C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My Fits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8DE3E021-EA36-7247-B0C4-7DC64EFD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6" y="1051627"/>
            <a:ext cx="4375497" cy="288000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C8F8EC-797F-1A43-8ADA-8EDFE45C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35" y="1084799"/>
            <a:ext cx="437549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9C833-AF6D-504E-ADF7-0E733B0F3691}"/>
                  </a:ext>
                </a:extLst>
              </p:cNvPr>
              <p:cNvSpPr txBox="1"/>
              <p:nvPr/>
            </p:nvSpPr>
            <p:spPr>
              <a:xfrm>
                <a:off x="1324885" y="122000"/>
                <a:ext cx="6494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9C833-AF6D-504E-ADF7-0E733B0F3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885" y="122000"/>
                <a:ext cx="64942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981EF-DB2B-9F4B-81C1-B26EC99D726D}"/>
                  </a:ext>
                </a:extLst>
              </p:cNvPr>
              <p:cNvSpPr txBox="1"/>
              <p:nvPr/>
            </p:nvSpPr>
            <p:spPr>
              <a:xfrm>
                <a:off x="3127723" y="1292357"/>
                <a:ext cx="6565583" cy="3595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=45±4%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0.1263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0.6888)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0.45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±0.04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0.057 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312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𝑝𝑝𝑚</m:t>
                      </m:r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</a:rPr>
                  <a:t>	</a:t>
                </a:r>
              </a:p>
              <a:p>
                <a:r>
                  <a:rPr lang="en-GB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𝟓𝟕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𝒑𝒃𝒃</m:t>
                    </m:r>
                  </m:oMath>
                </a14:m>
                <a:r>
                  <a:rPr lang="en-GB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n-GB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981EF-DB2B-9F4B-81C1-B26EC99D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723" y="1292357"/>
                <a:ext cx="6565583" cy="3595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9">
            <a:extLst>
              <a:ext uri="{FF2B5EF4-FFF2-40B4-BE49-F238E27FC236}">
                <a16:creationId xmlns:a16="http://schemas.microsoft.com/office/drawing/2014/main" id="{DFF5D027-3254-694C-9274-EADA6A8B8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59216" y="581872"/>
            <a:ext cx="2811681" cy="41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4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1266" y="976855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GB" sz="2400" b="0" dirty="0"/>
              <a:t>The error on the error is so large the result is meaningless.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Does it make sense to get an error on the error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How does the IFG multiplier work?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86012740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43780</TotalTime>
  <Words>73</Words>
  <Application>Microsoft Macintosh PowerPoint</Application>
  <PresentationFormat>On-screen Show (16:9)</PresentationFormat>
  <Paragraphs>55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4_Custom Design</vt:lpstr>
      <vt:lpstr> Uncertainties from E/p vs time for the 60 hour  Sam Grant Europa omega_a   9th August 2019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567</cp:revision>
  <cp:lastPrinted>2019-08-08T00:31:21Z</cp:lastPrinted>
  <dcterms:created xsi:type="dcterms:W3CDTF">2016-12-07T10:36:45Z</dcterms:created>
  <dcterms:modified xsi:type="dcterms:W3CDTF">2019-08-16T05:04:01Z</dcterms:modified>
</cp:coreProperties>
</file>