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1" r:id="rId3"/>
    <p:sldId id="344" r:id="rId4"/>
    <p:sldId id="342" r:id="rId5"/>
    <p:sldId id="341" r:id="rId6"/>
    <p:sldId id="343" r:id="rId7"/>
    <p:sldId id="345" r:id="rId8"/>
    <p:sldId id="346" r:id="rId9"/>
    <p:sldId id="34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244"/>
    <a:srgbClr val="49AFEB"/>
    <a:srgbClr val="00FFFF"/>
    <a:srgbClr val="8DB9CA"/>
    <a:srgbClr val="F6BE00"/>
    <a:srgbClr val="D6D2C4"/>
    <a:srgbClr val="B2E2ED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/>
    <p:restoredTop sz="94685"/>
  </p:normalViewPr>
  <p:slideViewPr>
    <p:cSldViewPr snapToGrid="0" snapToObjects="1">
      <p:cViewPr>
        <p:scale>
          <a:sx n="96" d="100"/>
          <a:sy n="96" d="100"/>
        </p:scale>
        <p:origin x="17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ACD3C-3D87-1A4A-8426-423076B7C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57C8-0A90-3B46-8212-877BCC204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715B-C4C6-FA44-89E6-29CE8E5147AD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3B6B-404B-0744-8FD3-AEAE0B571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7878-BDFE-B646-9529-AD64CA29AB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C894-3C7C-CA41-ACC6-AF6D0EB5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3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6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1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</a:t>
            </a:r>
            <a:endParaRPr lang="en-GB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46844" y="1408488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In Fill Gain Corrections: E/p vs Laser</a:t>
            </a:r>
            <a:br>
              <a:rPr lang="en-US" dirty="0"/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Europa </a:t>
            </a:r>
            <a:r>
              <a:rPr lang="en-US" sz="2000" dirty="0" err="1">
                <a:solidFill>
                  <a:schemeClr val="tx1"/>
                </a:solidFill>
              </a:rPr>
              <a:t>ω</a:t>
            </a:r>
            <a:r>
              <a:rPr lang="en-US" sz="2000" baseline="-25000" dirty="0" err="1">
                <a:solidFill>
                  <a:schemeClr val="tx1"/>
                </a:solidFill>
              </a:rPr>
              <a:t>a</a:t>
            </a:r>
            <a:r>
              <a:rPr lang="en-US" sz="2000" baseline="-25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Meeting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GB" sz="2000" dirty="0"/>
            </a:br>
            <a:r>
              <a:rPr lang="en-US" sz="2000" dirty="0">
                <a:solidFill>
                  <a:schemeClr val="tx1"/>
                </a:solidFill>
              </a:rPr>
              <a:t>14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June 2019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C0C44E-7D72-6E45-8CA4-6BF049F51B96}"/>
                  </a:ext>
                </a:extLst>
              </p:cNvPr>
              <p:cNvSpPr txBox="1"/>
              <p:nvPr/>
            </p:nvSpPr>
            <p:spPr>
              <a:xfrm>
                <a:off x="2834600" y="3979854"/>
                <a:ext cx="3808286" cy="5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𝐹𝑟𝑎𝑐𝑡𝑖𝑜𝑛𝑎𝑙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𝑆h𝑖𝑓𝑡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𝐿𝑎𝑠𝑒𝑟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𝐿𝑎𝑠𝑒𝑟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C0C44E-7D72-6E45-8CA4-6BF049F51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00" y="3979854"/>
                <a:ext cx="3808286" cy="584647"/>
              </a:xfrm>
              <a:prstGeom prst="rect">
                <a:avLst/>
              </a:prstGeom>
              <a:blipFill>
                <a:blip r:embed="rId2"/>
                <a:stretch>
                  <a:fillRect l="-997" t="-6383" r="-66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Overview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677732" y="1017997"/>
            <a:ext cx="81220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Derive the recovery times and amplitudes using E/p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don’t care about outliers, so cut these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Quantify the level of deviation between laser and E/p: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use the pull per crystal in units of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As well as the fractional shift per crystal </a:t>
            </a:r>
          </a:p>
        </p:txBody>
      </p:sp>
    </p:spTree>
    <p:extLst>
      <p:ext uri="{BB962C8B-B14F-4D97-AF65-F5344CB8AC3E}">
        <p14:creationId xmlns:p14="http://schemas.microsoft.com/office/powerpoint/2010/main" val="76021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Cuts on fits per crystal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-827699" y="1473393"/>
            <a:ext cx="287128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  	   //QUALITY CUTS                              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// Require high stats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(N &lt; 100000) continue;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// Allow reduced chi squared +/- 25% from unity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if(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chiSqrNDF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0.25 ||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chiSqrNDF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4) continue;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// Cut unphysical params as last resort   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if(tau &gt; 25 || A &gt; 0.1) continue;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D0B4F-DB86-A142-89D0-DD94F58B4E03}"/>
              </a:ext>
            </a:extLst>
          </p:cNvPr>
          <p:cNvSpPr txBox="1"/>
          <p:nvPr/>
        </p:nvSpPr>
        <p:spPr>
          <a:xfrm>
            <a:off x="497518" y="896249"/>
            <a:ext cx="983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vital, but I’m still tuning them. </a:t>
            </a:r>
            <a:r>
              <a:rPr lang="en-US" b="1" dirty="0"/>
              <a:t>Is it OK to cut on the parameters themselves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5409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Cuts Illustration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679873-7484-3543-B529-6F72830E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62" y="810143"/>
            <a:ext cx="3185084" cy="2160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AEA53E-367C-4941-97CD-0DAD5D443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9" y="763775"/>
            <a:ext cx="3185084" cy="2160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36A6AA-F40D-934B-A82B-9D2BA0B55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72" y="2882898"/>
            <a:ext cx="3185085" cy="2160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7BC7AE-721B-F340-B65E-1AB14EE7D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697" y="2970143"/>
            <a:ext cx="3185085" cy="216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765671-6FA4-A540-AB96-8B427F92D287}"/>
              </a:ext>
            </a:extLst>
          </p:cNvPr>
          <p:cNvCxnSpPr>
            <a:cxnSpLocks/>
          </p:cNvCxnSpPr>
          <p:nvPr/>
        </p:nvCxnSpPr>
        <p:spPr>
          <a:xfrm>
            <a:off x="3697357" y="2769704"/>
            <a:ext cx="1318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7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24855-4325-CF4A-9136-57AC87524A5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D97AB-54DE-D04B-AF3E-818844AB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06" y="800223"/>
            <a:ext cx="2919661" cy="19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B1CEE-6E34-FE44-8404-1BEF5BD7E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240" y="800223"/>
            <a:ext cx="2919661" cy="19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FF0E3F-A0CC-9F40-8FC0-00E6C5549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07" y="2993865"/>
            <a:ext cx="2919661" cy="19800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403125-5201-BE49-A40B-D4815DF86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240" y="2987750"/>
            <a:ext cx="2919661" cy="19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D45AD7-6332-9C47-A13C-94FEDFBB7C18}"/>
              </a:ext>
            </a:extLst>
          </p:cNvPr>
          <p:cNvSpPr txBox="1"/>
          <p:nvPr/>
        </p:nvSpPr>
        <p:spPr>
          <a:xfrm>
            <a:off x="6790414" y="1701241"/>
            <a:ext cx="205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Showed this an Elba but never in this meeting…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quality cuts all crystals lie within 3 sigma, which is good!</a:t>
            </a:r>
          </a:p>
        </p:txBody>
      </p:sp>
    </p:spTree>
    <p:extLst>
      <p:ext uri="{BB962C8B-B14F-4D97-AF65-F5344CB8AC3E}">
        <p14:creationId xmlns:p14="http://schemas.microsoft.com/office/powerpoint/2010/main" val="216762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Fractional Shift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A2E611-8870-CE40-90D3-43912D4A3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6" y="982414"/>
            <a:ext cx="2919661" cy="1980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A8F6A4-AAC4-D443-9CA1-0F5A37451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67" y="3057061"/>
            <a:ext cx="2919661" cy="1980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96DCA-F0DE-FE4B-BAD0-3A4BDBFE9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608" y="982414"/>
            <a:ext cx="2919661" cy="1980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EFFA8A-2E83-5B49-B96D-57A53DD5D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608" y="3109176"/>
            <a:ext cx="2919661" cy="19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3E631-9D66-954F-A1AE-996C44D5705D}"/>
              </a:ext>
            </a:extLst>
          </p:cNvPr>
          <p:cNvSpPr txBox="1"/>
          <p:nvPr/>
        </p:nvSpPr>
        <p:spPr>
          <a:xfrm>
            <a:off x="6493897" y="1790852"/>
            <a:ext cx="2650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 had to require that the error &lt; 2 to remove outliers (mostly).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fractional shift equation does not account for uncertainties…</a:t>
            </a:r>
          </a:p>
        </p:txBody>
      </p:sp>
    </p:spTree>
    <p:extLst>
      <p:ext uri="{BB962C8B-B14F-4D97-AF65-F5344CB8AC3E}">
        <p14:creationId xmlns:p14="http://schemas.microsoft.com/office/powerpoint/2010/main" val="40685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Fractional Shift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C1C2D3-8859-8D48-A06F-C4575CE25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2" y="1129813"/>
            <a:ext cx="4419600" cy="29972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47B385-8EBD-F743-8F60-64B1DDFFA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532" y="1129813"/>
            <a:ext cx="4419600" cy="29972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11CA85-27F0-F04C-9F82-49298A23E6FC}"/>
              </a:ext>
            </a:extLst>
          </p:cNvPr>
          <p:cNvCxnSpPr>
            <a:cxnSpLocks/>
          </p:cNvCxnSpPr>
          <p:nvPr/>
        </p:nvCxnSpPr>
        <p:spPr>
          <a:xfrm flipH="1">
            <a:off x="5459896" y="2628413"/>
            <a:ext cx="278295" cy="93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B0AF42-815D-6B43-ADE8-DBB1845F1B2D}"/>
              </a:ext>
            </a:extLst>
          </p:cNvPr>
          <p:cNvSpPr txBox="1"/>
          <p:nvPr/>
        </p:nvSpPr>
        <p:spPr>
          <a:xfrm>
            <a:off x="5459896" y="2189314"/>
            <a:ext cx="11527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Outlier, </a:t>
            </a:r>
            <a:r>
              <a:rPr lang="en-US" sz="1100" dirty="0" err="1"/>
              <a:t>xtal</a:t>
            </a:r>
            <a:r>
              <a:rPr lang="en-US" sz="1100" dirty="0"/>
              <a:t> 23 </a:t>
            </a:r>
            <a:r>
              <a:rPr lang="en-US" sz="1100" dirty="0" err="1"/>
              <a:t>calo</a:t>
            </a:r>
            <a:r>
              <a:rPr lang="en-US" sz="1100" dirty="0"/>
              <a:t> 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90BBA-5DD6-4042-8237-5901278F8F31}"/>
              </a:ext>
            </a:extLst>
          </p:cNvPr>
          <p:cNvSpPr txBox="1"/>
          <p:nvPr/>
        </p:nvSpPr>
        <p:spPr>
          <a:xfrm>
            <a:off x="636103" y="4255738"/>
            <a:ext cx="787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looks like the fractional shift is around 30-40% looking at the standard deviation, but I still need to settle on how to clean up the outliers. </a:t>
            </a:r>
          </a:p>
        </p:txBody>
      </p:sp>
    </p:spTree>
    <p:extLst>
      <p:ext uri="{BB962C8B-B14F-4D97-AF65-F5344CB8AC3E}">
        <p14:creationId xmlns:p14="http://schemas.microsoft.com/office/powerpoint/2010/main" val="190134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11328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Outlier, </a:t>
            </a:r>
            <a:r>
              <a:rPr lang="en-US" sz="2400" b="1" dirty="0" err="1">
                <a:solidFill>
                  <a:schemeClr val="bg1"/>
                </a:solidFill>
              </a:rPr>
              <a:t>xtal</a:t>
            </a:r>
            <a:r>
              <a:rPr lang="en-US" sz="2400" b="1" dirty="0">
                <a:solidFill>
                  <a:schemeClr val="bg1"/>
                </a:solidFill>
              </a:rPr>
              <a:t> 23 </a:t>
            </a:r>
            <a:r>
              <a:rPr lang="en-US" sz="2400" b="1" dirty="0" err="1">
                <a:solidFill>
                  <a:schemeClr val="bg1"/>
                </a:solidFill>
              </a:rPr>
              <a:t>calo</a:t>
            </a:r>
            <a:r>
              <a:rPr lang="en-US" sz="2400" b="1" dirty="0">
                <a:solidFill>
                  <a:schemeClr val="bg1"/>
                </a:solidFill>
              </a:rPr>
              <a:t> 13.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0AF42-815D-6B43-ADE8-DBB1845F1B2D}"/>
              </a:ext>
            </a:extLst>
          </p:cNvPr>
          <p:cNvSpPr txBox="1"/>
          <p:nvPr/>
        </p:nvSpPr>
        <p:spPr>
          <a:xfrm>
            <a:off x="636103" y="887767"/>
            <a:ext cx="830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Outlier, I can’t motivate a good reason to get rid of this…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F2919-5D56-8145-ADD9-427537B2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52342" y="685710"/>
            <a:ext cx="32747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11328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Summary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0AF42-815D-6B43-ADE8-DBB1845F1B2D}"/>
              </a:ext>
            </a:extLst>
          </p:cNvPr>
          <p:cNvSpPr txBox="1"/>
          <p:nvPr/>
        </p:nvSpPr>
        <p:spPr>
          <a:xfrm>
            <a:off x="418367" y="1430724"/>
            <a:ext cx="8307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a very simple thing to do in theory!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I’ve been spending a lot of time going back and forth with cuts: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 want to retain as many crystals as possible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 want cuts to be well motivated</a:t>
            </a:r>
          </a:p>
        </p:txBody>
      </p:sp>
    </p:spTree>
    <p:extLst>
      <p:ext uri="{BB962C8B-B14F-4D97-AF65-F5344CB8AC3E}">
        <p14:creationId xmlns:p14="http://schemas.microsoft.com/office/powerpoint/2010/main" val="1580880300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24818</TotalTime>
  <Words>254</Words>
  <Application>Microsoft Macintosh PowerPoint</Application>
  <PresentationFormat>On-screen Show (16:9)</PresentationFormat>
  <Paragraphs>97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4_Custom Design</vt:lpstr>
      <vt:lpstr> In Fill Gain Corrections: E/p vs Laser  Sam Grant Europa ωa Meeting  14th June 2019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459</cp:revision>
  <cp:lastPrinted>2019-06-14T13:45:19Z</cp:lastPrinted>
  <dcterms:created xsi:type="dcterms:W3CDTF">2016-12-07T10:36:45Z</dcterms:created>
  <dcterms:modified xsi:type="dcterms:W3CDTF">2019-06-14T16:22:46Z</dcterms:modified>
</cp:coreProperties>
</file>