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4"/>
  </p:normalViewPr>
  <p:slideViewPr>
    <p:cSldViewPr snapToGrid="0" snapToObjects="1">
      <p:cViewPr>
        <p:scale>
          <a:sx n="71" d="100"/>
          <a:sy n="71" d="100"/>
        </p:scale>
        <p:origin x="212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BE5C-97D3-DD49-AFBC-D6026744A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55716-52FE-9348-B7BA-B0ED4E053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5FC1-893C-2044-8F23-6D5B7A66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00C8-4BCC-5141-8ED6-32F86E3149F7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C19F4-67C1-D64F-A7E2-E098FA09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FA28B-493F-BB44-8440-CE50C96D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9A13-20A9-4B45-8725-43DA9D77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048C-7CD4-AD45-B482-A70A4A4B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C1A0B-A837-AE49-982F-596C9F712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515F0-A08D-B242-AA1F-BE172499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00C8-4BCC-5141-8ED6-32F86E3149F7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98B12-90DD-E64D-A578-75EEA833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E91D-2DA7-B94C-8874-95694CA9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9A13-20A9-4B45-8725-43DA9D77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EFD44-09C7-1249-8302-2D4F9298F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115A-7425-9842-BF12-6E3F0C925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B9AF2-C174-124A-8030-9D9CADA2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00C8-4BCC-5141-8ED6-32F86E3149F7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07390-D282-9048-8F14-1B1F3A34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8965-4821-EF4D-9319-8F4D2BF9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9A13-20A9-4B45-8725-43DA9D77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E2E8-4F36-CF44-AC4B-DE70D9D5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FEE5-6982-8042-937E-B31DCE3D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231E-093A-E143-939A-1C2CD590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00C8-4BCC-5141-8ED6-32F86E3149F7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0862-ED2A-FA4A-9386-BB95C912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68EE-0B3C-1D45-98DD-3A6EA549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9A13-20A9-4B45-8725-43DA9D77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8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8303-F999-0E44-8201-E2368141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B9A51-2A88-7D47-8CF4-49D460A0A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3D1E-C60E-CF4A-9B72-7F2EF23A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00C8-4BCC-5141-8ED6-32F86E3149F7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08CA-379B-6140-8FC2-75F4438C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AAEBE-8E03-1141-B4AA-45BE544D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9A13-20A9-4B45-8725-43DA9D77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072A-583C-EC47-B9B6-0907E52B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1F68-7194-634B-B86E-985E6CBCF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74916-20AE-DB48-8AD1-41CBBBB8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08E2-6D95-B145-95D9-F935D928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00C8-4BCC-5141-8ED6-32F86E3149F7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970E-732C-514A-A2D3-3DAE9283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F8A7B-9580-D241-8330-1697B108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9A13-20A9-4B45-8725-43DA9D77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9858-3524-2E4E-9B5A-2AC35855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98892-AF55-7048-9518-F20A5A857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BC129-A9A3-6745-AAE5-213F99C31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CF561-BC92-DF43-A1EA-B588A5A80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7604-757C-D34A-9B74-3EEFA7256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607DA-9628-2A48-96B7-34E34570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00C8-4BCC-5141-8ED6-32F86E3149F7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3259D-032E-9E42-8DAE-34AFB6CA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9F8B2-DEDB-D648-8BCC-44D40B7E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9A13-20A9-4B45-8725-43DA9D77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728D-B831-CA41-9D49-07C04C14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6BE28-9A53-854D-8B2E-1647BD66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00C8-4BCC-5141-8ED6-32F86E3149F7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A5E88-5CCB-C947-AB05-7C2096F1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48128-668B-6C43-ABD4-A5266CF6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9A13-20A9-4B45-8725-43DA9D77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1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2E44A-3C74-6641-B512-92DBCE64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00C8-4BCC-5141-8ED6-32F86E3149F7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D6FC1-74D1-DF44-AD33-D2B8164D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9B35-9536-D14F-AE77-AB9ADFEE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9A13-20A9-4B45-8725-43DA9D77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5BA2-060D-3542-BE1B-B965975C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E68C-85C0-0F4E-A7A5-ED79A9C2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6BD8D-691E-624D-B833-60CEF4A4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7105D-0D26-4D4C-9480-74979653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00C8-4BCC-5141-8ED6-32F86E3149F7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94917-0F8F-6C46-B17F-42331F04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4534A-8B29-A646-A816-1F2FF94E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9A13-20A9-4B45-8725-43DA9D77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1040-C86F-8C43-A5FC-54F9E19E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5326B-8113-EC43-B38D-FA0809F92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FC11B-E6A1-9241-8A40-2E6AF3B19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E97C8-FF99-E545-8C43-BD433ECC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00C8-4BCC-5141-8ED6-32F86E3149F7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1103D-8587-F94F-8A1D-4547CCC8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014EE-E96A-8945-85B6-1F620FA3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9A13-20A9-4B45-8725-43DA9D77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ABAFE-8323-7D43-BBAA-58EA223A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E6F1A-66CA-A54C-B273-9C7365F1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3213D-9D06-A84B-86E3-B6310CA1C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00C8-4BCC-5141-8ED6-32F86E3149F7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9BC19-FC1B-C44A-B3B8-120B6452D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D2133-83BA-F849-96E1-0CE469A16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9A13-20A9-4B45-8725-43DA9D77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3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8191-0178-4449-B40F-DD222D08A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7A617-1CC8-CA46-AF57-7897A8B02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EDD9972-E3E3-024B-8E64-76851FC23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97" t="15923" r="11805" b="16843"/>
          <a:stretch/>
        </p:blipFill>
        <p:spPr>
          <a:xfrm>
            <a:off x="663388" y="282388"/>
            <a:ext cx="10865224" cy="629322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9AAC12-0F4C-0549-9E9B-A7D6987F196F}"/>
              </a:ext>
            </a:extLst>
          </p:cNvPr>
          <p:cNvCxnSpPr>
            <a:cxnSpLocks/>
          </p:cNvCxnSpPr>
          <p:nvPr/>
        </p:nvCxnSpPr>
        <p:spPr>
          <a:xfrm>
            <a:off x="9948000" y="317441"/>
            <a:ext cx="14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DFCD5-27F1-D149-AEE8-2BD13A317DCE}"/>
              </a:ext>
            </a:extLst>
          </p:cNvPr>
          <p:cNvSpPr txBox="1"/>
          <p:nvPr/>
        </p:nvSpPr>
        <p:spPr>
          <a:xfrm>
            <a:off x="8686369" y="120135"/>
            <a:ext cx="126163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center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B83AF3-000A-2F46-9808-A81C060D916E}"/>
              </a:ext>
            </a:extLst>
          </p:cNvPr>
          <p:cNvCxnSpPr>
            <a:cxnSpLocks/>
          </p:cNvCxnSpPr>
          <p:nvPr/>
        </p:nvCxnSpPr>
        <p:spPr>
          <a:xfrm flipH="1">
            <a:off x="804000" y="317441"/>
            <a:ext cx="14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43E979-C276-7B41-B805-22A297559D89}"/>
              </a:ext>
            </a:extLst>
          </p:cNvPr>
          <p:cNvSpPr txBox="1"/>
          <p:nvPr/>
        </p:nvSpPr>
        <p:spPr>
          <a:xfrm>
            <a:off x="2244000" y="120136"/>
            <a:ext cx="88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</a:t>
            </a:r>
          </a:p>
        </p:txBody>
      </p:sp>
    </p:spTree>
    <p:extLst>
      <p:ext uri="{BB962C8B-B14F-4D97-AF65-F5344CB8AC3E}">
        <p14:creationId xmlns:p14="http://schemas.microsoft.com/office/powerpoint/2010/main" val="109745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8191-0178-4449-B40F-DD222D08A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7A617-1CC8-CA46-AF57-7897A8B02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2167D7C-8116-1E48-A615-8ADF0EFC0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6" t="16430" r="11678" b="15377"/>
          <a:stretch/>
        </p:blipFill>
        <p:spPr>
          <a:xfrm>
            <a:off x="600635" y="410602"/>
            <a:ext cx="10990729" cy="638287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F2DD0C-CA79-5847-9CBB-575D2152F551}"/>
              </a:ext>
            </a:extLst>
          </p:cNvPr>
          <p:cNvCxnSpPr>
            <a:cxnSpLocks/>
          </p:cNvCxnSpPr>
          <p:nvPr/>
        </p:nvCxnSpPr>
        <p:spPr>
          <a:xfrm>
            <a:off x="9948000" y="317441"/>
            <a:ext cx="14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99AC9F-9358-644E-9492-AEB034BC8EDE}"/>
              </a:ext>
            </a:extLst>
          </p:cNvPr>
          <p:cNvSpPr txBox="1"/>
          <p:nvPr/>
        </p:nvSpPr>
        <p:spPr>
          <a:xfrm>
            <a:off x="8686369" y="120135"/>
            <a:ext cx="126163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center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5C1AF6-5BE2-1247-BCC6-93F42F8675FD}"/>
              </a:ext>
            </a:extLst>
          </p:cNvPr>
          <p:cNvCxnSpPr>
            <a:cxnSpLocks/>
          </p:cNvCxnSpPr>
          <p:nvPr/>
        </p:nvCxnSpPr>
        <p:spPr>
          <a:xfrm flipH="1">
            <a:off x="804000" y="317441"/>
            <a:ext cx="14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DEF28F-F9A7-3045-A091-AB9B7129DC44}"/>
              </a:ext>
            </a:extLst>
          </p:cNvPr>
          <p:cNvSpPr txBox="1"/>
          <p:nvPr/>
        </p:nvSpPr>
        <p:spPr>
          <a:xfrm>
            <a:off x="2244000" y="120136"/>
            <a:ext cx="88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</a:t>
            </a:r>
          </a:p>
        </p:txBody>
      </p:sp>
    </p:spTree>
    <p:extLst>
      <p:ext uri="{BB962C8B-B14F-4D97-AF65-F5344CB8AC3E}">
        <p14:creationId xmlns:p14="http://schemas.microsoft.com/office/powerpoint/2010/main" val="342840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Grant, Samuel</dc:creator>
  <cp:lastModifiedBy>Grant, Samuel</cp:lastModifiedBy>
  <cp:revision>3</cp:revision>
  <dcterms:created xsi:type="dcterms:W3CDTF">2019-08-09T19:26:12Z</dcterms:created>
  <dcterms:modified xsi:type="dcterms:W3CDTF">2019-08-09T21:43:14Z</dcterms:modified>
</cp:coreProperties>
</file>