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6"/>
  </p:notesMasterIdLst>
  <p:handoutMasterIdLst>
    <p:handoutMasterId r:id="rId7"/>
  </p:handoutMasterIdLst>
  <p:sldIdLst>
    <p:sldId id="256" r:id="rId2"/>
    <p:sldId id="331" r:id="rId3"/>
    <p:sldId id="332" r:id="rId4"/>
    <p:sldId id="33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4058D1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9"/>
    <p:restoredTop sz="94684"/>
  </p:normalViewPr>
  <p:slideViewPr>
    <p:cSldViewPr snapToGrid="0" snapToObjects="1">
      <p:cViewPr>
        <p:scale>
          <a:sx n="260" d="100"/>
          <a:sy n="260" d="100"/>
        </p:scale>
        <p:origin x="-7064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555130"/>
            <a:ext cx="7886700" cy="3325903"/>
          </a:xfrm>
        </p:spPr>
        <p:txBody>
          <a:bodyPr/>
          <a:lstStyle/>
          <a:p>
            <a:pPr algn="ctr"/>
            <a:r>
              <a:rPr lang="en-US" dirty="0"/>
              <a:t>Residual oscillation in E/p vs time 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xx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August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C61B8-629F-3049-988B-EAB0E11FE95A}"/>
              </a:ext>
            </a:extLst>
          </p:cNvPr>
          <p:cNvSpPr txBox="1"/>
          <p:nvPr/>
        </p:nvSpPr>
        <p:spPr>
          <a:xfrm>
            <a:off x="636104" y="1162878"/>
            <a:ext cx="7573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Aaron did a talk on his endgame fits, where he included a term to account for “residual gain perturbation”: </a:t>
            </a:r>
            <a:r>
              <a:rPr lang="en-GB" dirty="0"/>
              <a:t>GM2-doc-18865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think that this means that the gain will have a dependence on the g-2 oscillation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Can I see this in E/p?</a:t>
            </a:r>
          </a:p>
        </p:txBody>
      </p:sp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EE3C-68CB-884F-918B-20C79872723C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My Fits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C280AF-6091-DD48-A0A0-F3ACC4BB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7" y="1402535"/>
            <a:ext cx="3828560" cy="252000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FB357313-DB1B-F14E-B8FA-16EDD9F4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42" y="1402535"/>
            <a:ext cx="3828560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56C80-EC23-9940-8B89-8E388CDF0C63}"/>
              </a:ext>
            </a:extLst>
          </p:cNvPr>
          <p:cNvSpPr txBox="1"/>
          <p:nvPr/>
        </p:nvSpPr>
        <p:spPr>
          <a:xfrm>
            <a:off x="654281" y="3943171"/>
            <a:ext cx="741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oscillation at close to g-2</a:t>
            </a:r>
          </a:p>
          <a:p>
            <a:endParaRPr lang="en-US" dirty="0"/>
          </a:p>
          <a:p>
            <a:r>
              <a:rPr lang="en-US" dirty="0"/>
              <a:t>But, E/p has a dependence on E that I don’t understand, so it’s not clear if this means anything.</a:t>
            </a:r>
          </a:p>
        </p:txBody>
      </p:sp>
    </p:spTree>
    <p:extLst>
      <p:ext uri="{BB962C8B-B14F-4D97-AF65-F5344CB8AC3E}">
        <p14:creationId xmlns:p14="http://schemas.microsoft.com/office/powerpoint/2010/main" val="24609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EE3C-68CB-884F-918B-20C79872723C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56C80-EC23-9940-8B89-8E388CDF0C63}"/>
              </a:ext>
            </a:extLst>
          </p:cNvPr>
          <p:cNvSpPr txBox="1"/>
          <p:nvPr/>
        </p:nvSpPr>
        <p:spPr>
          <a:xfrm>
            <a:off x="404523" y="4236152"/>
            <a:ext cx="74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Dependence is stable over time, which is good I think?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C06F1-12BB-A54B-9861-7C54EE81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" y="1132733"/>
            <a:ext cx="4375497" cy="2880000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E5EF2C1-F6CD-F34A-8B01-45206C44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70" y="1132733"/>
            <a:ext cx="437549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110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43446</TotalTime>
  <Words>113</Words>
  <Application>Microsoft Macintosh PowerPoint</Application>
  <PresentationFormat>On-screen Show (16:9)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4_Custom Design</vt:lpstr>
      <vt:lpstr>Residual oscillation in E/p vs time   Sam Grant    xxth August 2019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567</cp:revision>
  <cp:lastPrinted>2019-08-08T00:31:21Z</cp:lastPrinted>
  <dcterms:created xsi:type="dcterms:W3CDTF">2016-12-07T10:36:45Z</dcterms:created>
  <dcterms:modified xsi:type="dcterms:W3CDTF">2019-08-14T03:05:25Z</dcterms:modified>
</cp:coreProperties>
</file>