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4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49EE-FEA6-BB44-AC5D-2C16AC9D4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C7858-A2DA-CC44-AAF1-75DBD76D4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8B1C-058A-784D-A0D3-130E3491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6C57-AADF-0844-ADE9-FBDACAE2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AD8F-C6D6-0041-AF5F-56318182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FC5C-685E-1C42-AFD6-6A3550DA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7ADD0-CDBD-B340-83F9-454B4159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8215-432B-6543-A91F-EE12A9F8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8765-8D0F-044C-B2B1-B204B471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3B53-F219-9B4B-94B8-CA9D345E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C83AF-312A-A140-A172-7F502E5DF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716B9-47F0-C042-89F4-32E8943A8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7459-56EF-3048-8639-BFDDC02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56BD-9A84-4545-A345-EF04B01D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6DFD-2F76-8149-B618-6BF80A98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0C2B-8C55-D645-BCB1-56D53388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CBA7-30A7-814C-B505-0DB244DF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758C-905F-9F49-BF29-ABE225A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52EC-DA34-5343-BAE8-23B5DFD6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0CB4-BFDA-584F-88B8-20196210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4B73-691E-F14A-8E3F-D63BD7B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FB796-8185-694F-87CA-0B15B833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A800A-DF0A-CE45-B618-759D60B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9D99-B5B4-A14C-8274-7B4232D3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1724-6141-C14D-9752-C0277DC0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4FCD-0908-BC4E-8595-F4A9D4D1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BC92-5174-CD43-B234-F22A50084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4E29-6ED0-B84E-8453-2607DB31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01CE4-0658-0F42-AA68-574A0195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1AEF9-FBD2-2847-BAC4-3B13E1B2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1BF58-E7F9-034A-835A-0A8698AE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F0FB-98B9-3846-ABE9-861071E7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CF2A-A6F2-144C-88A7-836388C1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39E2C-641B-1345-B224-FE09F3B91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5752D-102E-4C46-8D1B-48DAC4399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58E07-2C97-F54A-B383-57F613EBE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52D69-039E-AB4F-B7AD-074B8B17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7F44A-1981-4F46-ADD8-FA0FFFE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F23BD-3347-1D40-BD05-BB12F8F4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F0E9-EEC8-8440-8529-7B46DD43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2355C-0A4A-EE43-B436-996A1783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2D404-F15B-C34E-A3C4-BE43AB9D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BDE45-43AB-A449-8C23-80DF2733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C72DB-6FAE-8D4E-BF44-50F60A35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8C126-3ECB-8A47-8C7F-592B0B29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C6876-A3E4-794B-8A06-95D88825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9365-421C-FF4B-96BE-8AF5CE60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07AE-4F34-E14A-9709-C2C9E1AF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27158-CCA9-1248-818D-044D4C59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D0C8-C5B4-4D49-AF93-8023E319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65E3-E225-7D42-9CB5-CCE3F274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1BB5-8578-7742-A2A3-097D2EBA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1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6BDB-0FC8-2F49-98B8-FAE91CD8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12366-B0DB-BA4C-874D-9524E6C90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84604-D257-5C4D-9E96-35255886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EAC0-AC94-F844-8B4F-A4F905E0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6E30-9622-3C4A-B85B-62FD0F32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5B3F-9B7D-9740-A946-76C024AB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C8874-8830-E448-AE6A-04DCD5AB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0486-E25B-4D4C-ABD1-17E0C490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E0468-C3F6-894F-ABED-AFB1B6573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BF85-BCCF-E74A-AA93-F9B906E1FC48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C49D-36E8-0B48-A074-73953C92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8940-7331-7644-9CFA-A0E6CC6DC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DDB3-3AF8-4840-8A51-9FC35DDE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F8D4BD-ADF1-804B-8156-ECC3562DC0B0}"/>
              </a:ext>
            </a:extLst>
          </p:cNvPr>
          <p:cNvCxnSpPr/>
          <p:nvPr/>
        </p:nvCxnSpPr>
        <p:spPr>
          <a:xfrm>
            <a:off x="8227469" y="469344"/>
            <a:ext cx="18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F7FDC-0F8B-BA41-AC8F-4BAF26B58B3F}"/>
              </a:ext>
            </a:extLst>
          </p:cNvPr>
          <p:cNvSpPr txBox="1"/>
          <p:nvPr/>
        </p:nvSpPr>
        <p:spPr>
          <a:xfrm>
            <a:off x="6956106" y="28467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center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555099-13C9-5B4D-BB71-A826D0B8C5FC}"/>
              </a:ext>
            </a:extLst>
          </p:cNvPr>
          <p:cNvCxnSpPr>
            <a:cxnSpLocks/>
          </p:cNvCxnSpPr>
          <p:nvPr/>
        </p:nvCxnSpPr>
        <p:spPr>
          <a:xfrm flipH="1">
            <a:off x="2178820" y="537210"/>
            <a:ext cx="18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4DF49C-CD74-7648-8E31-FD84C5C6D90D}"/>
              </a:ext>
            </a:extLst>
          </p:cNvPr>
          <p:cNvSpPr txBox="1"/>
          <p:nvPr/>
        </p:nvSpPr>
        <p:spPr>
          <a:xfrm>
            <a:off x="3978820" y="35090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B19A6-1864-A34B-B2DD-C544262A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71" y="729000"/>
            <a:ext cx="820405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F8D4BD-ADF1-804B-8156-ECC3562DC0B0}"/>
              </a:ext>
            </a:extLst>
          </p:cNvPr>
          <p:cNvCxnSpPr/>
          <p:nvPr/>
        </p:nvCxnSpPr>
        <p:spPr>
          <a:xfrm>
            <a:off x="8227469" y="469344"/>
            <a:ext cx="18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F7FDC-0F8B-BA41-AC8F-4BAF26B58B3F}"/>
              </a:ext>
            </a:extLst>
          </p:cNvPr>
          <p:cNvSpPr txBox="1"/>
          <p:nvPr/>
        </p:nvSpPr>
        <p:spPr>
          <a:xfrm>
            <a:off x="6956106" y="28467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center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555099-13C9-5B4D-BB71-A826D0B8C5FC}"/>
              </a:ext>
            </a:extLst>
          </p:cNvPr>
          <p:cNvCxnSpPr>
            <a:cxnSpLocks/>
          </p:cNvCxnSpPr>
          <p:nvPr/>
        </p:nvCxnSpPr>
        <p:spPr>
          <a:xfrm flipH="1">
            <a:off x="2178820" y="537210"/>
            <a:ext cx="18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4DF49C-CD74-7648-8E31-FD84C5C6D90D}"/>
              </a:ext>
            </a:extLst>
          </p:cNvPr>
          <p:cNvSpPr txBox="1"/>
          <p:nvPr/>
        </p:nvSpPr>
        <p:spPr>
          <a:xfrm>
            <a:off x="3978820" y="350908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15DD9-462F-4E48-BF47-FB44CA9F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70" y="729000"/>
            <a:ext cx="820405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7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F8D4BD-ADF1-804B-8156-ECC3562DC0B0}"/>
              </a:ext>
            </a:extLst>
          </p:cNvPr>
          <p:cNvCxnSpPr>
            <a:cxnSpLocks/>
          </p:cNvCxnSpPr>
          <p:nvPr/>
        </p:nvCxnSpPr>
        <p:spPr>
          <a:xfrm>
            <a:off x="5547206" y="53500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5F7FDC-0F8B-BA41-AC8F-4BAF26B58B3F}"/>
              </a:ext>
            </a:extLst>
          </p:cNvPr>
          <p:cNvSpPr txBox="1"/>
          <p:nvPr/>
        </p:nvSpPr>
        <p:spPr>
          <a:xfrm>
            <a:off x="4341115" y="336658"/>
            <a:ext cx="15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center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555099-13C9-5B4D-BB71-A826D0B8C5FC}"/>
              </a:ext>
            </a:extLst>
          </p:cNvPr>
          <p:cNvCxnSpPr>
            <a:cxnSpLocks/>
          </p:cNvCxnSpPr>
          <p:nvPr/>
        </p:nvCxnSpPr>
        <p:spPr>
          <a:xfrm flipH="1">
            <a:off x="2049315" y="537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4DF49C-CD74-7648-8E31-FD84C5C6D90D}"/>
              </a:ext>
            </a:extLst>
          </p:cNvPr>
          <p:cNvSpPr txBox="1"/>
          <p:nvPr/>
        </p:nvSpPr>
        <p:spPr>
          <a:xfrm>
            <a:off x="2554746" y="350334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2A8700-9513-6A43-B336-7CE00B47F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78783"/>
              </p:ext>
            </p:extLst>
          </p:nvPr>
        </p:nvGraphicFramePr>
        <p:xfrm>
          <a:off x="2032000" y="719666"/>
          <a:ext cx="40639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5">
                  <a:extLst>
                    <a:ext uri="{9D8B030D-6E8A-4147-A177-3AD203B41FA5}">
                      <a16:colId xmlns:a16="http://schemas.microsoft.com/office/drawing/2014/main" val="3292265615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370373834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1426440741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663654019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110895926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196414806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2425939099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3870690958"/>
                    </a:ext>
                  </a:extLst>
                </a:gridCol>
                <a:gridCol w="451555">
                  <a:extLst>
                    <a:ext uri="{9D8B030D-6E8A-4147-A177-3AD203B41FA5}">
                      <a16:colId xmlns:a16="http://schemas.microsoft.com/office/drawing/2014/main" val="107229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1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1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40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9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7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3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63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Samuel</dc:creator>
  <cp:lastModifiedBy>Grant, Samuel</cp:lastModifiedBy>
  <cp:revision>5</cp:revision>
  <cp:lastPrinted>2019-08-08T18:39:53Z</cp:lastPrinted>
  <dcterms:created xsi:type="dcterms:W3CDTF">2019-08-08T18:17:06Z</dcterms:created>
  <dcterms:modified xsi:type="dcterms:W3CDTF">2019-08-09T21:43:19Z</dcterms:modified>
</cp:coreProperties>
</file>