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672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3AE2C-C133-69DE-1282-8104D2C31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97E43F-3F5D-4392-5B68-DDBA30408C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620EE-BCF2-1F00-06B3-3E8C95BC7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6BF0-BD6C-4B85-96B2-EB77F34DD1B7}" type="datetimeFigureOut">
              <a:rPr lang="fr-FR" smtClean="0"/>
              <a:t>07/06/2022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5CE3D-0FF3-30D9-D452-04486A160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E3D88-B1F3-595D-D650-D77ECCFED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5375-F587-487A-9ED7-BDE4A06A56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6792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398B2-17D3-D17A-7273-CE08E41DE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5775AF-7B30-12B3-B402-1A203578C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6D018-B4B6-EDF3-9089-3A12CBC08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6BF0-BD6C-4B85-96B2-EB77F34DD1B7}" type="datetimeFigureOut">
              <a:rPr lang="fr-FR" smtClean="0"/>
              <a:t>07/06/2022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70351-ADE3-98FD-87B8-4FE8C1B3F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6533A-6278-6BCF-8F67-999060AF6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5375-F587-487A-9ED7-BDE4A06A56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5618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C95C9D-5E7E-3A93-8761-E574CE0EDC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6803D1-EF13-33F0-0E99-27087CA800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1827B-6400-48AD-8740-8D0BB3696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6BF0-BD6C-4B85-96B2-EB77F34DD1B7}" type="datetimeFigureOut">
              <a:rPr lang="fr-FR" smtClean="0"/>
              <a:t>07/06/2022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135CF-E46E-ED49-9078-BF0B1CC18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53E8B-2130-2578-B114-1D0322477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5375-F587-487A-9ED7-BDE4A06A56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1678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DE8A3-1996-4984-028F-ECD53EA9F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2B67E-B38D-1CB4-5A19-F3017255A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F6A47-71F5-3F15-11EE-7335F59FC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6BF0-BD6C-4B85-96B2-EB77F34DD1B7}" type="datetimeFigureOut">
              <a:rPr lang="fr-FR" smtClean="0"/>
              <a:t>07/06/2022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4B9A8-D605-DB65-015D-9B6265DDD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9003E-3C71-B363-C922-2A1BFBEA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5375-F587-487A-9ED7-BDE4A06A56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1972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FB3C7-2F48-2F68-349B-047E0DE7B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C6FA8-F7A9-31C2-0486-8708305E4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DE893-5E53-76C1-A776-E13E78573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6BF0-BD6C-4B85-96B2-EB77F34DD1B7}" type="datetimeFigureOut">
              <a:rPr lang="fr-FR" smtClean="0"/>
              <a:t>07/06/2022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57865-AEA5-39EE-F287-92CF3C71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CD31A-DBD1-86AA-532B-6F4AA9F8B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5375-F587-487A-9ED7-BDE4A06A56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0401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05314-FB1B-08B4-F7E7-A261423EE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AB6FA-9CE3-40BD-0DB7-7547585F41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31825F-76BE-8D3E-9BEA-D1E91476E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94B6D9-E4E4-D350-AC56-09F464D49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6BF0-BD6C-4B85-96B2-EB77F34DD1B7}" type="datetimeFigureOut">
              <a:rPr lang="fr-FR" smtClean="0"/>
              <a:t>07/06/2022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02A5ED-1D59-0B38-733B-9DC7AA2A7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068619-671C-62C6-F421-D045FCE1C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5375-F587-487A-9ED7-BDE4A06A56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157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03D44-4845-B5BF-289B-6E1C94B97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FD6D32-2591-AC94-5545-50DFEFA41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90D770-A4EA-4A45-ECA0-03AD1A218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0AF161-249D-DCCC-11D3-47179C6FA8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826D54-78C4-1EF1-457E-EA2FF9AF89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B0BC7D-2607-72ED-10E6-A1BFBBA5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6BF0-BD6C-4B85-96B2-EB77F34DD1B7}" type="datetimeFigureOut">
              <a:rPr lang="fr-FR" smtClean="0"/>
              <a:t>07/06/2022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DCD429-48C3-F615-DB82-4254C1A91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9907A7-AC1F-CB2D-BE0D-58A5DFB07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5375-F587-487A-9ED7-BDE4A06A56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6347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61E9D-826B-E6E5-F5B4-1C0CA4EE0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751892-F800-2D0E-31B8-22CE7FBBA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6BF0-BD6C-4B85-96B2-EB77F34DD1B7}" type="datetimeFigureOut">
              <a:rPr lang="fr-FR" smtClean="0"/>
              <a:t>07/06/2022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1B7A69-4DEB-DD05-7D3B-7F7DB0A50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8C37EF-FB87-C45A-5654-C37CD363B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5375-F587-487A-9ED7-BDE4A06A56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3485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6EEBB4-AD84-A7CD-0113-BCBE4260A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6BF0-BD6C-4B85-96B2-EB77F34DD1B7}" type="datetimeFigureOut">
              <a:rPr lang="fr-FR" smtClean="0"/>
              <a:t>07/06/2022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ABA33F-2A22-CE3A-EC7C-96B35C639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16200-3D3A-C14B-B207-08A0168AC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5375-F587-487A-9ED7-BDE4A06A56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6010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05C41-9523-869C-4874-88759EE82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61F4B-2FF1-89CC-C349-D7142C9FF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9D13EB-7334-0B9E-0992-1C6BF0D96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08ADB1-25E0-4FC0-CE4A-FA0B8F37F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6BF0-BD6C-4B85-96B2-EB77F34DD1B7}" type="datetimeFigureOut">
              <a:rPr lang="fr-FR" smtClean="0"/>
              <a:t>07/06/2022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57D7A8-E96E-2AD5-4EFB-D9DBC97E3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5C0836-9C81-6377-DB5D-AB4C5F981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5375-F587-487A-9ED7-BDE4A06A56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0973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B9C3D-617F-FD1A-5717-00C1D660C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380239-30B5-7DCD-A9DB-842BC557CD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13C40-86F3-F5F2-E57D-06F368488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4077D9-FD90-3A8F-048F-7F1C80510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6BF0-BD6C-4B85-96B2-EB77F34DD1B7}" type="datetimeFigureOut">
              <a:rPr lang="fr-FR" smtClean="0"/>
              <a:t>07/06/2022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B8CB0F-571A-406E-0B6C-AC0D60191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EEB848-5D6D-3E25-E7AF-5FC4FFB97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45375-F587-487A-9ED7-BDE4A06A56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0615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DBABD0-03BB-13FE-185A-8B42D06DA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B1B975-765A-CB8E-1F1F-A7163F097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B61A8-87CF-141F-08BD-5FF5FFEE34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96BF0-BD6C-4B85-96B2-EB77F34DD1B7}" type="datetimeFigureOut">
              <a:rPr lang="fr-FR" smtClean="0"/>
              <a:t>07/06/2022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BECE7-9FF4-3109-6EEA-2B55D85841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8B2B3-D7EF-2A5E-D45D-AAEA3654D7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45375-F587-487A-9ED7-BDE4A06A56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3892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9E1CF-6361-0E18-8BB0-560D072644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/>
              <a:t>Familiarisation</a:t>
            </a:r>
            <a:r>
              <a:rPr lang="en-US" b="1" dirty="0"/>
              <a:t> 2D (1/2)</a:t>
            </a:r>
            <a:endParaRPr lang="fr-FR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80CA33-7CC6-1BE4-B158-E3955EC5B4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Validation </a:t>
            </a:r>
            <a:r>
              <a:rPr lang="en-US" dirty="0" err="1"/>
              <a:t>automatique</a:t>
            </a:r>
            <a:endParaRPr lang="en-US" dirty="0"/>
          </a:p>
          <a:p>
            <a:r>
              <a:rPr lang="en-US" dirty="0"/>
              <a:t>Après validation, </a:t>
            </a:r>
            <a:r>
              <a:rPr lang="en-US" dirty="0" err="1"/>
              <a:t>appuyer</a:t>
            </a:r>
            <a:r>
              <a:rPr lang="en-US" dirty="0"/>
              <a:t> </a:t>
            </a:r>
            <a:r>
              <a:rPr lang="en-US" b="1" dirty="0" err="1"/>
              <a:t>Espace</a:t>
            </a:r>
            <a:r>
              <a:rPr lang="en-US" dirty="0"/>
              <a:t> pour passer à </a:t>
            </a:r>
            <a:r>
              <a:rPr lang="en-US" dirty="0" err="1"/>
              <a:t>l’essai</a:t>
            </a:r>
            <a:r>
              <a:rPr lang="en-US" dirty="0"/>
              <a:t> </a:t>
            </a:r>
            <a:r>
              <a:rPr lang="en-US" dirty="0" err="1"/>
              <a:t>suivant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2720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9E1CF-6361-0E18-8BB0-560D072644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/>
              <a:t>Familiarisation</a:t>
            </a:r>
            <a:r>
              <a:rPr lang="en-US" b="1" dirty="0"/>
              <a:t> 2D (2/2)</a:t>
            </a:r>
            <a:endParaRPr lang="fr-FR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80CA33-7CC6-1BE4-B158-E3955EC5B4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Validation </a:t>
            </a:r>
            <a:r>
              <a:rPr lang="en-US" dirty="0" err="1"/>
              <a:t>manuelle</a:t>
            </a:r>
            <a:r>
              <a:rPr lang="en-US" dirty="0"/>
              <a:t>  (avec Feedback post-validation)</a:t>
            </a:r>
          </a:p>
          <a:p>
            <a:r>
              <a:rPr lang="en-US" dirty="0"/>
              <a:t>Après validation, </a:t>
            </a:r>
            <a:r>
              <a:rPr lang="en-US" dirty="0" err="1"/>
              <a:t>appuyer</a:t>
            </a:r>
            <a:r>
              <a:rPr lang="en-US" dirty="0"/>
              <a:t> </a:t>
            </a:r>
            <a:r>
              <a:rPr lang="en-US" b="1" dirty="0" err="1"/>
              <a:t>Espace</a:t>
            </a:r>
            <a:r>
              <a:rPr lang="en-US" dirty="0"/>
              <a:t> pour passer à </a:t>
            </a:r>
            <a:r>
              <a:rPr lang="en-US" dirty="0" err="1"/>
              <a:t>l’essai</a:t>
            </a:r>
            <a:r>
              <a:rPr lang="en-US" dirty="0"/>
              <a:t> </a:t>
            </a:r>
            <a:r>
              <a:rPr lang="en-US" dirty="0" err="1"/>
              <a:t>suivant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3716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9E1CF-6361-0E18-8BB0-560D072644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/>
              <a:t>Essais</a:t>
            </a:r>
            <a:r>
              <a:rPr lang="en-US" b="1" dirty="0"/>
              <a:t> 1D (</a:t>
            </a:r>
            <a:r>
              <a:rPr lang="en-US" b="1" dirty="0" err="1"/>
              <a:t>avant</a:t>
            </a:r>
            <a:r>
              <a:rPr lang="en-US" b="1" dirty="0"/>
              <a:t>)</a:t>
            </a:r>
            <a:endParaRPr lang="fr-FR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80CA33-7CC6-1BE4-B158-E3955EC5B4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Validation </a:t>
            </a:r>
            <a:r>
              <a:rPr lang="en-US" dirty="0" err="1"/>
              <a:t>manuelle</a:t>
            </a:r>
            <a:r>
              <a:rPr lang="en-US" dirty="0"/>
              <a:t> (sans feedback post-validation)</a:t>
            </a:r>
          </a:p>
          <a:p>
            <a:r>
              <a:rPr lang="en-US" dirty="0"/>
              <a:t>Avec </a:t>
            </a:r>
            <a:r>
              <a:rPr lang="en-US" dirty="0" err="1"/>
              <a:t>masquage</a:t>
            </a:r>
            <a:endParaRPr lang="en-US" dirty="0"/>
          </a:p>
          <a:p>
            <a:r>
              <a:rPr lang="en-US" dirty="0"/>
              <a:t>Après validation, </a:t>
            </a:r>
            <a:r>
              <a:rPr lang="en-US" dirty="0" err="1"/>
              <a:t>appuyer</a:t>
            </a:r>
            <a:r>
              <a:rPr lang="en-US" dirty="0"/>
              <a:t> </a:t>
            </a:r>
            <a:r>
              <a:rPr lang="en-US" b="1" dirty="0" err="1"/>
              <a:t>Espace</a:t>
            </a:r>
            <a:r>
              <a:rPr lang="en-US" dirty="0"/>
              <a:t> pour passer à </a:t>
            </a:r>
            <a:r>
              <a:rPr lang="en-US" dirty="0" err="1"/>
              <a:t>l’essai</a:t>
            </a:r>
            <a:r>
              <a:rPr lang="en-US" dirty="0"/>
              <a:t> </a:t>
            </a:r>
            <a:r>
              <a:rPr lang="en-US" dirty="0" err="1"/>
              <a:t>suivant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3342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9E1CF-6361-0E18-8BB0-560D072644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/>
              <a:t>Essais</a:t>
            </a:r>
            <a:r>
              <a:rPr lang="en-US" b="1" dirty="0"/>
              <a:t> 2D</a:t>
            </a:r>
            <a:endParaRPr lang="fr-FR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80CA33-7CC6-1BE4-B158-E3955EC5B4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Validation </a:t>
            </a:r>
            <a:r>
              <a:rPr lang="en-US" dirty="0" err="1"/>
              <a:t>automatique</a:t>
            </a:r>
            <a:r>
              <a:rPr lang="en-US" dirty="0"/>
              <a:t> </a:t>
            </a:r>
          </a:p>
          <a:p>
            <a:r>
              <a:rPr lang="en-US" dirty="0"/>
              <a:t>Après validation, </a:t>
            </a:r>
            <a:r>
              <a:rPr lang="en-US" dirty="0" err="1"/>
              <a:t>appuyer</a:t>
            </a:r>
            <a:r>
              <a:rPr lang="en-US" dirty="0"/>
              <a:t> </a:t>
            </a:r>
            <a:r>
              <a:rPr lang="en-US" b="1" dirty="0" err="1"/>
              <a:t>Espace</a:t>
            </a:r>
            <a:r>
              <a:rPr lang="en-US" dirty="0"/>
              <a:t> pour passer à </a:t>
            </a:r>
            <a:r>
              <a:rPr lang="en-US" dirty="0" err="1"/>
              <a:t>l’essai</a:t>
            </a:r>
            <a:r>
              <a:rPr lang="en-US" dirty="0"/>
              <a:t> </a:t>
            </a:r>
            <a:r>
              <a:rPr lang="en-US" dirty="0" err="1"/>
              <a:t>suivant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5728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9E1CF-6361-0E18-8BB0-560D072644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/>
              <a:t>Essais</a:t>
            </a:r>
            <a:r>
              <a:rPr lang="en-US" b="1" dirty="0"/>
              <a:t> 1D (après)</a:t>
            </a:r>
            <a:endParaRPr lang="fr-FR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80CA33-7CC6-1BE4-B158-E3955EC5B4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Validation </a:t>
            </a:r>
            <a:r>
              <a:rPr lang="en-US" dirty="0" err="1"/>
              <a:t>manuelle</a:t>
            </a:r>
            <a:r>
              <a:rPr lang="en-US" dirty="0"/>
              <a:t> (sans feedback post-validation)</a:t>
            </a:r>
          </a:p>
          <a:p>
            <a:r>
              <a:rPr lang="en-US" dirty="0"/>
              <a:t>Avec </a:t>
            </a:r>
            <a:r>
              <a:rPr lang="en-US" dirty="0" err="1"/>
              <a:t>masquage</a:t>
            </a:r>
            <a:endParaRPr lang="en-US" dirty="0"/>
          </a:p>
          <a:p>
            <a:r>
              <a:rPr lang="en-US" dirty="0"/>
              <a:t>Après validation, </a:t>
            </a:r>
            <a:r>
              <a:rPr lang="en-US" dirty="0" err="1"/>
              <a:t>appuyer</a:t>
            </a:r>
            <a:r>
              <a:rPr lang="en-US" dirty="0"/>
              <a:t> </a:t>
            </a:r>
            <a:r>
              <a:rPr lang="en-US" b="1" dirty="0" err="1"/>
              <a:t>Espace</a:t>
            </a:r>
            <a:r>
              <a:rPr lang="en-US" dirty="0"/>
              <a:t> pour passer à </a:t>
            </a:r>
            <a:r>
              <a:rPr lang="en-US" dirty="0" err="1"/>
              <a:t>l’essai</a:t>
            </a:r>
            <a:r>
              <a:rPr lang="en-US" dirty="0"/>
              <a:t> </a:t>
            </a:r>
            <a:r>
              <a:rPr lang="en-US" dirty="0" err="1"/>
              <a:t>suivant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620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101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Familiarisation 2D (1/2)</vt:lpstr>
      <vt:lpstr>Familiarisation 2D (2/2)</vt:lpstr>
      <vt:lpstr>Essais 1D (avant)</vt:lpstr>
      <vt:lpstr>Essais 2D</vt:lpstr>
      <vt:lpstr>Essais 1D (après)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Familiarisation</dc:title>
  <dc:creator>Marc-Aurèle Rivière</dc:creator>
  <cp:lastModifiedBy>Marc-Aurèle Rivière</cp:lastModifiedBy>
  <cp:revision>13</cp:revision>
  <dcterms:created xsi:type="dcterms:W3CDTF">2022-06-07T15:47:48Z</dcterms:created>
  <dcterms:modified xsi:type="dcterms:W3CDTF">2022-06-07T16:06:06Z</dcterms:modified>
</cp:coreProperties>
</file>