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hu1/cba-git-tutorial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21617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–version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sz="2000" dirty="0" err="1">
                <a:latin typeface="Consolas" panose="020B0609020204030204" pitchFamily="49" charset="0"/>
              </a:rPr>
              <a:t>cba</a:t>
            </a:r>
            <a:r>
              <a:rPr lang="en-US" sz="2000" dirty="0">
                <a:latin typeface="Consolas" panose="020B0609020204030204" pitchFamily="49" charset="0"/>
              </a:rPr>
              <a:t>-git-tutorial</a:t>
            </a:r>
            <a:r>
              <a:rPr lang="en-US" dirty="0"/>
              <a:t>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</a:t>
            </a:r>
            <a:r>
              <a:rPr lang="en-US" sz="2000" dirty="0">
                <a:latin typeface="Consolas" panose="020B0609020204030204" pitchFamily="49" charset="0"/>
              </a:rPr>
              <a:t>animals.txt</a:t>
            </a:r>
            <a:r>
              <a:rPr lang="en-US" dirty="0"/>
              <a:t>,” 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add animals.txt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commit –m “&lt;your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3BF18-4275-4BEF-B555-F59D42622160}"/>
              </a:ext>
            </a:extLst>
          </p:cNvPr>
          <p:cNvSpPr txBox="1"/>
          <p:nvPr/>
        </p:nvSpPr>
        <p:spPr>
          <a:xfrm>
            <a:off x="4992413" y="5523187"/>
            <a:ext cx="630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an error? </a:t>
            </a:r>
            <a:r>
              <a:rPr lang="en-US" sz="1600" dirty="0">
                <a:latin typeface="Consolas" panose="020B0609020204030204" pitchFamily="49" charset="0"/>
              </a:rPr>
              <a:t>git </a:t>
            </a:r>
            <a:r>
              <a:rPr lang="en-US" sz="1600">
                <a:latin typeface="Consolas" panose="020B0609020204030204" pitchFamily="49" charset="0"/>
              </a:rPr>
              <a:t>reset –-hard </a:t>
            </a:r>
            <a:r>
              <a:rPr lang="en-US" sz="1600" dirty="0">
                <a:latin typeface="Consolas" panose="020B0609020204030204" pitchFamily="49" charset="0"/>
              </a:rPr>
              <a:t>origin/master </a:t>
            </a:r>
            <a:r>
              <a:rPr lang="en-US" dirty="0"/>
              <a:t>and try again!</a:t>
            </a:r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r>
              <a:rPr lang="en-US" dirty="0"/>
              <a:t>Largest host of open source code in the world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830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25868</TotalTime>
  <Words>540</Words>
  <Application>Microsoft Office PowerPoint</Application>
  <PresentationFormat>Widescreen</PresentationFormat>
  <Paragraphs>110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 Medium</vt:lpstr>
      <vt:lpstr>Arial</vt:lpstr>
      <vt:lpstr>Calibri</vt:lpstr>
      <vt:lpstr>Consolas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Merging changes (easy)</vt:lpstr>
      <vt:lpstr>Merging changes (harder)</vt:lpstr>
      <vt:lpstr>Branches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128</cp:revision>
  <dcterms:created xsi:type="dcterms:W3CDTF">2017-03-29T06:25:43Z</dcterms:created>
  <dcterms:modified xsi:type="dcterms:W3CDTF">2019-03-11T18:36:09Z</dcterms:modified>
</cp:coreProperties>
</file>