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Agentic AI Assistant for Enterprise Task Automation</a:t>
            </a:r>
          </a:p>
        </p:txBody>
      </p:sp>
      <p:sp>
        <p:nvSpPr>
          <p:cNvPr id="3" name="Subtitle 2"/>
          <p:cNvSpPr>
            <a:spLocks noGrp="1"/>
          </p:cNvSpPr>
          <p:nvPr>
            <p:ph type="subTitle" idx="1"/>
          </p:nvPr>
        </p:nvSpPr>
        <p:spPr/>
        <p:txBody>
          <a:bodyPr/>
          <a:lstStyle/>
          <a:p>
            <a:r>
              <a:t>Overview, Architecture, Deployment &amp; Management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tool enables enterprise users to automate repetitive tasks using natural language commands. It integrates with applications like Jira, SAP, etc., via APIs, and performs actions securely with role-based access control.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Features</a:t>
            </a:r>
          </a:p>
        </p:txBody>
      </p:sp>
      <p:sp>
        <p:nvSpPr>
          <p:cNvPr id="3" name="Content Placeholder 2"/>
          <p:cNvSpPr>
            <a:spLocks noGrp="1"/>
          </p:cNvSpPr>
          <p:nvPr>
            <p:ph idx="1"/>
          </p:nvPr>
        </p:nvSpPr>
        <p:spPr/>
        <p:txBody>
          <a:bodyPr/>
          <a:lstStyle/>
          <a:p>
            <a:r>
              <a:t>- Natural language task execution</a:t>
            </a:r>
          </a:p>
          <a:p>
            <a:r>
              <a:t>- Role-based permissions</a:t>
            </a:r>
          </a:p>
          <a:p>
            <a:r>
              <a:t>- Application-specific plugin tools</a:t>
            </a:r>
          </a:p>
          <a:p>
            <a:r>
              <a:t>- Integration with enterprise software (Jira, SAP, etc.)</a:t>
            </a:r>
          </a:p>
          <a:p>
            <a:r>
              <a:t>- Logging and audit trails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System Architecture</a:t>
            </a:r>
          </a:p>
        </p:txBody>
      </p:sp>
      <p:pic>
        <p:nvPicPr>
          <p:cNvPr id="3" name="Picture 2" descr="architecture_diagram.png"/>
          <p:cNvPicPr>
            <a:picLocks noChangeAspect="1"/>
          </p:cNvPicPr>
          <p:nvPr/>
        </p:nvPicPr>
        <p:blipFill>
          <a:blip r:embed="rId2"/>
          <a:stretch>
            <a:fillRect/>
          </a:stretch>
        </p:blipFill>
        <p:spPr>
          <a:xfrm>
            <a:off x="914400" y="1371600"/>
            <a:ext cx="6172200" cy="41148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 Flow</a:t>
            </a:r>
          </a:p>
        </p:txBody>
      </p:sp>
      <p:sp>
        <p:nvSpPr>
          <p:cNvPr id="3" name="Content Placeholder 2"/>
          <p:cNvSpPr>
            <a:spLocks noGrp="1"/>
          </p:cNvSpPr>
          <p:nvPr>
            <p:ph idx="1"/>
          </p:nvPr>
        </p:nvSpPr>
        <p:spPr/>
        <p:txBody>
          <a:bodyPr/>
          <a:lstStyle/>
          <a:p>
            <a:r>
              <a:t>1. User logs in via frontend interface</a:t>
            </a:r>
          </a:p>
          <a:p>
            <a:r>
              <a:t>2. Enters task using natural language</a:t>
            </a:r>
          </a:p>
          <a:p>
            <a:r>
              <a:t>3. AI agent parses input and determines task</a:t>
            </a:r>
          </a:p>
          <a:p>
            <a:r>
              <a:t>4. Agent verifies permissions based on role</a:t>
            </a:r>
          </a:p>
          <a:p>
            <a:r>
              <a:t>5. Connects to plugin tools (e.g., Jira API)</a:t>
            </a:r>
          </a:p>
          <a:p>
            <a:r>
              <a:t>6. Executes task and returns result to user</a:t>
            </a:r>
          </a:p>
          <a:p>
            <a:r>
              <a:t>7. Logs operation in datastore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Technology Stack</a:t>
            </a:r>
          </a:p>
        </p:txBody>
      </p:sp>
      <p:sp>
        <p:nvSpPr>
          <p:cNvPr id="3" name="Content Placeholder 2"/>
          <p:cNvSpPr>
            <a:spLocks noGrp="1"/>
          </p:cNvSpPr>
          <p:nvPr>
            <p:ph idx="1"/>
          </p:nvPr>
        </p:nvSpPr>
        <p:spPr/>
        <p:txBody>
          <a:bodyPr/>
          <a:lstStyle/>
          <a:p>
            <a:r>
              <a:t>- Frontend: React / Angular</a:t>
            </a:r>
          </a:p>
          <a:p>
            <a:r>
              <a:t>- Backend: Node.js / Python (FastAPI)</a:t>
            </a:r>
          </a:p>
          <a:p>
            <a:r>
              <a:t>- AI Layer: OpenAI GPT-4 + LangChain or similar</a:t>
            </a:r>
          </a:p>
          <a:p>
            <a:r>
              <a:t>- Data Store: PostgreSQL / MongoDB</a:t>
            </a:r>
          </a:p>
          <a:p>
            <a:r>
              <a:t>- Auth: OAuth 2.0 / SSO (Keycloak)</a:t>
            </a:r>
          </a:p>
          <a:p>
            <a:r>
              <a:t>- DevOps: Docker, Kubernetes, CI/CD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Deployment &amp; Management</a:t>
            </a:r>
          </a:p>
        </p:txBody>
      </p:sp>
      <p:sp>
        <p:nvSpPr>
          <p:cNvPr id="3" name="Content Placeholder 2"/>
          <p:cNvSpPr>
            <a:spLocks noGrp="1"/>
          </p:cNvSpPr>
          <p:nvPr>
            <p:ph idx="1"/>
          </p:nvPr>
        </p:nvSpPr>
        <p:spPr/>
        <p:txBody>
          <a:bodyPr/>
          <a:lstStyle/>
          <a:p>
            <a:r>
              <a:t>- Hosted on secure cloud (AWS, Azure, GCP)</a:t>
            </a:r>
          </a:p>
          <a:p>
            <a:r>
              <a:t>- Containerized using Docker</a:t>
            </a:r>
          </a:p>
          <a:p>
            <a:r>
              <a:t>- Scaled with Kubernetes</a:t>
            </a:r>
          </a:p>
          <a:p>
            <a:r>
              <a:t>- Logs monitored via ELK or Prometheus</a:t>
            </a:r>
          </a:p>
          <a:p>
            <a:r>
              <a:t>- RBAC managed via central Auth service</a:t>
            </a:r>
          </a:p>
          <a:p>
            <a:r>
              <a:t>- API rate limiting &amp; audit logging enabled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t>Agentic AI Assistant can streamline repetitive enterprise operations across tools like Jira. It is modular, secure, and scalable. This deck outlines the steps to build, deploy, and manage it as an extensible 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