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1" r:id="rId5"/>
    <p:sldId id="264" r:id="rId6"/>
    <p:sldId id="266" r:id="rId7"/>
    <p:sldId id="263" r:id="rId8"/>
    <p:sldId id="268" r:id="rId9"/>
    <p:sldId id="270" r:id="rId10"/>
    <p:sldId id="271" r:id="rId11"/>
    <p:sldId id="267" r:id="rId12"/>
    <p:sldId id="272" r:id="rId13"/>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7512F-230C-4673-BD48-A7A169681BB0}" v="34" dt="2023-02-08T22:11:03.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11C15-EC59-45BF-A5D2-93995A0BB7F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CBCEB8E-C175-4C15-954B-4B48804CE403}">
      <dgm:prSet/>
      <dgm:spPr/>
      <dgm:t>
        <a:bodyPr/>
        <a:lstStyle/>
        <a:p>
          <a:pPr>
            <a:lnSpc>
              <a:spcPct val="100000"/>
            </a:lnSpc>
          </a:pPr>
          <a:r>
            <a:rPr lang="en-US" dirty="0"/>
            <a:t>Definition of Terminologies</a:t>
          </a:r>
        </a:p>
      </dgm:t>
    </dgm:pt>
    <dgm:pt modelId="{B29D728B-05BB-4F1E-B342-457EE6C71AF6}" type="parTrans" cxnId="{CAF4378F-14CF-469D-B606-9FB7AABB2F1B}">
      <dgm:prSet/>
      <dgm:spPr/>
      <dgm:t>
        <a:bodyPr/>
        <a:lstStyle/>
        <a:p>
          <a:endParaRPr lang="en-US"/>
        </a:p>
      </dgm:t>
    </dgm:pt>
    <dgm:pt modelId="{AEC54061-CA0E-495C-A294-1CDFC500722D}" type="sibTrans" cxnId="{CAF4378F-14CF-469D-B606-9FB7AABB2F1B}">
      <dgm:prSet/>
      <dgm:spPr/>
      <dgm:t>
        <a:bodyPr/>
        <a:lstStyle/>
        <a:p>
          <a:pPr>
            <a:lnSpc>
              <a:spcPct val="100000"/>
            </a:lnSpc>
          </a:pPr>
          <a:endParaRPr lang="en-US"/>
        </a:p>
      </dgm:t>
    </dgm:pt>
    <dgm:pt modelId="{FAC4C506-F510-4266-84FB-0640A9D7010C}">
      <dgm:prSet/>
      <dgm:spPr/>
      <dgm:t>
        <a:bodyPr/>
        <a:lstStyle/>
        <a:p>
          <a:pPr>
            <a:lnSpc>
              <a:spcPct val="100000"/>
            </a:lnSpc>
          </a:pPr>
          <a:r>
            <a:rPr lang="en-US" dirty="0"/>
            <a:t>Process / steps of machine learning</a:t>
          </a:r>
        </a:p>
      </dgm:t>
    </dgm:pt>
    <dgm:pt modelId="{802FD3D1-E5EA-48E6-9F30-DD41B9FF78E5}" type="parTrans" cxnId="{A2D17BC0-C7E1-4E75-A4E0-7EC6769224D9}">
      <dgm:prSet/>
      <dgm:spPr/>
      <dgm:t>
        <a:bodyPr/>
        <a:lstStyle/>
        <a:p>
          <a:endParaRPr lang="en-US"/>
        </a:p>
      </dgm:t>
    </dgm:pt>
    <dgm:pt modelId="{8804284D-021C-45B1-BBDC-EE51F582BFAC}" type="sibTrans" cxnId="{A2D17BC0-C7E1-4E75-A4E0-7EC6769224D9}">
      <dgm:prSet/>
      <dgm:spPr/>
      <dgm:t>
        <a:bodyPr/>
        <a:lstStyle/>
        <a:p>
          <a:pPr>
            <a:lnSpc>
              <a:spcPct val="100000"/>
            </a:lnSpc>
          </a:pPr>
          <a:endParaRPr lang="en-US"/>
        </a:p>
      </dgm:t>
    </dgm:pt>
    <dgm:pt modelId="{803EB548-7D10-4164-9791-1B38BF5EF6D0}">
      <dgm:prSet/>
      <dgm:spPr/>
      <dgm:t>
        <a:bodyPr/>
        <a:lstStyle/>
        <a:p>
          <a:pPr>
            <a:lnSpc>
              <a:spcPct val="100000"/>
            </a:lnSpc>
          </a:pPr>
          <a:r>
            <a:rPr lang="en-US" dirty="0"/>
            <a:t>Categories of ML models</a:t>
          </a:r>
        </a:p>
      </dgm:t>
    </dgm:pt>
    <dgm:pt modelId="{47010984-D02D-4615-BB59-17EEF901916C}" type="parTrans" cxnId="{DDDFBA4A-B308-40A8-8368-C46163C5944C}">
      <dgm:prSet/>
      <dgm:spPr/>
      <dgm:t>
        <a:bodyPr/>
        <a:lstStyle/>
        <a:p>
          <a:endParaRPr lang="en-US"/>
        </a:p>
      </dgm:t>
    </dgm:pt>
    <dgm:pt modelId="{B98147C0-DC8C-4B11-AD65-8D1A23E6B3DD}" type="sibTrans" cxnId="{DDDFBA4A-B308-40A8-8368-C46163C5944C}">
      <dgm:prSet/>
      <dgm:spPr/>
      <dgm:t>
        <a:bodyPr/>
        <a:lstStyle/>
        <a:p>
          <a:pPr>
            <a:lnSpc>
              <a:spcPct val="100000"/>
            </a:lnSpc>
          </a:pPr>
          <a:endParaRPr lang="en-US"/>
        </a:p>
      </dgm:t>
    </dgm:pt>
    <dgm:pt modelId="{DD964A59-BCE7-4AE7-BA3E-FDBE146612BE}">
      <dgm:prSet/>
      <dgm:spPr/>
      <dgm:t>
        <a:bodyPr/>
        <a:lstStyle/>
        <a:p>
          <a:pPr>
            <a:lnSpc>
              <a:spcPct val="100000"/>
            </a:lnSpc>
          </a:pPr>
          <a:r>
            <a:rPr lang="en-US"/>
            <a:t>Practical example</a:t>
          </a:r>
        </a:p>
      </dgm:t>
    </dgm:pt>
    <dgm:pt modelId="{46F2403E-DD30-401C-9CE5-35FB7703EB78}" type="parTrans" cxnId="{41BB3156-1AFC-444E-B4C3-11F6F527933F}">
      <dgm:prSet/>
      <dgm:spPr/>
      <dgm:t>
        <a:bodyPr/>
        <a:lstStyle/>
        <a:p>
          <a:endParaRPr lang="en-US"/>
        </a:p>
      </dgm:t>
    </dgm:pt>
    <dgm:pt modelId="{85C013DA-94AE-4909-9F1C-A310C8A26193}" type="sibTrans" cxnId="{41BB3156-1AFC-444E-B4C3-11F6F527933F}">
      <dgm:prSet/>
      <dgm:spPr/>
      <dgm:t>
        <a:bodyPr/>
        <a:lstStyle/>
        <a:p>
          <a:pPr>
            <a:lnSpc>
              <a:spcPct val="100000"/>
            </a:lnSpc>
          </a:pPr>
          <a:endParaRPr lang="en-US"/>
        </a:p>
      </dgm:t>
    </dgm:pt>
    <dgm:pt modelId="{3710D15B-3732-4207-B033-38A971E1D8E1}">
      <dgm:prSet/>
      <dgm:spPr/>
      <dgm:t>
        <a:bodyPr/>
        <a:lstStyle/>
        <a:p>
          <a:pPr>
            <a:lnSpc>
              <a:spcPct val="100000"/>
            </a:lnSpc>
          </a:pPr>
          <a:r>
            <a:rPr lang="en-US"/>
            <a:t>Q &amp; A</a:t>
          </a:r>
        </a:p>
      </dgm:t>
    </dgm:pt>
    <dgm:pt modelId="{CCFED646-7722-4F06-A932-7DAA5B6126AF}" type="parTrans" cxnId="{887CA971-F9D0-4DBD-BB02-F123FA5FBD86}">
      <dgm:prSet/>
      <dgm:spPr/>
      <dgm:t>
        <a:bodyPr/>
        <a:lstStyle/>
        <a:p>
          <a:endParaRPr lang="en-US"/>
        </a:p>
      </dgm:t>
    </dgm:pt>
    <dgm:pt modelId="{E7CBE933-CA4B-4B61-94AB-0A851DC4DBD2}" type="sibTrans" cxnId="{887CA971-F9D0-4DBD-BB02-F123FA5FBD86}">
      <dgm:prSet/>
      <dgm:spPr/>
      <dgm:t>
        <a:bodyPr/>
        <a:lstStyle/>
        <a:p>
          <a:endParaRPr lang="en-US"/>
        </a:p>
      </dgm:t>
    </dgm:pt>
    <dgm:pt modelId="{94AC5E49-6DEC-41B7-87D7-328A7A493BB2}" type="pres">
      <dgm:prSet presAssocID="{1BB11C15-EC59-45BF-A5D2-93995A0BB7F3}" presName="root" presStyleCnt="0">
        <dgm:presLayoutVars>
          <dgm:dir/>
          <dgm:resizeHandles val="exact"/>
        </dgm:presLayoutVars>
      </dgm:prSet>
      <dgm:spPr/>
    </dgm:pt>
    <dgm:pt modelId="{36945221-7996-469C-896F-D1E279506CC8}" type="pres">
      <dgm:prSet presAssocID="{1BB11C15-EC59-45BF-A5D2-93995A0BB7F3}" presName="container" presStyleCnt="0">
        <dgm:presLayoutVars>
          <dgm:dir/>
          <dgm:resizeHandles val="exact"/>
        </dgm:presLayoutVars>
      </dgm:prSet>
      <dgm:spPr/>
    </dgm:pt>
    <dgm:pt modelId="{BE1C5F8A-148E-43F1-AE9D-08AEFB9D0A2D}" type="pres">
      <dgm:prSet presAssocID="{7CBCEB8E-C175-4C15-954B-4B48804CE403}" presName="compNode" presStyleCnt="0"/>
      <dgm:spPr/>
    </dgm:pt>
    <dgm:pt modelId="{9D3E1647-8AE9-4DB1-A882-6307EAD452EB}" type="pres">
      <dgm:prSet presAssocID="{7CBCEB8E-C175-4C15-954B-4B48804CE403}" presName="iconBgRect" presStyleLbl="bgShp" presStyleIdx="0" presStyleCnt="5"/>
      <dgm:spPr/>
    </dgm:pt>
    <dgm:pt modelId="{4544C781-1A96-4F45-85FA-0849974B36C1}" type="pres">
      <dgm:prSet presAssocID="{7CBCEB8E-C175-4C15-954B-4B48804CE4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21875" b="21875"/>
          </a:stretch>
        </a:blipFill>
      </dgm:spPr>
      <dgm:extLst>
        <a:ext uri="{E40237B7-FDA0-4F09-8148-C483321AD2D9}">
          <dgm14:cNvPr xmlns:dgm14="http://schemas.microsoft.com/office/drawing/2010/diagram" id="0" name="" descr="brain_2"/>
        </a:ext>
      </dgm:extLst>
    </dgm:pt>
    <dgm:pt modelId="{C2BFA09F-1180-4146-905C-43D8C7401E14}" type="pres">
      <dgm:prSet presAssocID="{7CBCEB8E-C175-4C15-954B-4B48804CE403}" presName="spaceRect" presStyleCnt="0"/>
      <dgm:spPr/>
    </dgm:pt>
    <dgm:pt modelId="{95D83AB5-7462-46E3-889B-EFB1B17396A5}" type="pres">
      <dgm:prSet presAssocID="{7CBCEB8E-C175-4C15-954B-4B48804CE403}" presName="textRect" presStyleLbl="revTx" presStyleIdx="0" presStyleCnt="5">
        <dgm:presLayoutVars>
          <dgm:chMax val="1"/>
          <dgm:chPref val="1"/>
        </dgm:presLayoutVars>
      </dgm:prSet>
      <dgm:spPr/>
    </dgm:pt>
    <dgm:pt modelId="{ADA4106F-98E1-4009-B63B-3B8ABB403BB8}" type="pres">
      <dgm:prSet presAssocID="{AEC54061-CA0E-495C-A294-1CDFC500722D}" presName="sibTrans" presStyleLbl="sibTrans2D1" presStyleIdx="0" presStyleCnt="0"/>
      <dgm:spPr/>
    </dgm:pt>
    <dgm:pt modelId="{131D4778-93E3-41E9-B8D1-DE2A00A51B17}" type="pres">
      <dgm:prSet presAssocID="{FAC4C506-F510-4266-84FB-0640A9D7010C}" presName="compNode" presStyleCnt="0"/>
      <dgm:spPr/>
    </dgm:pt>
    <dgm:pt modelId="{8894DFC6-31DF-4AE7-95A4-7DAA01328721}" type="pres">
      <dgm:prSet presAssocID="{FAC4C506-F510-4266-84FB-0640A9D7010C}" presName="iconBgRect" presStyleLbl="bgShp" presStyleIdx="1" presStyleCnt="5"/>
      <dgm:spPr/>
    </dgm:pt>
    <dgm:pt modelId="{18995295-85B1-47B0-86F1-FAB9E0D13807}" type="pres">
      <dgm:prSet presAssocID="{FAC4C506-F510-4266-84FB-0640A9D7010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ufacturing_E99C"/>
        </a:ext>
      </dgm:extLst>
    </dgm:pt>
    <dgm:pt modelId="{845A72E8-2A1A-4F97-AA3F-071F2663ECCB}" type="pres">
      <dgm:prSet presAssocID="{FAC4C506-F510-4266-84FB-0640A9D7010C}" presName="spaceRect" presStyleCnt="0"/>
      <dgm:spPr/>
    </dgm:pt>
    <dgm:pt modelId="{4F065256-F58B-4428-B159-04EAD3D49462}" type="pres">
      <dgm:prSet presAssocID="{FAC4C506-F510-4266-84FB-0640A9D7010C}" presName="textRect" presStyleLbl="revTx" presStyleIdx="1" presStyleCnt="5">
        <dgm:presLayoutVars>
          <dgm:chMax val="1"/>
          <dgm:chPref val="1"/>
        </dgm:presLayoutVars>
      </dgm:prSet>
      <dgm:spPr/>
    </dgm:pt>
    <dgm:pt modelId="{7C82D646-3EAF-4904-BF49-13B00D200551}" type="pres">
      <dgm:prSet presAssocID="{8804284D-021C-45B1-BBDC-EE51F582BFAC}" presName="sibTrans" presStyleLbl="sibTrans2D1" presStyleIdx="0" presStyleCnt="0"/>
      <dgm:spPr/>
    </dgm:pt>
    <dgm:pt modelId="{32BA99FA-E470-4C8C-B6CC-134D1A4B871D}" type="pres">
      <dgm:prSet presAssocID="{803EB548-7D10-4164-9791-1B38BF5EF6D0}" presName="compNode" presStyleCnt="0"/>
      <dgm:spPr/>
    </dgm:pt>
    <dgm:pt modelId="{D713C734-D918-44D4-8A9B-611AAA716278}" type="pres">
      <dgm:prSet presAssocID="{803EB548-7D10-4164-9791-1B38BF5EF6D0}" presName="iconBgRect" presStyleLbl="bgShp" presStyleIdx="2" presStyleCnt="5"/>
      <dgm:spPr/>
    </dgm:pt>
    <dgm:pt modelId="{E38F5017-5F5D-42C7-AA3E-442CB80B33E9}" type="pres">
      <dgm:prSet presAssocID="{803EB548-7D10-4164-9791-1B38BF5EF6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t="22396" b="22396"/>
          </a:stretch>
        </a:blipFill>
      </dgm:spPr>
      <dgm:extLst>
        <a:ext uri="{E40237B7-FDA0-4F09-8148-C483321AD2D9}">
          <dgm14:cNvPr xmlns:dgm14="http://schemas.microsoft.com/office/drawing/2010/diagram" id="0" name="" descr="PostUpdateLegacy_E1D7"/>
        </a:ext>
      </dgm:extLst>
    </dgm:pt>
    <dgm:pt modelId="{743A3C74-053D-4FD0-BD68-3257B09835E4}" type="pres">
      <dgm:prSet presAssocID="{803EB548-7D10-4164-9791-1B38BF5EF6D0}" presName="spaceRect" presStyleCnt="0"/>
      <dgm:spPr/>
    </dgm:pt>
    <dgm:pt modelId="{6C0D15EC-BA98-4E67-A9C0-751B5F072CB5}" type="pres">
      <dgm:prSet presAssocID="{803EB548-7D10-4164-9791-1B38BF5EF6D0}" presName="textRect" presStyleLbl="revTx" presStyleIdx="2" presStyleCnt="5">
        <dgm:presLayoutVars>
          <dgm:chMax val="1"/>
          <dgm:chPref val="1"/>
        </dgm:presLayoutVars>
      </dgm:prSet>
      <dgm:spPr/>
    </dgm:pt>
    <dgm:pt modelId="{E341A4D1-A5C7-42DD-9932-89AA4A4AC73B}" type="pres">
      <dgm:prSet presAssocID="{B98147C0-DC8C-4B11-AD65-8D1A23E6B3DD}" presName="sibTrans" presStyleLbl="sibTrans2D1" presStyleIdx="0" presStyleCnt="0"/>
      <dgm:spPr/>
    </dgm:pt>
    <dgm:pt modelId="{A152F780-973A-4FC1-A7CB-9DF612F74C38}" type="pres">
      <dgm:prSet presAssocID="{DD964A59-BCE7-4AE7-BA3E-FDBE146612BE}" presName="compNode" presStyleCnt="0"/>
      <dgm:spPr/>
    </dgm:pt>
    <dgm:pt modelId="{203401AD-E52C-48AF-A824-69980658ABBB}" type="pres">
      <dgm:prSet presAssocID="{DD964A59-BCE7-4AE7-BA3E-FDBE146612BE}" presName="iconBgRect" presStyleLbl="bgShp" presStyleIdx="3" presStyleCnt="5"/>
      <dgm:spPr/>
    </dgm:pt>
    <dgm:pt modelId="{D0B4CC43-5C39-4406-93A5-618DB1200BE5}" type="pres">
      <dgm:prSet presAssocID="{DD964A59-BCE7-4AE7-BA3E-FDBE146612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rrow_21"/>
        </a:ext>
      </dgm:extLst>
    </dgm:pt>
    <dgm:pt modelId="{E46B8096-1716-4455-9153-381B2553A431}" type="pres">
      <dgm:prSet presAssocID="{DD964A59-BCE7-4AE7-BA3E-FDBE146612BE}" presName="spaceRect" presStyleCnt="0"/>
      <dgm:spPr/>
    </dgm:pt>
    <dgm:pt modelId="{83789042-8131-467D-B569-E94EB986A1A8}" type="pres">
      <dgm:prSet presAssocID="{DD964A59-BCE7-4AE7-BA3E-FDBE146612BE}" presName="textRect" presStyleLbl="revTx" presStyleIdx="3" presStyleCnt="5">
        <dgm:presLayoutVars>
          <dgm:chMax val="1"/>
          <dgm:chPref val="1"/>
        </dgm:presLayoutVars>
      </dgm:prSet>
      <dgm:spPr/>
    </dgm:pt>
    <dgm:pt modelId="{E6BB67D0-80A9-4ACB-8ACC-E2FFB949ADA5}" type="pres">
      <dgm:prSet presAssocID="{85C013DA-94AE-4909-9F1C-A310C8A26193}" presName="sibTrans" presStyleLbl="sibTrans2D1" presStyleIdx="0" presStyleCnt="0"/>
      <dgm:spPr/>
    </dgm:pt>
    <dgm:pt modelId="{71B8291D-3682-4F0A-815D-10EC35EECC26}" type="pres">
      <dgm:prSet presAssocID="{3710D15B-3732-4207-B033-38A971E1D8E1}" presName="compNode" presStyleCnt="0"/>
      <dgm:spPr/>
    </dgm:pt>
    <dgm:pt modelId="{62E4DC04-A09C-4DD9-A0BC-678BEBA370B9}" type="pres">
      <dgm:prSet presAssocID="{3710D15B-3732-4207-B033-38A971E1D8E1}" presName="iconBgRect" presStyleLbl="bgShp" presStyleIdx="4" presStyleCnt="5"/>
      <dgm:spPr/>
    </dgm:pt>
    <dgm:pt modelId="{2ACD32D2-1FB2-4826-A698-9EAB45244C59}" type="pres">
      <dgm:prSet presAssocID="{3710D15B-3732-4207-B033-38A971E1D8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l="22727" r="22727"/>
          </a:stretch>
        </a:blipFill>
      </dgm:spPr>
      <dgm:extLst>
        <a:ext uri="{E40237B7-FDA0-4F09-8148-C483321AD2D9}">
          <dgm14:cNvPr xmlns:dgm14="http://schemas.microsoft.com/office/drawing/2010/diagram" id="0" name="" descr="question"/>
        </a:ext>
      </dgm:extLst>
    </dgm:pt>
    <dgm:pt modelId="{1B1E6CE1-C73E-4736-AFB6-35CA0EBC6EE5}" type="pres">
      <dgm:prSet presAssocID="{3710D15B-3732-4207-B033-38A971E1D8E1}" presName="spaceRect" presStyleCnt="0"/>
      <dgm:spPr/>
    </dgm:pt>
    <dgm:pt modelId="{C1D94ED2-06C4-497C-93E6-557BE853B99F}" type="pres">
      <dgm:prSet presAssocID="{3710D15B-3732-4207-B033-38A971E1D8E1}" presName="textRect" presStyleLbl="revTx" presStyleIdx="4" presStyleCnt="5">
        <dgm:presLayoutVars>
          <dgm:chMax val="1"/>
          <dgm:chPref val="1"/>
        </dgm:presLayoutVars>
      </dgm:prSet>
      <dgm:spPr/>
    </dgm:pt>
  </dgm:ptLst>
  <dgm:cxnLst>
    <dgm:cxn modelId="{77051E0A-0674-46B3-B1C0-6D3B5AE8BE11}" type="presOf" srcId="{AEC54061-CA0E-495C-A294-1CDFC500722D}" destId="{ADA4106F-98E1-4009-B63B-3B8ABB403BB8}" srcOrd="0" destOrd="0" presId="urn:microsoft.com/office/officeart/2018/2/layout/IconCircleList"/>
    <dgm:cxn modelId="{4DEA1D24-0A62-4590-B035-245C189B9B63}" type="presOf" srcId="{1BB11C15-EC59-45BF-A5D2-93995A0BB7F3}" destId="{94AC5E49-6DEC-41B7-87D7-328A7A493BB2}" srcOrd="0" destOrd="0" presId="urn:microsoft.com/office/officeart/2018/2/layout/IconCircleList"/>
    <dgm:cxn modelId="{038E4F3B-95F8-4B64-B2C4-554B4703012D}" type="presOf" srcId="{85C013DA-94AE-4909-9F1C-A310C8A26193}" destId="{E6BB67D0-80A9-4ACB-8ACC-E2FFB949ADA5}" srcOrd="0" destOrd="0" presId="urn:microsoft.com/office/officeart/2018/2/layout/IconCircleList"/>
    <dgm:cxn modelId="{EE76D966-591C-428B-AE98-F6BB6401DD2F}" type="presOf" srcId="{FAC4C506-F510-4266-84FB-0640A9D7010C}" destId="{4F065256-F58B-4428-B159-04EAD3D49462}" srcOrd="0" destOrd="0" presId="urn:microsoft.com/office/officeart/2018/2/layout/IconCircleList"/>
    <dgm:cxn modelId="{DDDFBA4A-B308-40A8-8368-C46163C5944C}" srcId="{1BB11C15-EC59-45BF-A5D2-93995A0BB7F3}" destId="{803EB548-7D10-4164-9791-1B38BF5EF6D0}" srcOrd="2" destOrd="0" parTransId="{47010984-D02D-4615-BB59-17EEF901916C}" sibTransId="{B98147C0-DC8C-4B11-AD65-8D1A23E6B3DD}"/>
    <dgm:cxn modelId="{F3E3194D-F92C-4FF8-B657-5631CBB9A6E5}" type="presOf" srcId="{803EB548-7D10-4164-9791-1B38BF5EF6D0}" destId="{6C0D15EC-BA98-4E67-A9C0-751B5F072CB5}" srcOrd="0" destOrd="0" presId="urn:microsoft.com/office/officeart/2018/2/layout/IconCircleList"/>
    <dgm:cxn modelId="{887CA971-F9D0-4DBD-BB02-F123FA5FBD86}" srcId="{1BB11C15-EC59-45BF-A5D2-93995A0BB7F3}" destId="{3710D15B-3732-4207-B033-38A971E1D8E1}" srcOrd="4" destOrd="0" parTransId="{CCFED646-7722-4F06-A932-7DAA5B6126AF}" sibTransId="{E7CBE933-CA4B-4B61-94AB-0A851DC4DBD2}"/>
    <dgm:cxn modelId="{41BB3156-1AFC-444E-B4C3-11F6F527933F}" srcId="{1BB11C15-EC59-45BF-A5D2-93995A0BB7F3}" destId="{DD964A59-BCE7-4AE7-BA3E-FDBE146612BE}" srcOrd="3" destOrd="0" parTransId="{46F2403E-DD30-401C-9CE5-35FB7703EB78}" sibTransId="{85C013DA-94AE-4909-9F1C-A310C8A26193}"/>
    <dgm:cxn modelId="{CAF4378F-14CF-469D-B606-9FB7AABB2F1B}" srcId="{1BB11C15-EC59-45BF-A5D2-93995A0BB7F3}" destId="{7CBCEB8E-C175-4C15-954B-4B48804CE403}" srcOrd="0" destOrd="0" parTransId="{B29D728B-05BB-4F1E-B342-457EE6C71AF6}" sibTransId="{AEC54061-CA0E-495C-A294-1CDFC500722D}"/>
    <dgm:cxn modelId="{DC58B797-222B-4F61-8D0D-5984531B0B7B}" type="presOf" srcId="{3710D15B-3732-4207-B033-38A971E1D8E1}" destId="{C1D94ED2-06C4-497C-93E6-557BE853B99F}" srcOrd="0" destOrd="0" presId="urn:microsoft.com/office/officeart/2018/2/layout/IconCircleList"/>
    <dgm:cxn modelId="{6E77B6BA-919C-479B-ADBB-0EE873E26B76}" type="presOf" srcId="{DD964A59-BCE7-4AE7-BA3E-FDBE146612BE}" destId="{83789042-8131-467D-B569-E94EB986A1A8}" srcOrd="0" destOrd="0" presId="urn:microsoft.com/office/officeart/2018/2/layout/IconCircleList"/>
    <dgm:cxn modelId="{CEAE3CBB-F87F-4775-8E51-B84669E59CD9}" type="presOf" srcId="{7CBCEB8E-C175-4C15-954B-4B48804CE403}" destId="{95D83AB5-7462-46E3-889B-EFB1B17396A5}" srcOrd="0" destOrd="0" presId="urn:microsoft.com/office/officeart/2018/2/layout/IconCircleList"/>
    <dgm:cxn modelId="{A2D17BC0-C7E1-4E75-A4E0-7EC6769224D9}" srcId="{1BB11C15-EC59-45BF-A5D2-93995A0BB7F3}" destId="{FAC4C506-F510-4266-84FB-0640A9D7010C}" srcOrd="1" destOrd="0" parTransId="{802FD3D1-E5EA-48E6-9F30-DD41B9FF78E5}" sibTransId="{8804284D-021C-45B1-BBDC-EE51F582BFAC}"/>
    <dgm:cxn modelId="{7B349EDD-DE2E-47B0-B206-C645B45B8736}" type="presOf" srcId="{8804284D-021C-45B1-BBDC-EE51F582BFAC}" destId="{7C82D646-3EAF-4904-BF49-13B00D200551}" srcOrd="0" destOrd="0" presId="urn:microsoft.com/office/officeart/2018/2/layout/IconCircleList"/>
    <dgm:cxn modelId="{05CC7DE7-E387-4E10-852F-9E0FB8FDBD7A}" type="presOf" srcId="{B98147C0-DC8C-4B11-AD65-8D1A23E6B3DD}" destId="{E341A4D1-A5C7-42DD-9932-89AA4A4AC73B}" srcOrd="0" destOrd="0" presId="urn:microsoft.com/office/officeart/2018/2/layout/IconCircleList"/>
    <dgm:cxn modelId="{FC56F206-DA59-4A5B-96CA-BC7728B9237B}" type="presParOf" srcId="{94AC5E49-6DEC-41B7-87D7-328A7A493BB2}" destId="{36945221-7996-469C-896F-D1E279506CC8}" srcOrd="0" destOrd="0" presId="urn:microsoft.com/office/officeart/2018/2/layout/IconCircleList"/>
    <dgm:cxn modelId="{F543FB89-C003-408E-92C2-337C51A2875D}" type="presParOf" srcId="{36945221-7996-469C-896F-D1E279506CC8}" destId="{BE1C5F8A-148E-43F1-AE9D-08AEFB9D0A2D}" srcOrd="0" destOrd="0" presId="urn:microsoft.com/office/officeart/2018/2/layout/IconCircleList"/>
    <dgm:cxn modelId="{5C3C0966-BB0E-4EBB-A581-12E10841CF17}" type="presParOf" srcId="{BE1C5F8A-148E-43F1-AE9D-08AEFB9D0A2D}" destId="{9D3E1647-8AE9-4DB1-A882-6307EAD452EB}" srcOrd="0" destOrd="0" presId="urn:microsoft.com/office/officeart/2018/2/layout/IconCircleList"/>
    <dgm:cxn modelId="{A9452129-2C2C-4966-BD69-A70FAD14D74F}" type="presParOf" srcId="{BE1C5F8A-148E-43F1-AE9D-08AEFB9D0A2D}" destId="{4544C781-1A96-4F45-85FA-0849974B36C1}" srcOrd="1" destOrd="0" presId="urn:microsoft.com/office/officeart/2018/2/layout/IconCircleList"/>
    <dgm:cxn modelId="{BB2085DA-7005-4D54-A433-80BA484DE354}" type="presParOf" srcId="{BE1C5F8A-148E-43F1-AE9D-08AEFB9D0A2D}" destId="{C2BFA09F-1180-4146-905C-43D8C7401E14}" srcOrd="2" destOrd="0" presId="urn:microsoft.com/office/officeart/2018/2/layout/IconCircleList"/>
    <dgm:cxn modelId="{2A292DAD-2E40-42F9-A2D0-2DB874C6DC92}" type="presParOf" srcId="{BE1C5F8A-148E-43F1-AE9D-08AEFB9D0A2D}" destId="{95D83AB5-7462-46E3-889B-EFB1B17396A5}" srcOrd="3" destOrd="0" presId="urn:microsoft.com/office/officeart/2018/2/layout/IconCircleList"/>
    <dgm:cxn modelId="{8E936BE2-12AF-4271-BA56-9E6C158B64EA}" type="presParOf" srcId="{36945221-7996-469C-896F-D1E279506CC8}" destId="{ADA4106F-98E1-4009-B63B-3B8ABB403BB8}" srcOrd="1" destOrd="0" presId="urn:microsoft.com/office/officeart/2018/2/layout/IconCircleList"/>
    <dgm:cxn modelId="{1A0677FD-F9C2-48FF-AE5E-F14BD69B5F4E}" type="presParOf" srcId="{36945221-7996-469C-896F-D1E279506CC8}" destId="{131D4778-93E3-41E9-B8D1-DE2A00A51B17}" srcOrd="2" destOrd="0" presId="urn:microsoft.com/office/officeart/2018/2/layout/IconCircleList"/>
    <dgm:cxn modelId="{241D7FB5-E77C-4654-ABEF-BB83C835D8B4}" type="presParOf" srcId="{131D4778-93E3-41E9-B8D1-DE2A00A51B17}" destId="{8894DFC6-31DF-4AE7-95A4-7DAA01328721}" srcOrd="0" destOrd="0" presId="urn:microsoft.com/office/officeart/2018/2/layout/IconCircleList"/>
    <dgm:cxn modelId="{E33B48EB-F53D-48F4-8630-398B7D6BAF68}" type="presParOf" srcId="{131D4778-93E3-41E9-B8D1-DE2A00A51B17}" destId="{18995295-85B1-47B0-86F1-FAB9E0D13807}" srcOrd="1" destOrd="0" presId="urn:microsoft.com/office/officeart/2018/2/layout/IconCircleList"/>
    <dgm:cxn modelId="{B54EFE22-C32F-4D19-AB41-D9488C6A7797}" type="presParOf" srcId="{131D4778-93E3-41E9-B8D1-DE2A00A51B17}" destId="{845A72E8-2A1A-4F97-AA3F-071F2663ECCB}" srcOrd="2" destOrd="0" presId="urn:microsoft.com/office/officeart/2018/2/layout/IconCircleList"/>
    <dgm:cxn modelId="{19CA9D5F-AB56-4D82-A4A5-01DC39678D0B}" type="presParOf" srcId="{131D4778-93E3-41E9-B8D1-DE2A00A51B17}" destId="{4F065256-F58B-4428-B159-04EAD3D49462}" srcOrd="3" destOrd="0" presId="urn:microsoft.com/office/officeart/2018/2/layout/IconCircleList"/>
    <dgm:cxn modelId="{EBC2EBFB-44EF-4027-846D-431BD4E692E6}" type="presParOf" srcId="{36945221-7996-469C-896F-D1E279506CC8}" destId="{7C82D646-3EAF-4904-BF49-13B00D200551}" srcOrd="3" destOrd="0" presId="urn:microsoft.com/office/officeart/2018/2/layout/IconCircleList"/>
    <dgm:cxn modelId="{0FE7927F-038D-4650-B6BE-3F14724CB9F7}" type="presParOf" srcId="{36945221-7996-469C-896F-D1E279506CC8}" destId="{32BA99FA-E470-4C8C-B6CC-134D1A4B871D}" srcOrd="4" destOrd="0" presId="urn:microsoft.com/office/officeart/2018/2/layout/IconCircleList"/>
    <dgm:cxn modelId="{724B478E-A092-49A0-BAA4-87D433E146F9}" type="presParOf" srcId="{32BA99FA-E470-4C8C-B6CC-134D1A4B871D}" destId="{D713C734-D918-44D4-8A9B-611AAA716278}" srcOrd="0" destOrd="0" presId="urn:microsoft.com/office/officeart/2018/2/layout/IconCircleList"/>
    <dgm:cxn modelId="{9172DBCB-0E21-41CE-84D0-0B9C98D08CE5}" type="presParOf" srcId="{32BA99FA-E470-4C8C-B6CC-134D1A4B871D}" destId="{E38F5017-5F5D-42C7-AA3E-442CB80B33E9}" srcOrd="1" destOrd="0" presId="urn:microsoft.com/office/officeart/2018/2/layout/IconCircleList"/>
    <dgm:cxn modelId="{8473AD2C-4D4E-43F4-A330-847C97BCA95C}" type="presParOf" srcId="{32BA99FA-E470-4C8C-B6CC-134D1A4B871D}" destId="{743A3C74-053D-4FD0-BD68-3257B09835E4}" srcOrd="2" destOrd="0" presId="urn:microsoft.com/office/officeart/2018/2/layout/IconCircleList"/>
    <dgm:cxn modelId="{3C8903A2-A253-4CB2-837C-DE1128373697}" type="presParOf" srcId="{32BA99FA-E470-4C8C-B6CC-134D1A4B871D}" destId="{6C0D15EC-BA98-4E67-A9C0-751B5F072CB5}" srcOrd="3" destOrd="0" presId="urn:microsoft.com/office/officeart/2018/2/layout/IconCircleList"/>
    <dgm:cxn modelId="{E003F976-7348-4F49-B6A7-A1D4D851EAEA}" type="presParOf" srcId="{36945221-7996-469C-896F-D1E279506CC8}" destId="{E341A4D1-A5C7-42DD-9932-89AA4A4AC73B}" srcOrd="5" destOrd="0" presId="urn:microsoft.com/office/officeart/2018/2/layout/IconCircleList"/>
    <dgm:cxn modelId="{530C6A7F-49B7-4191-B3A7-13368DBE0DC8}" type="presParOf" srcId="{36945221-7996-469C-896F-D1E279506CC8}" destId="{A152F780-973A-4FC1-A7CB-9DF612F74C38}" srcOrd="6" destOrd="0" presId="urn:microsoft.com/office/officeart/2018/2/layout/IconCircleList"/>
    <dgm:cxn modelId="{E4D99692-D3CF-4BDF-8347-EAC2A90EED82}" type="presParOf" srcId="{A152F780-973A-4FC1-A7CB-9DF612F74C38}" destId="{203401AD-E52C-48AF-A824-69980658ABBB}" srcOrd="0" destOrd="0" presId="urn:microsoft.com/office/officeart/2018/2/layout/IconCircleList"/>
    <dgm:cxn modelId="{90716228-9732-4ED5-8F49-C6437FF195AF}" type="presParOf" srcId="{A152F780-973A-4FC1-A7CB-9DF612F74C38}" destId="{D0B4CC43-5C39-4406-93A5-618DB1200BE5}" srcOrd="1" destOrd="0" presId="urn:microsoft.com/office/officeart/2018/2/layout/IconCircleList"/>
    <dgm:cxn modelId="{B8F8D52B-831D-4683-9372-B4EEA60E81F7}" type="presParOf" srcId="{A152F780-973A-4FC1-A7CB-9DF612F74C38}" destId="{E46B8096-1716-4455-9153-381B2553A431}" srcOrd="2" destOrd="0" presId="urn:microsoft.com/office/officeart/2018/2/layout/IconCircleList"/>
    <dgm:cxn modelId="{CCE60CB9-83EA-4811-9B9E-BEC7C12641D0}" type="presParOf" srcId="{A152F780-973A-4FC1-A7CB-9DF612F74C38}" destId="{83789042-8131-467D-B569-E94EB986A1A8}" srcOrd="3" destOrd="0" presId="urn:microsoft.com/office/officeart/2018/2/layout/IconCircleList"/>
    <dgm:cxn modelId="{8581AB62-E028-41FB-A2C4-211C645AD5E1}" type="presParOf" srcId="{36945221-7996-469C-896F-D1E279506CC8}" destId="{E6BB67D0-80A9-4ACB-8ACC-E2FFB949ADA5}" srcOrd="7" destOrd="0" presId="urn:microsoft.com/office/officeart/2018/2/layout/IconCircleList"/>
    <dgm:cxn modelId="{DAA0567D-CC97-43C0-B308-F50D4C29B385}" type="presParOf" srcId="{36945221-7996-469C-896F-D1E279506CC8}" destId="{71B8291D-3682-4F0A-815D-10EC35EECC26}" srcOrd="8" destOrd="0" presId="urn:microsoft.com/office/officeart/2018/2/layout/IconCircleList"/>
    <dgm:cxn modelId="{E3554DA8-F90A-4BD8-94E2-83649C2DDC99}" type="presParOf" srcId="{71B8291D-3682-4F0A-815D-10EC35EECC26}" destId="{62E4DC04-A09C-4DD9-A0BC-678BEBA370B9}" srcOrd="0" destOrd="0" presId="urn:microsoft.com/office/officeart/2018/2/layout/IconCircleList"/>
    <dgm:cxn modelId="{F1C9B4C9-6CB1-4A3D-BFDE-2E6AFA994054}" type="presParOf" srcId="{71B8291D-3682-4F0A-815D-10EC35EECC26}" destId="{2ACD32D2-1FB2-4826-A698-9EAB45244C59}" srcOrd="1" destOrd="0" presId="urn:microsoft.com/office/officeart/2018/2/layout/IconCircleList"/>
    <dgm:cxn modelId="{D1D49290-907C-4F5B-887F-F7A8016FB073}" type="presParOf" srcId="{71B8291D-3682-4F0A-815D-10EC35EECC26}" destId="{1B1E6CE1-C73E-4736-AFB6-35CA0EBC6EE5}" srcOrd="2" destOrd="0" presId="urn:microsoft.com/office/officeart/2018/2/layout/IconCircleList"/>
    <dgm:cxn modelId="{3B851FF4-12AD-47A6-A951-0955FC0B27E8}" type="presParOf" srcId="{71B8291D-3682-4F0A-815D-10EC35EECC26}" destId="{C1D94ED2-06C4-497C-93E6-557BE853B99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891BE-353B-4B01-A4CB-0F4B6079FEB1}"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6F098336-91D2-40B8-A4C6-66D8EB56C4E0}">
      <dgm:prSet/>
      <dgm:spPr/>
      <dgm:t>
        <a:bodyPr/>
        <a:lstStyle/>
        <a:p>
          <a:pPr>
            <a:lnSpc>
              <a:spcPct val="100000"/>
            </a:lnSpc>
          </a:pPr>
          <a:r>
            <a:rPr lang="en-US"/>
            <a:t>Data Science</a:t>
          </a:r>
        </a:p>
      </dgm:t>
    </dgm:pt>
    <dgm:pt modelId="{9A75CD09-B687-4D31-AF28-DC98AC23587F}" type="parTrans" cxnId="{74810D57-7782-4DA1-BD4D-102DE5367818}">
      <dgm:prSet/>
      <dgm:spPr/>
      <dgm:t>
        <a:bodyPr/>
        <a:lstStyle/>
        <a:p>
          <a:endParaRPr lang="en-US"/>
        </a:p>
      </dgm:t>
    </dgm:pt>
    <dgm:pt modelId="{6C429A3C-075E-437F-93F4-A9C8AAFC8BD3}" type="sibTrans" cxnId="{74810D57-7782-4DA1-BD4D-102DE5367818}">
      <dgm:prSet/>
      <dgm:spPr/>
      <dgm:t>
        <a:bodyPr/>
        <a:lstStyle/>
        <a:p>
          <a:pPr>
            <a:lnSpc>
              <a:spcPct val="100000"/>
            </a:lnSpc>
          </a:pPr>
          <a:endParaRPr lang="en-US"/>
        </a:p>
      </dgm:t>
    </dgm:pt>
    <dgm:pt modelId="{6DCE197C-28B2-4CF0-8D89-A78A2347776F}">
      <dgm:prSet/>
      <dgm:spPr/>
      <dgm:t>
        <a:bodyPr/>
        <a:lstStyle/>
        <a:p>
          <a:pPr>
            <a:lnSpc>
              <a:spcPct val="100000"/>
            </a:lnSpc>
          </a:pPr>
          <a:r>
            <a:rPr lang="en-US"/>
            <a:t>Machine Learning</a:t>
          </a:r>
        </a:p>
      </dgm:t>
    </dgm:pt>
    <dgm:pt modelId="{BF6C1BB1-656E-4366-B6A2-E1C07CACBC1D}" type="parTrans" cxnId="{0828DCA5-9EF9-42E1-B3D0-80693B6D4855}">
      <dgm:prSet/>
      <dgm:spPr/>
      <dgm:t>
        <a:bodyPr/>
        <a:lstStyle/>
        <a:p>
          <a:endParaRPr lang="en-US"/>
        </a:p>
      </dgm:t>
    </dgm:pt>
    <dgm:pt modelId="{F44F473E-660E-4EA1-BDEE-4BC9085AA4A6}" type="sibTrans" cxnId="{0828DCA5-9EF9-42E1-B3D0-80693B6D4855}">
      <dgm:prSet/>
      <dgm:spPr/>
      <dgm:t>
        <a:bodyPr/>
        <a:lstStyle/>
        <a:p>
          <a:pPr>
            <a:lnSpc>
              <a:spcPct val="100000"/>
            </a:lnSpc>
          </a:pPr>
          <a:endParaRPr lang="en-US"/>
        </a:p>
      </dgm:t>
    </dgm:pt>
    <dgm:pt modelId="{5498251B-3646-49BA-927C-B96800226848}">
      <dgm:prSet/>
      <dgm:spPr/>
      <dgm:t>
        <a:bodyPr/>
        <a:lstStyle/>
        <a:p>
          <a:pPr>
            <a:lnSpc>
              <a:spcPct val="100000"/>
            </a:lnSpc>
          </a:pPr>
          <a:r>
            <a:rPr lang="en-US"/>
            <a:t>Deep Learning</a:t>
          </a:r>
        </a:p>
      </dgm:t>
    </dgm:pt>
    <dgm:pt modelId="{4CCD2134-14D0-4A61-BEF4-5C0A2BBC0FA4}" type="parTrans" cxnId="{705E4B88-B17C-4F16-BB09-BCA5EC96532F}">
      <dgm:prSet/>
      <dgm:spPr/>
      <dgm:t>
        <a:bodyPr/>
        <a:lstStyle/>
        <a:p>
          <a:endParaRPr lang="en-US"/>
        </a:p>
      </dgm:t>
    </dgm:pt>
    <dgm:pt modelId="{15D4B0EF-89FE-4119-9FB8-7D0D716B2C0D}" type="sibTrans" cxnId="{705E4B88-B17C-4F16-BB09-BCA5EC96532F}">
      <dgm:prSet/>
      <dgm:spPr/>
      <dgm:t>
        <a:bodyPr/>
        <a:lstStyle/>
        <a:p>
          <a:endParaRPr lang="en-US"/>
        </a:p>
      </dgm:t>
    </dgm:pt>
    <dgm:pt modelId="{95F9C95C-3729-4AB6-BD24-8E0DF1CD506B}">
      <dgm:prSet/>
      <dgm:spPr/>
      <dgm:t>
        <a:bodyPr/>
        <a:lstStyle/>
        <a:p>
          <a:pPr>
            <a:lnSpc>
              <a:spcPct val="100000"/>
            </a:lnSpc>
          </a:pPr>
          <a:r>
            <a:rPr lang="en-US" dirty="0"/>
            <a:t>Artificial Intelligence</a:t>
          </a:r>
        </a:p>
      </dgm:t>
    </dgm:pt>
    <dgm:pt modelId="{CB4F9FE0-4915-4F22-9CCD-33BA57335F1D}" type="parTrans" cxnId="{386F9588-9C36-4569-B12B-62D66C3A59D1}">
      <dgm:prSet/>
      <dgm:spPr/>
      <dgm:t>
        <a:bodyPr/>
        <a:lstStyle/>
        <a:p>
          <a:endParaRPr lang="en-KE"/>
        </a:p>
      </dgm:t>
    </dgm:pt>
    <dgm:pt modelId="{5C7C549B-D774-4D88-85D4-2D79A4994A4A}" type="sibTrans" cxnId="{386F9588-9C36-4569-B12B-62D66C3A59D1}">
      <dgm:prSet/>
      <dgm:spPr/>
      <dgm:t>
        <a:bodyPr/>
        <a:lstStyle/>
        <a:p>
          <a:pPr>
            <a:lnSpc>
              <a:spcPct val="100000"/>
            </a:lnSpc>
          </a:pPr>
          <a:endParaRPr lang="en-KE"/>
        </a:p>
      </dgm:t>
    </dgm:pt>
    <dgm:pt modelId="{A596FDB8-0964-42FA-912B-0EE864DEE00F}" type="pres">
      <dgm:prSet presAssocID="{A77891BE-353B-4B01-A4CB-0F4B6079FEB1}" presName="root" presStyleCnt="0">
        <dgm:presLayoutVars>
          <dgm:dir/>
          <dgm:resizeHandles val="exact"/>
        </dgm:presLayoutVars>
      </dgm:prSet>
      <dgm:spPr/>
    </dgm:pt>
    <dgm:pt modelId="{3B9F04D0-00B7-41AF-9819-14DCEA7723F5}" type="pres">
      <dgm:prSet presAssocID="{A77891BE-353B-4B01-A4CB-0F4B6079FEB1}" presName="container" presStyleCnt="0">
        <dgm:presLayoutVars>
          <dgm:dir/>
          <dgm:resizeHandles val="exact"/>
        </dgm:presLayoutVars>
      </dgm:prSet>
      <dgm:spPr/>
    </dgm:pt>
    <dgm:pt modelId="{7D7AB2BB-8D43-409E-AAE2-74A5DB9D0E92}" type="pres">
      <dgm:prSet presAssocID="{6F098336-91D2-40B8-A4C6-66D8EB56C4E0}" presName="compNode" presStyleCnt="0"/>
      <dgm:spPr/>
    </dgm:pt>
    <dgm:pt modelId="{2A852970-1071-4CA0-9CD1-B363C1A2F58B}" type="pres">
      <dgm:prSet presAssocID="{6F098336-91D2-40B8-A4C6-66D8EB56C4E0}" presName="iconBgRect" presStyleLbl="bgShp" presStyleIdx="0" presStyleCnt="4"/>
      <dgm:spPr/>
    </dgm:pt>
    <dgm:pt modelId="{40ED4327-1D54-47EC-9A94-A6090251A48E}" type="pres">
      <dgm:prSet presAssocID="{6F098336-91D2-40B8-A4C6-66D8EB56C4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5E7DC27-E2BA-4E8B-A275-D5B5FDD949EF}" type="pres">
      <dgm:prSet presAssocID="{6F098336-91D2-40B8-A4C6-66D8EB56C4E0}" presName="spaceRect" presStyleCnt="0"/>
      <dgm:spPr/>
    </dgm:pt>
    <dgm:pt modelId="{91F8E015-7E48-4169-B37B-6B6B876E3501}" type="pres">
      <dgm:prSet presAssocID="{6F098336-91D2-40B8-A4C6-66D8EB56C4E0}" presName="textRect" presStyleLbl="revTx" presStyleIdx="0" presStyleCnt="4">
        <dgm:presLayoutVars>
          <dgm:chMax val="1"/>
          <dgm:chPref val="1"/>
        </dgm:presLayoutVars>
      </dgm:prSet>
      <dgm:spPr/>
    </dgm:pt>
    <dgm:pt modelId="{104877E6-DA26-4297-901A-9D3C771B3B62}" type="pres">
      <dgm:prSet presAssocID="{6C429A3C-075E-437F-93F4-A9C8AAFC8BD3}" presName="sibTrans" presStyleLbl="sibTrans2D1" presStyleIdx="0" presStyleCnt="0"/>
      <dgm:spPr/>
    </dgm:pt>
    <dgm:pt modelId="{7D627D8C-193E-425C-B4BB-71996F204659}" type="pres">
      <dgm:prSet presAssocID="{95F9C95C-3729-4AB6-BD24-8E0DF1CD506B}" presName="compNode" presStyleCnt="0"/>
      <dgm:spPr/>
    </dgm:pt>
    <dgm:pt modelId="{13EBEE75-692F-4A02-A4E4-E27193B61DC9}" type="pres">
      <dgm:prSet presAssocID="{95F9C95C-3729-4AB6-BD24-8E0DF1CD506B}" presName="iconBgRect" presStyleLbl="bgShp" presStyleIdx="1" presStyleCnt="4"/>
      <dgm:spPr/>
    </dgm:pt>
    <dgm:pt modelId="{1702F818-F80C-4789-8176-A0AAA3299999}" type="pres">
      <dgm:prSet presAssocID="{95F9C95C-3729-4AB6-BD24-8E0DF1CD50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97D7305-3B49-45BB-9C2B-1BCCA1955F30}" type="pres">
      <dgm:prSet presAssocID="{95F9C95C-3729-4AB6-BD24-8E0DF1CD506B}" presName="spaceRect" presStyleCnt="0"/>
      <dgm:spPr/>
    </dgm:pt>
    <dgm:pt modelId="{229CAECE-BAA4-4522-99CB-9F20EBF595E1}" type="pres">
      <dgm:prSet presAssocID="{95F9C95C-3729-4AB6-BD24-8E0DF1CD506B}" presName="textRect" presStyleLbl="revTx" presStyleIdx="1" presStyleCnt="4">
        <dgm:presLayoutVars>
          <dgm:chMax val="1"/>
          <dgm:chPref val="1"/>
        </dgm:presLayoutVars>
      </dgm:prSet>
      <dgm:spPr/>
    </dgm:pt>
    <dgm:pt modelId="{24BEB6E6-7515-44CE-89C3-1F017BED9704}" type="pres">
      <dgm:prSet presAssocID="{5C7C549B-D774-4D88-85D4-2D79A4994A4A}" presName="sibTrans" presStyleLbl="sibTrans2D1" presStyleIdx="0" presStyleCnt="0"/>
      <dgm:spPr/>
    </dgm:pt>
    <dgm:pt modelId="{570398FC-CE8B-43F7-8C45-A90FC41B3C94}" type="pres">
      <dgm:prSet presAssocID="{6DCE197C-28B2-4CF0-8D89-A78A2347776F}" presName="compNode" presStyleCnt="0"/>
      <dgm:spPr/>
    </dgm:pt>
    <dgm:pt modelId="{B0E09127-BFAB-422F-8D6A-1E5DE9E308CB}" type="pres">
      <dgm:prSet presAssocID="{6DCE197C-28B2-4CF0-8D89-A78A2347776F}" presName="iconBgRect" presStyleLbl="bgShp" presStyleIdx="2" presStyleCnt="4"/>
      <dgm:spPr/>
    </dgm:pt>
    <dgm:pt modelId="{FF651D64-89C4-4884-9EEF-8EB1FC5772D6}" type="pres">
      <dgm:prSet presAssocID="{6DCE197C-28B2-4CF0-8D89-A78A234777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776F7BE7-BC8E-4997-B372-BAFBDB0953F1}" type="pres">
      <dgm:prSet presAssocID="{6DCE197C-28B2-4CF0-8D89-A78A2347776F}" presName="spaceRect" presStyleCnt="0"/>
      <dgm:spPr/>
    </dgm:pt>
    <dgm:pt modelId="{CE3FE596-09CC-4C04-B7FF-C41147FAB7FE}" type="pres">
      <dgm:prSet presAssocID="{6DCE197C-28B2-4CF0-8D89-A78A2347776F}" presName="textRect" presStyleLbl="revTx" presStyleIdx="2" presStyleCnt="4">
        <dgm:presLayoutVars>
          <dgm:chMax val="1"/>
          <dgm:chPref val="1"/>
        </dgm:presLayoutVars>
      </dgm:prSet>
      <dgm:spPr/>
    </dgm:pt>
    <dgm:pt modelId="{1235F243-4F1F-474C-8AAA-0ABA7F76259B}" type="pres">
      <dgm:prSet presAssocID="{F44F473E-660E-4EA1-BDEE-4BC9085AA4A6}" presName="sibTrans" presStyleLbl="sibTrans2D1" presStyleIdx="0" presStyleCnt="0"/>
      <dgm:spPr/>
    </dgm:pt>
    <dgm:pt modelId="{28E4ACCB-EFBD-491D-8B08-39866AAE5BAD}" type="pres">
      <dgm:prSet presAssocID="{5498251B-3646-49BA-927C-B96800226848}" presName="compNode" presStyleCnt="0"/>
      <dgm:spPr/>
    </dgm:pt>
    <dgm:pt modelId="{C3507DBB-6125-48D2-8F35-5D9D64C7B27B}" type="pres">
      <dgm:prSet presAssocID="{5498251B-3646-49BA-927C-B96800226848}" presName="iconBgRect" presStyleLbl="bgShp" presStyleIdx="3" presStyleCnt="4"/>
      <dgm:spPr/>
    </dgm:pt>
    <dgm:pt modelId="{8CEA18F6-0F8D-47B9-8853-84CE6A11D222}" type="pres">
      <dgm:prSet presAssocID="{5498251B-3646-49BA-927C-B968002268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n"/>
        </a:ext>
      </dgm:extLst>
    </dgm:pt>
    <dgm:pt modelId="{F3106891-0725-4B2A-A0BF-09C6F4CECCEC}" type="pres">
      <dgm:prSet presAssocID="{5498251B-3646-49BA-927C-B96800226848}" presName="spaceRect" presStyleCnt="0"/>
      <dgm:spPr/>
    </dgm:pt>
    <dgm:pt modelId="{D5485EA9-E704-448D-B308-872E64914BDD}" type="pres">
      <dgm:prSet presAssocID="{5498251B-3646-49BA-927C-B96800226848}" presName="textRect" presStyleLbl="revTx" presStyleIdx="3" presStyleCnt="4">
        <dgm:presLayoutVars>
          <dgm:chMax val="1"/>
          <dgm:chPref val="1"/>
        </dgm:presLayoutVars>
      </dgm:prSet>
      <dgm:spPr/>
    </dgm:pt>
  </dgm:ptLst>
  <dgm:cxnLst>
    <dgm:cxn modelId="{FCE68103-94CF-4BE5-9FCC-0A029E4A10D4}" type="presOf" srcId="{F44F473E-660E-4EA1-BDEE-4BC9085AA4A6}" destId="{1235F243-4F1F-474C-8AAA-0ABA7F76259B}" srcOrd="0" destOrd="0" presId="urn:microsoft.com/office/officeart/2018/2/layout/IconCircleList"/>
    <dgm:cxn modelId="{0BA66F0E-8627-46A1-8323-2D0117052A82}" type="presOf" srcId="{95F9C95C-3729-4AB6-BD24-8E0DF1CD506B}" destId="{229CAECE-BAA4-4522-99CB-9F20EBF595E1}" srcOrd="0" destOrd="0" presId="urn:microsoft.com/office/officeart/2018/2/layout/IconCircleList"/>
    <dgm:cxn modelId="{C13B2C27-8F44-40A5-8AA8-BC05CBAF8D88}" type="presOf" srcId="{6F098336-91D2-40B8-A4C6-66D8EB56C4E0}" destId="{91F8E015-7E48-4169-B37B-6B6B876E3501}" srcOrd="0" destOrd="0" presId="urn:microsoft.com/office/officeart/2018/2/layout/IconCircleList"/>
    <dgm:cxn modelId="{28A07037-2D57-41F3-90EE-C32302F811AE}" type="presOf" srcId="{5498251B-3646-49BA-927C-B96800226848}" destId="{D5485EA9-E704-448D-B308-872E64914BDD}" srcOrd="0" destOrd="0" presId="urn:microsoft.com/office/officeart/2018/2/layout/IconCircleList"/>
    <dgm:cxn modelId="{A8B08350-2701-411C-83E1-A350BA1DB4D9}" type="presOf" srcId="{6DCE197C-28B2-4CF0-8D89-A78A2347776F}" destId="{CE3FE596-09CC-4C04-B7FF-C41147FAB7FE}" srcOrd="0" destOrd="0" presId="urn:microsoft.com/office/officeart/2018/2/layout/IconCircleList"/>
    <dgm:cxn modelId="{74810D57-7782-4DA1-BD4D-102DE5367818}" srcId="{A77891BE-353B-4B01-A4CB-0F4B6079FEB1}" destId="{6F098336-91D2-40B8-A4C6-66D8EB56C4E0}" srcOrd="0" destOrd="0" parTransId="{9A75CD09-B687-4D31-AF28-DC98AC23587F}" sibTransId="{6C429A3C-075E-437F-93F4-A9C8AAFC8BD3}"/>
    <dgm:cxn modelId="{705E4B88-B17C-4F16-BB09-BCA5EC96532F}" srcId="{A77891BE-353B-4B01-A4CB-0F4B6079FEB1}" destId="{5498251B-3646-49BA-927C-B96800226848}" srcOrd="3" destOrd="0" parTransId="{4CCD2134-14D0-4A61-BEF4-5C0A2BBC0FA4}" sibTransId="{15D4B0EF-89FE-4119-9FB8-7D0D716B2C0D}"/>
    <dgm:cxn modelId="{386F9588-9C36-4569-B12B-62D66C3A59D1}" srcId="{A77891BE-353B-4B01-A4CB-0F4B6079FEB1}" destId="{95F9C95C-3729-4AB6-BD24-8E0DF1CD506B}" srcOrd="1" destOrd="0" parTransId="{CB4F9FE0-4915-4F22-9CCD-33BA57335F1D}" sibTransId="{5C7C549B-D774-4D88-85D4-2D79A4994A4A}"/>
    <dgm:cxn modelId="{D6DEE097-0E68-47A8-8A12-87D2B2EB341F}" type="presOf" srcId="{5C7C549B-D774-4D88-85D4-2D79A4994A4A}" destId="{24BEB6E6-7515-44CE-89C3-1F017BED9704}" srcOrd="0" destOrd="0" presId="urn:microsoft.com/office/officeart/2018/2/layout/IconCircleList"/>
    <dgm:cxn modelId="{0828DCA5-9EF9-42E1-B3D0-80693B6D4855}" srcId="{A77891BE-353B-4B01-A4CB-0F4B6079FEB1}" destId="{6DCE197C-28B2-4CF0-8D89-A78A2347776F}" srcOrd="2" destOrd="0" parTransId="{BF6C1BB1-656E-4366-B6A2-E1C07CACBC1D}" sibTransId="{F44F473E-660E-4EA1-BDEE-4BC9085AA4A6}"/>
    <dgm:cxn modelId="{AF6D5CC5-B350-4D67-B445-002917AE6378}" type="presOf" srcId="{6C429A3C-075E-437F-93F4-A9C8AAFC8BD3}" destId="{104877E6-DA26-4297-901A-9D3C771B3B62}" srcOrd="0" destOrd="0" presId="urn:microsoft.com/office/officeart/2018/2/layout/IconCircleList"/>
    <dgm:cxn modelId="{5F1DC9CE-54E3-4D78-BBB7-2089B20D9915}" type="presOf" srcId="{A77891BE-353B-4B01-A4CB-0F4B6079FEB1}" destId="{A596FDB8-0964-42FA-912B-0EE864DEE00F}" srcOrd="0" destOrd="0" presId="urn:microsoft.com/office/officeart/2018/2/layout/IconCircleList"/>
    <dgm:cxn modelId="{D75A49DF-5150-41D0-8CC1-F0D288BFE8CC}" type="presParOf" srcId="{A596FDB8-0964-42FA-912B-0EE864DEE00F}" destId="{3B9F04D0-00B7-41AF-9819-14DCEA7723F5}" srcOrd="0" destOrd="0" presId="urn:microsoft.com/office/officeart/2018/2/layout/IconCircleList"/>
    <dgm:cxn modelId="{17614C82-B53B-48F4-8557-8D585E43CBE7}" type="presParOf" srcId="{3B9F04D0-00B7-41AF-9819-14DCEA7723F5}" destId="{7D7AB2BB-8D43-409E-AAE2-74A5DB9D0E92}" srcOrd="0" destOrd="0" presId="urn:microsoft.com/office/officeart/2018/2/layout/IconCircleList"/>
    <dgm:cxn modelId="{E3B93FE0-F5BC-4746-8FEE-D0646EBCCEDE}" type="presParOf" srcId="{7D7AB2BB-8D43-409E-AAE2-74A5DB9D0E92}" destId="{2A852970-1071-4CA0-9CD1-B363C1A2F58B}" srcOrd="0" destOrd="0" presId="urn:microsoft.com/office/officeart/2018/2/layout/IconCircleList"/>
    <dgm:cxn modelId="{08B6E0A7-55D3-4909-BE2D-D82447ECB94E}" type="presParOf" srcId="{7D7AB2BB-8D43-409E-AAE2-74A5DB9D0E92}" destId="{40ED4327-1D54-47EC-9A94-A6090251A48E}" srcOrd="1" destOrd="0" presId="urn:microsoft.com/office/officeart/2018/2/layout/IconCircleList"/>
    <dgm:cxn modelId="{5066FB85-957F-44C7-AED7-A37077D9D86B}" type="presParOf" srcId="{7D7AB2BB-8D43-409E-AAE2-74A5DB9D0E92}" destId="{B5E7DC27-E2BA-4E8B-A275-D5B5FDD949EF}" srcOrd="2" destOrd="0" presId="urn:microsoft.com/office/officeart/2018/2/layout/IconCircleList"/>
    <dgm:cxn modelId="{6A428277-A485-462F-90A4-338A61A365EA}" type="presParOf" srcId="{7D7AB2BB-8D43-409E-AAE2-74A5DB9D0E92}" destId="{91F8E015-7E48-4169-B37B-6B6B876E3501}" srcOrd="3" destOrd="0" presId="urn:microsoft.com/office/officeart/2018/2/layout/IconCircleList"/>
    <dgm:cxn modelId="{17FCEDDB-8F5F-4B3B-9534-118408201323}" type="presParOf" srcId="{3B9F04D0-00B7-41AF-9819-14DCEA7723F5}" destId="{104877E6-DA26-4297-901A-9D3C771B3B62}" srcOrd="1" destOrd="0" presId="urn:microsoft.com/office/officeart/2018/2/layout/IconCircleList"/>
    <dgm:cxn modelId="{2B428D53-279B-4650-8C3A-932BB27CF981}" type="presParOf" srcId="{3B9F04D0-00B7-41AF-9819-14DCEA7723F5}" destId="{7D627D8C-193E-425C-B4BB-71996F204659}" srcOrd="2" destOrd="0" presId="urn:microsoft.com/office/officeart/2018/2/layout/IconCircleList"/>
    <dgm:cxn modelId="{B458A644-372A-4290-8892-707BDB97A892}" type="presParOf" srcId="{7D627D8C-193E-425C-B4BB-71996F204659}" destId="{13EBEE75-692F-4A02-A4E4-E27193B61DC9}" srcOrd="0" destOrd="0" presId="urn:microsoft.com/office/officeart/2018/2/layout/IconCircleList"/>
    <dgm:cxn modelId="{196D2331-CE99-4A3A-9020-646A5EB874AB}" type="presParOf" srcId="{7D627D8C-193E-425C-B4BB-71996F204659}" destId="{1702F818-F80C-4789-8176-A0AAA3299999}" srcOrd="1" destOrd="0" presId="urn:microsoft.com/office/officeart/2018/2/layout/IconCircleList"/>
    <dgm:cxn modelId="{7138D5D2-3D3E-407E-B397-06E9C2702710}" type="presParOf" srcId="{7D627D8C-193E-425C-B4BB-71996F204659}" destId="{097D7305-3B49-45BB-9C2B-1BCCA1955F30}" srcOrd="2" destOrd="0" presId="urn:microsoft.com/office/officeart/2018/2/layout/IconCircleList"/>
    <dgm:cxn modelId="{5C192547-AF6B-4561-A497-223EB4404858}" type="presParOf" srcId="{7D627D8C-193E-425C-B4BB-71996F204659}" destId="{229CAECE-BAA4-4522-99CB-9F20EBF595E1}" srcOrd="3" destOrd="0" presId="urn:microsoft.com/office/officeart/2018/2/layout/IconCircleList"/>
    <dgm:cxn modelId="{4F92A200-69F5-4047-B4DF-21F35F416D5B}" type="presParOf" srcId="{3B9F04D0-00B7-41AF-9819-14DCEA7723F5}" destId="{24BEB6E6-7515-44CE-89C3-1F017BED9704}" srcOrd="3" destOrd="0" presId="urn:microsoft.com/office/officeart/2018/2/layout/IconCircleList"/>
    <dgm:cxn modelId="{C31DC22A-8706-4912-AE07-48258316E517}" type="presParOf" srcId="{3B9F04D0-00B7-41AF-9819-14DCEA7723F5}" destId="{570398FC-CE8B-43F7-8C45-A90FC41B3C94}" srcOrd="4" destOrd="0" presId="urn:microsoft.com/office/officeart/2018/2/layout/IconCircleList"/>
    <dgm:cxn modelId="{D1B8B1CB-39D4-4DF7-8581-5F8FEF6CA2B2}" type="presParOf" srcId="{570398FC-CE8B-43F7-8C45-A90FC41B3C94}" destId="{B0E09127-BFAB-422F-8D6A-1E5DE9E308CB}" srcOrd="0" destOrd="0" presId="urn:microsoft.com/office/officeart/2018/2/layout/IconCircleList"/>
    <dgm:cxn modelId="{7218D9F3-3A2A-4386-8DED-3FA2C800423E}" type="presParOf" srcId="{570398FC-CE8B-43F7-8C45-A90FC41B3C94}" destId="{FF651D64-89C4-4884-9EEF-8EB1FC5772D6}" srcOrd="1" destOrd="0" presId="urn:microsoft.com/office/officeart/2018/2/layout/IconCircleList"/>
    <dgm:cxn modelId="{E57604B0-4B73-41FF-87EA-7F5201E4A0C4}" type="presParOf" srcId="{570398FC-CE8B-43F7-8C45-A90FC41B3C94}" destId="{776F7BE7-BC8E-4997-B372-BAFBDB0953F1}" srcOrd="2" destOrd="0" presId="urn:microsoft.com/office/officeart/2018/2/layout/IconCircleList"/>
    <dgm:cxn modelId="{DBB4C9BA-749E-486A-8BB4-E1FB07C23D8B}" type="presParOf" srcId="{570398FC-CE8B-43F7-8C45-A90FC41B3C94}" destId="{CE3FE596-09CC-4C04-B7FF-C41147FAB7FE}" srcOrd="3" destOrd="0" presId="urn:microsoft.com/office/officeart/2018/2/layout/IconCircleList"/>
    <dgm:cxn modelId="{C287A51C-904D-4C63-BF91-E76D46428A53}" type="presParOf" srcId="{3B9F04D0-00B7-41AF-9819-14DCEA7723F5}" destId="{1235F243-4F1F-474C-8AAA-0ABA7F76259B}" srcOrd="5" destOrd="0" presId="urn:microsoft.com/office/officeart/2018/2/layout/IconCircleList"/>
    <dgm:cxn modelId="{13AD8626-8074-4B5F-8DB5-003D9F164F38}" type="presParOf" srcId="{3B9F04D0-00B7-41AF-9819-14DCEA7723F5}" destId="{28E4ACCB-EFBD-491D-8B08-39866AAE5BAD}" srcOrd="6" destOrd="0" presId="urn:microsoft.com/office/officeart/2018/2/layout/IconCircleList"/>
    <dgm:cxn modelId="{4D74723A-C1EA-436E-8FA0-BC1B500D01CA}" type="presParOf" srcId="{28E4ACCB-EFBD-491D-8B08-39866AAE5BAD}" destId="{C3507DBB-6125-48D2-8F35-5D9D64C7B27B}" srcOrd="0" destOrd="0" presId="urn:microsoft.com/office/officeart/2018/2/layout/IconCircleList"/>
    <dgm:cxn modelId="{0AAEFEF8-7154-4823-8073-9273CB6C880D}" type="presParOf" srcId="{28E4ACCB-EFBD-491D-8B08-39866AAE5BAD}" destId="{8CEA18F6-0F8D-47B9-8853-84CE6A11D222}" srcOrd="1" destOrd="0" presId="urn:microsoft.com/office/officeart/2018/2/layout/IconCircleList"/>
    <dgm:cxn modelId="{CF042C6B-4BAF-4879-A319-124C8E409AB6}" type="presParOf" srcId="{28E4ACCB-EFBD-491D-8B08-39866AAE5BAD}" destId="{F3106891-0725-4B2A-A0BF-09C6F4CECCEC}" srcOrd="2" destOrd="0" presId="urn:microsoft.com/office/officeart/2018/2/layout/IconCircleList"/>
    <dgm:cxn modelId="{4E02F877-4650-4C52-A16D-A88B45900769}" type="presParOf" srcId="{28E4ACCB-EFBD-491D-8B08-39866AAE5BAD}" destId="{D5485EA9-E704-448D-B308-872E64914BD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7EA31-F3C8-4557-8F36-E2A1F2603A2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A467EA-0F06-4772-ACD0-C59BA3A6E542}">
      <dgm:prSet/>
      <dgm:spPr/>
      <dgm:t>
        <a:bodyPr/>
        <a:lstStyle/>
        <a:p>
          <a:r>
            <a:rPr lang="en-US" b="1"/>
            <a:t>Data science </a:t>
          </a:r>
          <a:r>
            <a:rPr lang="en-US"/>
            <a:t>– This is an interdisciplinary field that focuses on extracting knowledge from data sets which are typically huge in amount. The field encompasses analysis, preparing data for analysis, and presenting findings to inform high-level decisions in an organization. As such, it incorporates skills from computer science, mathematics, statistics, information visualization, graphic, and business.</a:t>
          </a:r>
        </a:p>
      </dgm:t>
    </dgm:pt>
    <dgm:pt modelId="{81A3E848-6CCE-40DA-BCE6-CC32D1E31DA4}" type="parTrans" cxnId="{91CD7B0A-302B-4E1C-85B1-CBB4AFBD5571}">
      <dgm:prSet/>
      <dgm:spPr/>
      <dgm:t>
        <a:bodyPr/>
        <a:lstStyle/>
        <a:p>
          <a:endParaRPr lang="en-US"/>
        </a:p>
      </dgm:t>
    </dgm:pt>
    <dgm:pt modelId="{16851B2E-10DD-4299-AF82-926EFE955C8D}" type="sibTrans" cxnId="{91CD7B0A-302B-4E1C-85B1-CBB4AFBD5571}">
      <dgm:prSet/>
      <dgm:spPr/>
      <dgm:t>
        <a:bodyPr/>
        <a:lstStyle/>
        <a:p>
          <a:endParaRPr lang="en-US"/>
        </a:p>
      </dgm:t>
    </dgm:pt>
    <dgm:pt modelId="{D5AD4336-3041-400C-857B-2C0B58C9789B}">
      <dgm:prSet/>
      <dgm:spPr/>
      <dgm:t>
        <a:bodyPr/>
        <a:lstStyle/>
        <a:p>
          <a:r>
            <a:rPr lang="en-US" b="1"/>
            <a:t>Artificial Intelligence </a:t>
          </a:r>
          <a:r>
            <a:rPr lang="en-US"/>
            <a:t>- It is the study of how to train the computers so that computers can do things which at present humans can do better. Artificial refers to something which is made by humans, or a non-natural thing and Intelligence means the ability to understand or think. It is the study of how to train the computers so that computers can do things which at present humans can do better.</a:t>
          </a:r>
        </a:p>
      </dgm:t>
    </dgm:pt>
    <dgm:pt modelId="{E37458A6-E824-48E2-8F8C-8C6982C559CF}" type="parTrans" cxnId="{5B701FD7-7242-4E81-B081-654B0BE8B5B7}">
      <dgm:prSet/>
      <dgm:spPr/>
      <dgm:t>
        <a:bodyPr/>
        <a:lstStyle/>
        <a:p>
          <a:endParaRPr lang="en-US"/>
        </a:p>
      </dgm:t>
    </dgm:pt>
    <dgm:pt modelId="{2C88E614-BBE2-4301-A699-B0F318028E96}" type="sibTrans" cxnId="{5B701FD7-7242-4E81-B081-654B0BE8B5B7}">
      <dgm:prSet/>
      <dgm:spPr/>
      <dgm:t>
        <a:bodyPr/>
        <a:lstStyle/>
        <a:p>
          <a:endParaRPr lang="en-US"/>
        </a:p>
      </dgm:t>
    </dgm:pt>
    <dgm:pt modelId="{DB56953C-A2C0-4370-9373-F9E491A29544}">
      <dgm:prSet/>
      <dgm:spPr/>
      <dgm:t>
        <a:bodyPr/>
        <a:lstStyle/>
        <a:p>
          <a:r>
            <a:rPr lang="en-US" b="1"/>
            <a:t>Machine Learning </a:t>
          </a:r>
          <a:r>
            <a:rPr lang="en-US"/>
            <a:t>-This is a system of computer algorithms that can learn from examples through self-improvement without being explicitly coded by a programmer.</a:t>
          </a:r>
        </a:p>
      </dgm:t>
    </dgm:pt>
    <dgm:pt modelId="{33DEA985-1F6F-4568-B153-ED8CBF6E92E4}" type="parTrans" cxnId="{67A5F985-2D5E-4CC1-BAEE-FE1454BE94DD}">
      <dgm:prSet/>
      <dgm:spPr/>
      <dgm:t>
        <a:bodyPr/>
        <a:lstStyle/>
        <a:p>
          <a:endParaRPr lang="en-US"/>
        </a:p>
      </dgm:t>
    </dgm:pt>
    <dgm:pt modelId="{F6F1409B-21B2-43B7-8DCC-4640BC165602}" type="sibTrans" cxnId="{67A5F985-2D5E-4CC1-BAEE-FE1454BE94DD}">
      <dgm:prSet/>
      <dgm:spPr/>
      <dgm:t>
        <a:bodyPr/>
        <a:lstStyle/>
        <a:p>
          <a:endParaRPr lang="en-US"/>
        </a:p>
      </dgm:t>
    </dgm:pt>
    <dgm:pt modelId="{E016E550-27FA-4DBB-98F4-003BD85C4477}">
      <dgm:prSet/>
      <dgm:spPr/>
      <dgm:t>
        <a:bodyPr/>
        <a:lstStyle/>
        <a:p>
          <a:r>
            <a:rPr lang="en-US" b="1"/>
            <a:t>Deep Learning </a:t>
          </a:r>
          <a:r>
            <a:rPr lang="en-US"/>
            <a:t>– This is a subset of machine learning that uses neural networks with multiple layers to analyze complex patterns and relationships in data. It is inspired by the structure and function of the human brain, and has been successful in a variety of tasks, such as image recognition, natural language processing, and speech recognition.</a:t>
          </a:r>
        </a:p>
      </dgm:t>
    </dgm:pt>
    <dgm:pt modelId="{2E88CC2D-B079-445E-9F34-C9BF24760313}" type="parTrans" cxnId="{6132A0F7-7F08-49F1-AB3A-406A4AA02508}">
      <dgm:prSet/>
      <dgm:spPr/>
      <dgm:t>
        <a:bodyPr/>
        <a:lstStyle/>
        <a:p>
          <a:endParaRPr lang="en-US"/>
        </a:p>
      </dgm:t>
    </dgm:pt>
    <dgm:pt modelId="{91885FF6-8054-433C-927E-704F8D29DEDE}" type="sibTrans" cxnId="{6132A0F7-7F08-49F1-AB3A-406A4AA02508}">
      <dgm:prSet/>
      <dgm:spPr/>
      <dgm:t>
        <a:bodyPr/>
        <a:lstStyle/>
        <a:p>
          <a:endParaRPr lang="en-US"/>
        </a:p>
      </dgm:t>
    </dgm:pt>
    <dgm:pt modelId="{2453F794-3B63-4DCB-860A-521E4A77DBBD}" type="pres">
      <dgm:prSet presAssocID="{F6F7EA31-F3C8-4557-8F36-E2A1F2603A2F}" presName="root" presStyleCnt="0">
        <dgm:presLayoutVars>
          <dgm:dir/>
          <dgm:resizeHandles val="exact"/>
        </dgm:presLayoutVars>
      </dgm:prSet>
      <dgm:spPr/>
    </dgm:pt>
    <dgm:pt modelId="{022C8AE6-68A5-441F-9266-88C1F81180D1}" type="pres">
      <dgm:prSet presAssocID="{D5A467EA-0F06-4772-ACD0-C59BA3A6E542}" presName="compNode" presStyleCnt="0"/>
      <dgm:spPr/>
    </dgm:pt>
    <dgm:pt modelId="{C15D33B9-A852-49A7-A9E2-E63AC6DB33F2}" type="pres">
      <dgm:prSet presAssocID="{D5A467EA-0F06-4772-ACD0-C59BA3A6E542}" presName="bgRect" presStyleLbl="bgShp" presStyleIdx="0" presStyleCnt="4"/>
      <dgm:spPr/>
    </dgm:pt>
    <dgm:pt modelId="{8CF75E04-E978-4901-94F8-88890874B15F}" type="pres">
      <dgm:prSet presAssocID="{D5A467EA-0F06-4772-ACD0-C59BA3A6E5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B073555-A1E5-4C9F-8D7A-6E4ECB4597AE}" type="pres">
      <dgm:prSet presAssocID="{D5A467EA-0F06-4772-ACD0-C59BA3A6E542}" presName="spaceRect" presStyleCnt="0"/>
      <dgm:spPr/>
    </dgm:pt>
    <dgm:pt modelId="{C0D06587-6938-43B9-919E-406F75BC8C54}" type="pres">
      <dgm:prSet presAssocID="{D5A467EA-0F06-4772-ACD0-C59BA3A6E542}" presName="parTx" presStyleLbl="revTx" presStyleIdx="0" presStyleCnt="4">
        <dgm:presLayoutVars>
          <dgm:chMax val="0"/>
          <dgm:chPref val="0"/>
        </dgm:presLayoutVars>
      </dgm:prSet>
      <dgm:spPr/>
    </dgm:pt>
    <dgm:pt modelId="{4E679369-55C3-4046-A798-1E58940BA2DB}" type="pres">
      <dgm:prSet presAssocID="{16851B2E-10DD-4299-AF82-926EFE955C8D}" presName="sibTrans" presStyleCnt="0"/>
      <dgm:spPr/>
    </dgm:pt>
    <dgm:pt modelId="{2C08C037-139A-48A2-BFA2-CB8812538F58}" type="pres">
      <dgm:prSet presAssocID="{D5AD4336-3041-400C-857B-2C0B58C9789B}" presName="compNode" presStyleCnt="0"/>
      <dgm:spPr/>
    </dgm:pt>
    <dgm:pt modelId="{45CD8456-058E-47A6-88F9-F2B8B0A5AD5E}" type="pres">
      <dgm:prSet presAssocID="{D5AD4336-3041-400C-857B-2C0B58C9789B}" presName="bgRect" presStyleLbl="bgShp" presStyleIdx="1" presStyleCnt="4"/>
      <dgm:spPr/>
    </dgm:pt>
    <dgm:pt modelId="{8316E4E1-1716-45E4-85C3-6550B512B95D}" type="pres">
      <dgm:prSet presAssocID="{D5AD4336-3041-400C-857B-2C0B58C978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1667807-DA20-48B0-8D47-EB98F6703C72}" type="pres">
      <dgm:prSet presAssocID="{D5AD4336-3041-400C-857B-2C0B58C9789B}" presName="spaceRect" presStyleCnt="0"/>
      <dgm:spPr/>
    </dgm:pt>
    <dgm:pt modelId="{57539CC6-749F-4859-866C-E85B90FF0339}" type="pres">
      <dgm:prSet presAssocID="{D5AD4336-3041-400C-857B-2C0B58C9789B}" presName="parTx" presStyleLbl="revTx" presStyleIdx="1" presStyleCnt="4">
        <dgm:presLayoutVars>
          <dgm:chMax val="0"/>
          <dgm:chPref val="0"/>
        </dgm:presLayoutVars>
      </dgm:prSet>
      <dgm:spPr/>
    </dgm:pt>
    <dgm:pt modelId="{045C1AB6-6248-4217-AA10-27DB1E7D87FF}" type="pres">
      <dgm:prSet presAssocID="{2C88E614-BBE2-4301-A699-B0F318028E96}" presName="sibTrans" presStyleCnt="0"/>
      <dgm:spPr/>
    </dgm:pt>
    <dgm:pt modelId="{556F982B-1F61-4A63-B0C0-B706FD8094E3}" type="pres">
      <dgm:prSet presAssocID="{DB56953C-A2C0-4370-9373-F9E491A29544}" presName="compNode" presStyleCnt="0"/>
      <dgm:spPr/>
    </dgm:pt>
    <dgm:pt modelId="{D54A9168-A00D-420B-BDCC-2B587E0664D5}" type="pres">
      <dgm:prSet presAssocID="{DB56953C-A2C0-4370-9373-F9E491A29544}" presName="bgRect" presStyleLbl="bgShp" presStyleIdx="2" presStyleCnt="4"/>
      <dgm:spPr/>
    </dgm:pt>
    <dgm:pt modelId="{AA9E4D97-06A8-4991-AEE2-3F41275DE9E1}" type="pres">
      <dgm:prSet presAssocID="{DB56953C-A2C0-4370-9373-F9E491A295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E79801CC-D61A-4E5D-AD8D-8D7DB66D4555}" type="pres">
      <dgm:prSet presAssocID="{DB56953C-A2C0-4370-9373-F9E491A29544}" presName="spaceRect" presStyleCnt="0"/>
      <dgm:spPr/>
    </dgm:pt>
    <dgm:pt modelId="{40949729-3601-41BA-8611-1E06135DE01A}" type="pres">
      <dgm:prSet presAssocID="{DB56953C-A2C0-4370-9373-F9E491A29544}" presName="parTx" presStyleLbl="revTx" presStyleIdx="2" presStyleCnt="4">
        <dgm:presLayoutVars>
          <dgm:chMax val="0"/>
          <dgm:chPref val="0"/>
        </dgm:presLayoutVars>
      </dgm:prSet>
      <dgm:spPr/>
    </dgm:pt>
    <dgm:pt modelId="{A612C292-5DF9-460E-AAC0-B8B8FE686CEE}" type="pres">
      <dgm:prSet presAssocID="{F6F1409B-21B2-43B7-8DCC-4640BC165602}" presName="sibTrans" presStyleCnt="0"/>
      <dgm:spPr/>
    </dgm:pt>
    <dgm:pt modelId="{86336409-B8F7-4DA3-936E-E3438D383B40}" type="pres">
      <dgm:prSet presAssocID="{E016E550-27FA-4DBB-98F4-003BD85C4477}" presName="compNode" presStyleCnt="0"/>
      <dgm:spPr/>
    </dgm:pt>
    <dgm:pt modelId="{8D62A32F-1BB3-4D7D-80AF-6CC854D73B83}" type="pres">
      <dgm:prSet presAssocID="{E016E550-27FA-4DBB-98F4-003BD85C4477}" presName="bgRect" presStyleLbl="bgShp" presStyleIdx="3" presStyleCnt="4"/>
      <dgm:spPr/>
    </dgm:pt>
    <dgm:pt modelId="{C630F774-AE2D-4752-A06E-E7F644ACD1B4}" type="pres">
      <dgm:prSet presAssocID="{E016E550-27FA-4DBB-98F4-003BD85C4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0FC3C4-4C6D-4ABE-A9E9-9F69B23778A7}" type="pres">
      <dgm:prSet presAssocID="{E016E550-27FA-4DBB-98F4-003BD85C4477}" presName="spaceRect" presStyleCnt="0"/>
      <dgm:spPr/>
    </dgm:pt>
    <dgm:pt modelId="{318F0E32-5188-4D4B-A109-952EEB786FD5}" type="pres">
      <dgm:prSet presAssocID="{E016E550-27FA-4DBB-98F4-003BD85C4477}" presName="parTx" presStyleLbl="revTx" presStyleIdx="3" presStyleCnt="4">
        <dgm:presLayoutVars>
          <dgm:chMax val="0"/>
          <dgm:chPref val="0"/>
        </dgm:presLayoutVars>
      </dgm:prSet>
      <dgm:spPr/>
    </dgm:pt>
  </dgm:ptLst>
  <dgm:cxnLst>
    <dgm:cxn modelId="{91CD7B0A-302B-4E1C-85B1-CBB4AFBD5571}" srcId="{F6F7EA31-F3C8-4557-8F36-E2A1F2603A2F}" destId="{D5A467EA-0F06-4772-ACD0-C59BA3A6E542}" srcOrd="0" destOrd="0" parTransId="{81A3E848-6CCE-40DA-BCE6-CC32D1E31DA4}" sibTransId="{16851B2E-10DD-4299-AF82-926EFE955C8D}"/>
    <dgm:cxn modelId="{19AE823A-13D5-4371-8ACA-FD20AC2D0B5B}" type="presOf" srcId="{F6F7EA31-F3C8-4557-8F36-E2A1F2603A2F}" destId="{2453F794-3B63-4DCB-860A-521E4A77DBBD}" srcOrd="0" destOrd="0" presId="urn:microsoft.com/office/officeart/2018/2/layout/IconVerticalSolidList"/>
    <dgm:cxn modelId="{0813B247-F48D-49F8-B5E2-12013E9A43AA}" type="presOf" srcId="{DB56953C-A2C0-4370-9373-F9E491A29544}" destId="{40949729-3601-41BA-8611-1E06135DE01A}" srcOrd="0" destOrd="0" presId="urn:microsoft.com/office/officeart/2018/2/layout/IconVerticalSolidList"/>
    <dgm:cxn modelId="{67A5F985-2D5E-4CC1-BAEE-FE1454BE94DD}" srcId="{F6F7EA31-F3C8-4557-8F36-E2A1F2603A2F}" destId="{DB56953C-A2C0-4370-9373-F9E491A29544}" srcOrd="2" destOrd="0" parTransId="{33DEA985-1F6F-4568-B153-ED8CBF6E92E4}" sibTransId="{F6F1409B-21B2-43B7-8DCC-4640BC165602}"/>
    <dgm:cxn modelId="{8438F29F-5791-4AEB-B281-F73C19921747}" type="presOf" srcId="{D5A467EA-0F06-4772-ACD0-C59BA3A6E542}" destId="{C0D06587-6938-43B9-919E-406F75BC8C54}" srcOrd="0" destOrd="0" presId="urn:microsoft.com/office/officeart/2018/2/layout/IconVerticalSolidList"/>
    <dgm:cxn modelId="{F04E85B2-D906-4C52-AE2C-8F0335B4BFC9}" type="presOf" srcId="{E016E550-27FA-4DBB-98F4-003BD85C4477}" destId="{318F0E32-5188-4D4B-A109-952EEB786FD5}" srcOrd="0" destOrd="0" presId="urn:microsoft.com/office/officeart/2018/2/layout/IconVerticalSolidList"/>
    <dgm:cxn modelId="{5B701FD7-7242-4E81-B081-654B0BE8B5B7}" srcId="{F6F7EA31-F3C8-4557-8F36-E2A1F2603A2F}" destId="{D5AD4336-3041-400C-857B-2C0B58C9789B}" srcOrd="1" destOrd="0" parTransId="{E37458A6-E824-48E2-8F8C-8C6982C559CF}" sibTransId="{2C88E614-BBE2-4301-A699-B0F318028E96}"/>
    <dgm:cxn modelId="{6132A0F7-7F08-49F1-AB3A-406A4AA02508}" srcId="{F6F7EA31-F3C8-4557-8F36-E2A1F2603A2F}" destId="{E016E550-27FA-4DBB-98F4-003BD85C4477}" srcOrd="3" destOrd="0" parTransId="{2E88CC2D-B079-445E-9F34-C9BF24760313}" sibTransId="{91885FF6-8054-433C-927E-704F8D29DEDE}"/>
    <dgm:cxn modelId="{9F0D01FC-7C6E-48DB-9AB5-F0C4F07E5591}" type="presOf" srcId="{D5AD4336-3041-400C-857B-2C0B58C9789B}" destId="{57539CC6-749F-4859-866C-E85B90FF0339}" srcOrd="0" destOrd="0" presId="urn:microsoft.com/office/officeart/2018/2/layout/IconVerticalSolidList"/>
    <dgm:cxn modelId="{5164BB01-D03B-4E35-868D-284263E2D94F}" type="presParOf" srcId="{2453F794-3B63-4DCB-860A-521E4A77DBBD}" destId="{022C8AE6-68A5-441F-9266-88C1F81180D1}" srcOrd="0" destOrd="0" presId="urn:microsoft.com/office/officeart/2018/2/layout/IconVerticalSolidList"/>
    <dgm:cxn modelId="{8216C062-056B-4286-B51C-FD5895761A7F}" type="presParOf" srcId="{022C8AE6-68A5-441F-9266-88C1F81180D1}" destId="{C15D33B9-A852-49A7-A9E2-E63AC6DB33F2}" srcOrd="0" destOrd="0" presId="urn:microsoft.com/office/officeart/2018/2/layout/IconVerticalSolidList"/>
    <dgm:cxn modelId="{98991989-042F-41C0-A27F-F511C35FD8D2}" type="presParOf" srcId="{022C8AE6-68A5-441F-9266-88C1F81180D1}" destId="{8CF75E04-E978-4901-94F8-88890874B15F}" srcOrd="1" destOrd="0" presId="urn:microsoft.com/office/officeart/2018/2/layout/IconVerticalSolidList"/>
    <dgm:cxn modelId="{88CBE19F-25D4-476B-BA93-44CE9FCE0C0D}" type="presParOf" srcId="{022C8AE6-68A5-441F-9266-88C1F81180D1}" destId="{6B073555-A1E5-4C9F-8D7A-6E4ECB4597AE}" srcOrd="2" destOrd="0" presId="urn:microsoft.com/office/officeart/2018/2/layout/IconVerticalSolidList"/>
    <dgm:cxn modelId="{F6777191-B84C-48B1-8180-DE74E43B0F99}" type="presParOf" srcId="{022C8AE6-68A5-441F-9266-88C1F81180D1}" destId="{C0D06587-6938-43B9-919E-406F75BC8C54}" srcOrd="3" destOrd="0" presId="urn:microsoft.com/office/officeart/2018/2/layout/IconVerticalSolidList"/>
    <dgm:cxn modelId="{53EEB3EC-4536-4B4A-9596-CB3E7DF2615C}" type="presParOf" srcId="{2453F794-3B63-4DCB-860A-521E4A77DBBD}" destId="{4E679369-55C3-4046-A798-1E58940BA2DB}" srcOrd="1" destOrd="0" presId="urn:microsoft.com/office/officeart/2018/2/layout/IconVerticalSolidList"/>
    <dgm:cxn modelId="{9D487707-6969-4759-934D-A74A78B23721}" type="presParOf" srcId="{2453F794-3B63-4DCB-860A-521E4A77DBBD}" destId="{2C08C037-139A-48A2-BFA2-CB8812538F58}" srcOrd="2" destOrd="0" presId="urn:microsoft.com/office/officeart/2018/2/layout/IconVerticalSolidList"/>
    <dgm:cxn modelId="{C79C559B-630B-4F27-AB23-E9DAB0C2F7C1}" type="presParOf" srcId="{2C08C037-139A-48A2-BFA2-CB8812538F58}" destId="{45CD8456-058E-47A6-88F9-F2B8B0A5AD5E}" srcOrd="0" destOrd="0" presId="urn:microsoft.com/office/officeart/2018/2/layout/IconVerticalSolidList"/>
    <dgm:cxn modelId="{A98F9DFE-8C24-4637-88C9-C9B0EB7AF297}" type="presParOf" srcId="{2C08C037-139A-48A2-BFA2-CB8812538F58}" destId="{8316E4E1-1716-45E4-85C3-6550B512B95D}" srcOrd="1" destOrd="0" presId="urn:microsoft.com/office/officeart/2018/2/layout/IconVerticalSolidList"/>
    <dgm:cxn modelId="{B610DCA0-9770-448C-9B22-97950E1A9915}" type="presParOf" srcId="{2C08C037-139A-48A2-BFA2-CB8812538F58}" destId="{61667807-DA20-48B0-8D47-EB98F6703C72}" srcOrd="2" destOrd="0" presId="urn:microsoft.com/office/officeart/2018/2/layout/IconVerticalSolidList"/>
    <dgm:cxn modelId="{811CF1B8-5672-450D-AF8C-753CF477FFF0}" type="presParOf" srcId="{2C08C037-139A-48A2-BFA2-CB8812538F58}" destId="{57539CC6-749F-4859-866C-E85B90FF0339}" srcOrd="3" destOrd="0" presId="urn:microsoft.com/office/officeart/2018/2/layout/IconVerticalSolidList"/>
    <dgm:cxn modelId="{351F5CFC-A155-4CF7-A720-C1C00F583847}" type="presParOf" srcId="{2453F794-3B63-4DCB-860A-521E4A77DBBD}" destId="{045C1AB6-6248-4217-AA10-27DB1E7D87FF}" srcOrd="3" destOrd="0" presId="urn:microsoft.com/office/officeart/2018/2/layout/IconVerticalSolidList"/>
    <dgm:cxn modelId="{87385CB5-1128-42FB-84BD-95BAA8C6A116}" type="presParOf" srcId="{2453F794-3B63-4DCB-860A-521E4A77DBBD}" destId="{556F982B-1F61-4A63-B0C0-B706FD8094E3}" srcOrd="4" destOrd="0" presId="urn:microsoft.com/office/officeart/2018/2/layout/IconVerticalSolidList"/>
    <dgm:cxn modelId="{8CE3638F-BBC2-40F8-99C3-BB1BEE470BCB}" type="presParOf" srcId="{556F982B-1F61-4A63-B0C0-B706FD8094E3}" destId="{D54A9168-A00D-420B-BDCC-2B587E0664D5}" srcOrd="0" destOrd="0" presId="urn:microsoft.com/office/officeart/2018/2/layout/IconVerticalSolidList"/>
    <dgm:cxn modelId="{9A423BAB-2EA9-4A97-A7A7-FB4A81222BB9}" type="presParOf" srcId="{556F982B-1F61-4A63-B0C0-B706FD8094E3}" destId="{AA9E4D97-06A8-4991-AEE2-3F41275DE9E1}" srcOrd="1" destOrd="0" presId="urn:microsoft.com/office/officeart/2018/2/layout/IconVerticalSolidList"/>
    <dgm:cxn modelId="{D63A935F-ADBC-4556-8F62-49E33F482F86}" type="presParOf" srcId="{556F982B-1F61-4A63-B0C0-B706FD8094E3}" destId="{E79801CC-D61A-4E5D-AD8D-8D7DB66D4555}" srcOrd="2" destOrd="0" presId="urn:microsoft.com/office/officeart/2018/2/layout/IconVerticalSolidList"/>
    <dgm:cxn modelId="{6BAD4A24-471D-4F59-9AA2-CAF935680D8A}" type="presParOf" srcId="{556F982B-1F61-4A63-B0C0-B706FD8094E3}" destId="{40949729-3601-41BA-8611-1E06135DE01A}" srcOrd="3" destOrd="0" presId="urn:microsoft.com/office/officeart/2018/2/layout/IconVerticalSolidList"/>
    <dgm:cxn modelId="{13A0586D-B4E5-4316-92FB-3B2F3B3667AA}" type="presParOf" srcId="{2453F794-3B63-4DCB-860A-521E4A77DBBD}" destId="{A612C292-5DF9-460E-AAC0-B8B8FE686CEE}" srcOrd="5" destOrd="0" presId="urn:microsoft.com/office/officeart/2018/2/layout/IconVerticalSolidList"/>
    <dgm:cxn modelId="{F1E8D040-6C63-46DD-A492-7E157DFF56A7}" type="presParOf" srcId="{2453F794-3B63-4DCB-860A-521E4A77DBBD}" destId="{86336409-B8F7-4DA3-936E-E3438D383B40}" srcOrd="6" destOrd="0" presId="urn:microsoft.com/office/officeart/2018/2/layout/IconVerticalSolidList"/>
    <dgm:cxn modelId="{C419EDAD-1A37-4DDF-9C81-34F251EE57FB}" type="presParOf" srcId="{86336409-B8F7-4DA3-936E-E3438D383B40}" destId="{8D62A32F-1BB3-4D7D-80AF-6CC854D73B83}" srcOrd="0" destOrd="0" presId="urn:microsoft.com/office/officeart/2018/2/layout/IconVerticalSolidList"/>
    <dgm:cxn modelId="{3246C9DA-BCCB-4A73-AEFD-BA0BD80D53AD}" type="presParOf" srcId="{86336409-B8F7-4DA3-936E-E3438D383B40}" destId="{C630F774-AE2D-4752-A06E-E7F644ACD1B4}" srcOrd="1" destOrd="0" presId="urn:microsoft.com/office/officeart/2018/2/layout/IconVerticalSolidList"/>
    <dgm:cxn modelId="{362B38C5-9E47-4D3A-ABDF-13829501D40B}" type="presParOf" srcId="{86336409-B8F7-4DA3-936E-E3438D383B40}" destId="{FC0FC3C4-4C6D-4ABE-A9E9-9F69B23778A7}" srcOrd="2" destOrd="0" presId="urn:microsoft.com/office/officeart/2018/2/layout/IconVerticalSolidList"/>
    <dgm:cxn modelId="{9555597E-490F-4E61-AD37-3D6D3879FD81}" type="presParOf" srcId="{86336409-B8F7-4DA3-936E-E3438D383B40}" destId="{318F0E32-5188-4D4B-A109-952EEB786F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4C3882-CD12-4643-BF40-FA6088A636F8}"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1D4A135A-1397-487F-AB51-161A8321425E}">
      <dgm:prSet/>
      <dgm:spPr/>
      <dgm:t>
        <a:bodyPr/>
        <a:lstStyle/>
        <a:p>
          <a:r>
            <a:rPr lang="en-US" b="1"/>
            <a:t>Training, Validation and Testing</a:t>
          </a:r>
          <a:endParaRPr lang="en-US"/>
        </a:p>
      </dgm:t>
    </dgm:pt>
    <dgm:pt modelId="{CEF9C7D4-9C0E-4061-AE0F-E3EF487E424D}" type="parTrans" cxnId="{7300205F-D329-4582-B239-739A13B2FF57}">
      <dgm:prSet/>
      <dgm:spPr/>
      <dgm:t>
        <a:bodyPr/>
        <a:lstStyle/>
        <a:p>
          <a:endParaRPr lang="en-US"/>
        </a:p>
      </dgm:t>
    </dgm:pt>
    <dgm:pt modelId="{374FF8A7-C24B-4009-8DF7-A95C49E1608A}" type="sibTrans" cxnId="{7300205F-D329-4582-B239-739A13B2FF57}">
      <dgm:prSet/>
      <dgm:spPr/>
      <dgm:t>
        <a:bodyPr/>
        <a:lstStyle/>
        <a:p>
          <a:endParaRPr lang="en-US"/>
        </a:p>
      </dgm:t>
    </dgm:pt>
    <dgm:pt modelId="{14F061DE-988C-45C9-852B-7B64349AC135}">
      <dgm:prSet/>
      <dgm:spPr/>
      <dgm:t>
        <a:bodyPr/>
        <a:lstStyle/>
        <a:p>
          <a:r>
            <a:rPr lang="en-US" b="1"/>
            <a:t>Underfitting</a:t>
          </a:r>
          <a:r>
            <a:rPr lang="en-US"/>
            <a:t> - Happens when you don’t offer a model enough information</a:t>
          </a:r>
        </a:p>
      </dgm:t>
    </dgm:pt>
    <dgm:pt modelId="{D571C2A7-F70A-4D23-B793-1228E94062FA}" type="parTrans" cxnId="{ADAF5175-8173-4067-94C2-FAB1BA988FF1}">
      <dgm:prSet/>
      <dgm:spPr/>
      <dgm:t>
        <a:bodyPr/>
        <a:lstStyle/>
        <a:p>
          <a:endParaRPr lang="en-US"/>
        </a:p>
      </dgm:t>
    </dgm:pt>
    <dgm:pt modelId="{0E70ADD7-4CB4-4E27-ADCE-899E2C66D56A}" type="sibTrans" cxnId="{ADAF5175-8173-4067-94C2-FAB1BA988FF1}">
      <dgm:prSet/>
      <dgm:spPr/>
      <dgm:t>
        <a:bodyPr/>
        <a:lstStyle/>
        <a:p>
          <a:endParaRPr lang="en-US"/>
        </a:p>
      </dgm:t>
    </dgm:pt>
    <dgm:pt modelId="{169F3F3E-ED1D-492A-B541-324F2704E280}">
      <dgm:prSet/>
      <dgm:spPr/>
      <dgm:t>
        <a:bodyPr/>
        <a:lstStyle/>
        <a:p>
          <a:r>
            <a:rPr lang="en-US" b="1"/>
            <a:t>Overfitting</a:t>
          </a:r>
          <a:r>
            <a:rPr lang="en-US"/>
            <a:t> - Happens when a model considers too much information</a:t>
          </a:r>
        </a:p>
      </dgm:t>
    </dgm:pt>
    <dgm:pt modelId="{7A5EC385-B556-44CC-B9D4-3A2340B32116}" type="parTrans" cxnId="{148470D4-0C51-4711-8D7F-96D75462B7F7}">
      <dgm:prSet/>
      <dgm:spPr/>
      <dgm:t>
        <a:bodyPr/>
        <a:lstStyle/>
        <a:p>
          <a:endParaRPr lang="en-US"/>
        </a:p>
      </dgm:t>
    </dgm:pt>
    <dgm:pt modelId="{3E61EC65-D746-45FA-BFE3-44527F20F43E}" type="sibTrans" cxnId="{148470D4-0C51-4711-8D7F-96D75462B7F7}">
      <dgm:prSet/>
      <dgm:spPr/>
      <dgm:t>
        <a:bodyPr/>
        <a:lstStyle/>
        <a:p>
          <a:endParaRPr lang="en-US"/>
        </a:p>
      </dgm:t>
    </dgm:pt>
    <dgm:pt modelId="{955D7111-8CE3-412A-9FDD-92FCBCC87F98}">
      <dgm:prSet/>
      <dgm:spPr/>
      <dgm:t>
        <a:bodyPr/>
        <a:lstStyle/>
        <a:p>
          <a:r>
            <a:rPr lang="en-US" b="1"/>
            <a:t>Bias</a:t>
          </a:r>
          <a:r>
            <a:rPr lang="en-US"/>
            <a:t> -  Difference between the prediction of the values by the ML model and the correct value</a:t>
          </a:r>
        </a:p>
      </dgm:t>
    </dgm:pt>
    <dgm:pt modelId="{17FAC75F-A7E7-425C-957E-1B7B21A7B161}" type="parTrans" cxnId="{E589180A-F0A0-49BB-9AD2-98EBA80EC4C0}">
      <dgm:prSet/>
      <dgm:spPr/>
      <dgm:t>
        <a:bodyPr/>
        <a:lstStyle/>
        <a:p>
          <a:endParaRPr lang="en-US"/>
        </a:p>
      </dgm:t>
    </dgm:pt>
    <dgm:pt modelId="{81E57F52-9B43-49AA-AD58-700F4B9C4E5C}" type="sibTrans" cxnId="{E589180A-F0A0-49BB-9AD2-98EBA80EC4C0}">
      <dgm:prSet/>
      <dgm:spPr/>
      <dgm:t>
        <a:bodyPr/>
        <a:lstStyle/>
        <a:p>
          <a:endParaRPr lang="en-US"/>
        </a:p>
      </dgm:t>
    </dgm:pt>
    <dgm:pt modelId="{79B51C4F-2105-43BF-A8C6-6172F2629A75}">
      <dgm:prSet/>
      <dgm:spPr/>
      <dgm:t>
        <a:bodyPr/>
        <a:lstStyle/>
        <a:p>
          <a:r>
            <a:rPr lang="en-US" b="1"/>
            <a:t>Variance</a:t>
          </a:r>
          <a:r>
            <a:rPr lang="en-US"/>
            <a:t> - How spread the values are</a:t>
          </a:r>
        </a:p>
      </dgm:t>
    </dgm:pt>
    <dgm:pt modelId="{3A7EDDD4-2702-484D-8AF7-BAF1B4FFC910}" type="parTrans" cxnId="{1AC92684-5A6B-4A88-BAC2-E047D33F5A71}">
      <dgm:prSet/>
      <dgm:spPr/>
      <dgm:t>
        <a:bodyPr/>
        <a:lstStyle/>
        <a:p>
          <a:endParaRPr lang="en-US"/>
        </a:p>
      </dgm:t>
    </dgm:pt>
    <dgm:pt modelId="{C9F326D4-C719-4FD9-A889-54ACAE1324BE}" type="sibTrans" cxnId="{1AC92684-5A6B-4A88-BAC2-E047D33F5A71}">
      <dgm:prSet/>
      <dgm:spPr/>
      <dgm:t>
        <a:bodyPr/>
        <a:lstStyle/>
        <a:p>
          <a:endParaRPr lang="en-US"/>
        </a:p>
      </dgm:t>
    </dgm:pt>
    <dgm:pt modelId="{572A0E81-6D05-4014-84D2-4A70F9018C63}">
      <dgm:prSet/>
      <dgm:spPr/>
      <dgm:t>
        <a:bodyPr/>
        <a:lstStyle/>
        <a:p>
          <a:r>
            <a:rPr lang="en-US" b="1"/>
            <a:t>Residual (Error)</a:t>
          </a:r>
          <a:r>
            <a:rPr lang="en-US"/>
            <a:t> - How much a real value differs from some statistical value</a:t>
          </a:r>
        </a:p>
      </dgm:t>
    </dgm:pt>
    <dgm:pt modelId="{6C98C15D-F4DB-4438-9BF1-DA1481D34221}" type="parTrans" cxnId="{AEFF6924-DE6C-4096-AAD3-C62A567F3909}">
      <dgm:prSet/>
      <dgm:spPr/>
      <dgm:t>
        <a:bodyPr/>
        <a:lstStyle/>
        <a:p>
          <a:endParaRPr lang="en-US"/>
        </a:p>
      </dgm:t>
    </dgm:pt>
    <dgm:pt modelId="{8FADD607-0389-46ED-BDFB-EE81AFD526D6}" type="sibTrans" cxnId="{AEFF6924-DE6C-4096-AAD3-C62A567F3909}">
      <dgm:prSet/>
      <dgm:spPr/>
      <dgm:t>
        <a:bodyPr/>
        <a:lstStyle/>
        <a:p>
          <a:endParaRPr lang="en-US"/>
        </a:p>
      </dgm:t>
    </dgm:pt>
    <dgm:pt modelId="{34BFEC7E-75C4-4EB3-A9E1-0E96B4AEE07D}">
      <dgm:prSet/>
      <dgm:spPr/>
      <dgm:t>
        <a:bodyPr/>
        <a:lstStyle/>
        <a:p>
          <a:r>
            <a:rPr lang="en-US" b="1"/>
            <a:t>Outlier</a:t>
          </a:r>
          <a:endParaRPr lang="en-US"/>
        </a:p>
      </dgm:t>
    </dgm:pt>
    <dgm:pt modelId="{7B73E349-CF69-44FA-923E-898469E8364D}" type="parTrans" cxnId="{1750E6B5-BA7B-45BA-847F-2AD802141732}">
      <dgm:prSet/>
      <dgm:spPr/>
      <dgm:t>
        <a:bodyPr/>
        <a:lstStyle/>
        <a:p>
          <a:endParaRPr lang="en-US"/>
        </a:p>
      </dgm:t>
    </dgm:pt>
    <dgm:pt modelId="{23FF0FE7-3694-4BF3-95E4-BD9197F2C680}" type="sibTrans" cxnId="{1750E6B5-BA7B-45BA-847F-2AD802141732}">
      <dgm:prSet/>
      <dgm:spPr/>
      <dgm:t>
        <a:bodyPr/>
        <a:lstStyle/>
        <a:p>
          <a:endParaRPr lang="en-US"/>
        </a:p>
      </dgm:t>
    </dgm:pt>
    <dgm:pt modelId="{C9BBA6AA-0D38-4A9D-96EB-4A4ED31128FF}">
      <dgm:prSet/>
      <dgm:spPr/>
      <dgm:t>
        <a:bodyPr/>
        <a:lstStyle/>
        <a:p>
          <a:r>
            <a:rPr lang="en-US" b="1"/>
            <a:t>Normalize</a:t>
          </a:r>
          <a:r>
            <a:rPr lang="en-US"/>
            <a:t> </a:t>
          </a:r>
        </a:p>
      </dgm:t>
    </dgm:pt>
    <dgm:pt modelId="{EE83E11E-C8E3-4AEC-835C-B26C9342A015}" type="parTrans" cxnId="{B8FB51EE-DB3E-4C6D-A2CD-DD135215EF44}">
      <dgm:prSet/>
      <dgm:spPr/>
      <dgm:t>
        <a:bodyPr/>
        <a:lstStyle/>
        <a:p>
          <a:endParaRPr lang="en-US"/>
        </a:p>
      </dgm:t>
    </dgm:pt>
    <dgm:pt modelId="{F88A9CEA-AB6F-49D4-B907-78E436EA8BE0}" type="sibTrans" cxnId="{B8FB51EE-DB3E-4C6D-A2CD-DD135215EF44}">
      <dgm:prSet/>
      <dgm:spPr/>
      <dgm:t>
        <a:bodyPr/>
        <a:lstStyle/>
        <a:p>
          <a:endParaRPr lang="en-US"/>
        </a:p>
      </dgm:t>
    </dgm:pt>
    <dgm:pt modelId="{EEE977EB-5C51-49C5-AF22-9BEFA1578361}">
      <dgm:prSet/>
      <dgm:spPr/>
      <dgm:t>
        <a:bodyPr/>
        <a:lstStyle/>
        <a:p>
          <a:r>
            <a:rPr lang="en-US" b="1"/>
            <a:t>Bias-Variance Trade off </a:t>
          </a:r>
          <a:endParaRPr lang="en-US"/>
        </a:p>
      </dgm:t>
    </dgm:pt>
    <dgm:pt modelId="{DC5F44FE-212B-4BA7-98CD-79BEE2641501}" type="parTrans" cxnId="{9C38E72A-6849-45A6-BFE8-26482DD3B21D}">
      <dgm:prSet/>
      <dgm:spPr/>
      <dgm:t>
        <a:bodyPr/>
        <a:lstStyle/>
        <a:p>
          <a:endParaRPr lang="en-US"/>
        </a:p>
      </dgm:t>
    </dgm:pt>
    <dgm:pt modelId="{D0C10E65-25D1-46D7-9F53-33C7C3DC3C82}" type="sibTrans" cxnId="{9C38E72A-6849-45A6-BFE8-26482DD3B21D}">
      <dgm:prSet/>
      <dgm:spPr/>
      <dgm:t>
        <a:bodyPr/>
        <a:lstStyle/>
        <a:p>
          <a:endParaRPr lang="en-US"/>
        </a:p>
      </dgm:t>
    </dgm:pt>
    <dgm:pt modelId="{4ACAE419-1765-46B3-989A-72959B50F6F2}">
      <dgm:prSet/>
      <dgm:spPr/>
      <dgm:t>
        <a:bodyPr/>
        <a:lstStyle/>
        <a:p>
          <a:r>
            <a:rPr lang="en-US" b="1"/>
            <a:t>Regularization</a:t>
          </a:r>
          <a:endParaRPr lang="en-US"/>
        </a:p>
      </dgm:t>
    </dgm:pt>
    <dgm:pt modelId="{2125CE23-9F1D-466C-A9ED-33B4131BA969}" type="parTrans" cxnId="{C8286E4C-44FC-49E0-A538-C6F03DB7DB23}">
      <dgm:prSet/>
      <dgm:spPr/>
      <dgm:t>
        <a:bodyPr/>
        <a:lstStyle/>
        <a:p>
          <a:endParaRPr lang="en-US"/>
        </a:p>
      </dgm:t>
    </dgm:pt>
    <dgm:pt modelId="{0BC279A4-4587-4D41-9D22-D20F6E23F746}" type="sibTrans" cxnId="{C8286E4C-44FC-49E0-A538-C6F03DB7DB23}">
      <dgm:prSet/>
      <dgm:spPr/>
      <dgm:t>
        <a:bodyPr/>
        <a:lstStyle/>
        <a:p>
          <a:endParaRPr lang="en-US"/>
        </a:p>
      </dgm:t>
    </dgm:pt>
    <dgm:pt modelId="{B0880999-8BCA-4AC1-AC44-0E83C3D4F1F8}" type="pres">
      <dgm:prSet presAssocID="{504C3882-CD12-4643-BF40-FA6088A636F8}" presName="diagram" presStyleCnt="0">
        <dgm:presLayoutVars>
          <dgm:dir/>
          <dgm:resizeHandles val="exact"/>
        </dgm:presLayoutVars>
      </dgm:prSet>
      <dgm:spPr/>
    </dgm:pt>
    <dgm:pt modelId="{D7476E42-8722-4A2C-88ED-6A45A9201141}" type="pres">
      <dgm:prSet presAssocID="{1D4A135A-1397-487F-AB51-161A8321425E}" presName="node" presStyleLbl="node1" presStyleIdx="0" presStyleCnt="10">
        <dgm:presLayoutVars>
          <dgm:bulletEnabled val="1"/>
        </dgm:presLayoutVars>
      </dgm:prSet>
      <dgm:spPr/>
    </dgm:pt>
    <dgm:pt modelId="{927CD01F-A748-488B-95A9-17D23EFC51A5}" type="pres">
      <dgm:prSet presAssocID="{374FF8A7-C24B-4009-8DF7-A95C49E1608A}" presName="sibTrans" presStyleCnt="0"/>
      <dgm:spPr/>
    </dgm:pt>
    <dgm:pt modelId="{6176F7BF-4324-42B3-94F1-142A79510DA1}" type="pres">
      <dgm:prSet presAssocID="{14F061DE-988C-45C9-852B-7B64349AC135}" presName="node" presStyleLbl="node1" presStyleIdx="1" presStyleCnt="10">
        <dgm:presLayoutVars>
          <dgm:bulletEnabled val="1"/>
        </dgm:presLayoutVars>
      </dgm:prSet>
      <dgm:spPr/>
    </dgm:pt>
    <dgm:pt modelId="{EC470467-9121-4FFE-897B-20E62BEDADF4}" type="pres">
      <dgm:prSet presAssocID="{0E70ADD7-4CB4-4E27-ADCE-899E2C66D56A}" presName="sibTrans" presStyleCnt="0"/>
      <dgm:spPr/>
    </dgm:pt>
    <dgm:pt modelId="{97DDB329-26D6-4679-86FB-785B60D9B9F9}" type="pres">
      <dgm:prSet presAssocID="{169F3F3E-ED1D-492A-B541-324F2704E280}" presName="node" presStyleLbl="node1" presStyleIdx="2" presStyleCnt="10">
        <dgm:presLayoutVars>
          <dgm:bulletEnabled val="1"/>
        </dgm:presLayoutVars>
      </dgm:prSet>
      <dgm:spPr/>
    </dgm:pt>
    <dgm:pt modelId="{93CCAEA3-6CA2-4856-94D5-0781D5C89981}" type="pres">
      <dgm:prSet presAssocID="{3E61EC65-D746-45FA-BFE3-44527F20F43E}" presName="sibTrans" presStyleCnt="0"/>
      <dgm:spPr/>
    </dgm:pt>
    <dgm:pt modelId="{5FC4FC1B-1988-411C-9955-6641F2EE545B}" type="pres">
      <dgm:prSet presAssocID="{955D7111-8CE3-412A-9FDD-92FCBCC87F98}" presName="node" presStyleLbl="node1" presStyleIdx="3" presStyleCnt="10">
        <dgm:presLayoutVars>
          <dgm:bulletEnabled val="1"/>
        </dgm:presLayoutVars>
      </dgm:prSet>
      <dgm:spPr/>
    </dgm:pt>
    <dgm:pt modelId="{AC3D04FE-FB71-42F1-98FB-C03B531AE0EE}" type="pres">
      <dgm:prSet presAssocID="{81E57F52-9B43-49AA-AD58-700F4B9C4E5C}" presName="sibTrans" presStyleCnt="0"/>
      <dgm:spPr/>
    </dgm:pt>
    <dgm:pt modelId="{2C2EF1B7-DFD9-4D95-93C4-B42D578393FE}" type="pres">
      <dgm:prSet presAssocID="{79B51C4F-2105-43BF-A8C6-6172F2629A75}" presName="node" presStyleLbl="node1" presStyleIdx="4" presStyleCnt="10">
        <dgm:presLayoutVars>
          <dgm:bulletEnabled val="1"/>
        </dgm:presLayoutVars>
      </dgm:prSet>
      <dgm:spPr/>
    </dgm:pt>
    <dgm:pt modelId="{B57C547D-A3B3-46FD-96BE-73C391A5C8F8}" type="pres">
      <dgm:prSet presAssocID="{C9F326D4-C719-4FD9-A889-54ACAE1324BE}" presName="sibTrans" presStyleCnt="0"/>
      <dgm:spPr/>
    </dgm:pt>
    <dgm:pt modelId="{6406091E-F690-439C-8926-98DD55D3869A}" type="pres">
      <dgm:prSet presAssocID="{572A0E81-6D05-4014-84D2-4A70F9018C63}" presName="node" presStyleLbl="node1" presStyleIdx="5" presStyleCnt="10">
        <dgm:presLayoutVars>
          <dgm:bulletEnabled val="1"/>
        </dgm:presLayoutVars>
      </dgm:prSet>
      <dgm:spPr/>
    </dgm:pt>
    <dgm:pt modelId="{F351F811-3CC5-45A6-A083-113A85797AC1}" type="pres">
      <dgm:prSet presAssocID="{8FADD607-0389-46ED-BDFB-EE81AFD526D6}" presName="sibTrans" presStyleCnt="0"/>
      <dgm:spPr/>
    </dgm:pt>
    <dgm:pt modelId="{7A13DA14-FC8F-44A1-83E0-DF37D07829BB}" type="pres">
      <dgm:prSet presAssocID="{34BFEC7E-75C4-4EB3-A9E1-0E96B4AEE07D}" presName="node" presStyleLbl="node1" presStyleIdx="6" presStyleCnt="10">
        <dgm:presLayoutVars>
          <dgm:bulletEnabled val="1"/>
        </dgm:presLayoutVars>
      </dgm:prSet>
      <dgm:spPr/>
    </dgm:pt>
    <dgm:pt modelId="{18F70D0A-336B-4ADC-85CA-5C9B4A7B4D8D}" type="pres">
      <dgm:prSet presAssocID="{23FF0FE7-3694-4BF3-95E4-BD9197F2C680}" presName="sibTrans" presStyleCnt="0"/>
      <dgm:spPr/>
    </dgm:pt>
    <dgm:pt modelId="{E1A100F9-B836-42FF-AB92-DAA8AC573473}" type="pres">
      <dgm:prSet presAssocID="{C9BBA6AA-0D38-4A9D-96EB-4A4ED31128FF}" presName="node" presStyleLbl="node1" presStyleIdx="7" presStyleCnt="10">
        <dgm:presLayoutVars>
          <dgm:bulletEnabled val="1"/>
        </dgm:presLayoutVars>
      </dgm:prSet>
      <dgm:spPr/>
    </dgm:pt>
    <dgm:pt modelId="{374BCE41-36D5-4C23-B368-571C7A79D1EE}" type="pres">
      <dgm:prSet presAssocID="{F88A9CEA-AB6F-49D4-B907-78E436EA8BE0}" presName="sibTrans" presStyleCnt="0"/>
      <dgm:spPr/>
    </dgm:pt>
    <dgm:pt modelId="{C7D2A0A6-7FB8-4C3C-9DE6-12E75CA0B5C5}" type="pres">
      <dgm:prSet presAssocID="{EEE977EB-5C51-49C5-AF22-9BEFA1578361}" presName="node" presStyleLbl="node1" presStyleIdx="8" presStyleCnt="10">
        <dgm:presLayoutVars>
          <dgm:bulletEnabled val="1"/>
        </dgm:presLayoutVars>
      </dgm:prSet>
      <dgm:spPr/>
    </dgm:pt>
    <dgm:pt modelId="{D01EEE09-AB2D-4FED-A82C-3201DBB8348C}" type="pres">
      <dgm:prSet presAssocID="{D0C10E65-25D1-46D7-9F53-33C7C3DC3C82}" presName="sibTrans" presStyleCnt="0"/>
      <dgm:spPr/>
    </dgm:pt>
    <dgm:pt modelId="{21DAB651-9488-49C7-8D3D-F57BA86B5461}" type="pres">
      <dgm:prSet presAssocID="{4ACAE419-1765-46B3-989A-72959B50F6F2}" presName="node" presStyleLbl="node1" presStyleIdx="9" presStyleCnt="10">
        <dgm:presLayoutVars>
          <dgm:bulletEnabled val="1"/>
        </dgm:presLayoutVars>
      </dgm:prSet>
      <dgm:spPr/>
    </dgm:pt>
  </dgm:ptLst>
  <dgm:cxnLst>
    <dgm:cxn modelId="{AD39AE08-B0FF-4B0B-AAEC-D3165DCA9494}" type="presOf" srcId="{79B51C4F-2105-43BF-A8C6-6172F2629A75}" destId="{2C2EF1B7-DFD9-4D95-93C4-B42D578393FE}" srcOrd="0" destOrd="0" presId="urn:microsoft.com/office/officeart/2005/8/layout/default"/>
    <dgm:cxn modelId="{E589180A-F0A0-49BB-9AD2-98EBA80EC4C0}" srcId="{504C3882-CD12-4643-BF40-FA6088A636F8}" destId="{955D7111-8CE3-412A-9FDD-92FCBCC87F98}" srcOrd="3" destOrd="0" parTransId="{17FAC75F-A7E7-425C-957E-1B7B21A7B161}" sibTransId="{81E57F52-9B43-49AA-AD58-700F4B9C4E5C}"/>
    <dgm:cxn modelId="{C173D718-A461-4D5B-821E-B625BA3B4CC8}" type="presOf" srcId="{34BFEC7E-75C4-4EB3-A9E1-0E96B4AEE07D}" destId="{7A13DA14-FC8F-44A1-83E0-DF37D07829BB}" srcOrd="0" destOrd="0" presId="urn:microsoft.com/office/officeart/2005/8/layout/default"/>
    <dgm:cxn modelId="{11BD9A20-57AF-4CEC-A8DE-E28B5DE65F4C}" type="presOf" srcId="{572A0E81-6D05-4014-84D2-4A70F9018C63}" destId="{6406091E-F690-439C-8926-98DD55D3869A}" srcOrd="0" destOrd="0" presId="urn:microsoft.com/office/officeart/2005/8/layout/default"/>
    <dgm:cxn modelId="{AEFF6924-DE6C-4096-AAD3-C62A567F3909}" srcId="{504C3882-CD12-4643-BF40-FA6088A636F8}" destId="{572A0E81-6D05-4014-84D2-4A70F9018C63}" srcOrd="5" destOrd="0" parTransId="{6C98C15D-F4DB-4438-9BF1-DA1481D34221}" sibTransId="{8FADD607-0389-46ED-BDFB-EE81AFD526D6}"/>
    <dgm:cxn modelId="{9C38E72A-6849-45A6-BFE8-26482DD3B21D}" srcId="{504C3882-CD12-4643-BF40-FA6088A636F8}" destId="{EEE977EB-5C51-49C5-AF22-9BEFA1578361}" srcOrd="8" destOrd="0" parTransId="{DC5F44FE-212B-4BA7-98CD-79BEE2641501}" sibTransId="{D0C10E65-25D1-46D7-9F53-33C7C3DC3C82}"/>
    <dgm:cxn modelId="{542C8035-B9E6-4388-AFA1-AA450012DDB3}" type="presOf" srcId="{1D4A135A-1397-487F-AB51-161A8321425E}" destId="{D7476E42-8722-4A2C-88ED-6A45A9201141}" srcOrd="0" destOrd="0" presId="urn:microsoft.com/office/officeart/2005/8/layout/default"/>
    <dgm:cxn modelId="{64659D5D-8116-4989-90CD-516918098BCC}" type="presOf" srcId="{169F3F3E-ED1D-492A-B541-324F2704E280}" destId="{97DDB329-26D6-4679-86FB-785B60D9B9F9}" srcOrd="0" destOrd="0" presId="urn:microsoft.com/office/officeart/2005/8/layout/default"/>
    <dgm:cxn modelId="{7300205F-D329-4582-B239-739A13B2FF57}" srcId="{504C3882-CD12-4643-BF40-FA6088A636F8}" destId="{1D4A135A-1397-487F-AB51-161A8321425E}" srcOrd="0" destOrd="0" parTransId="{CEF9C7D4-9C0E-4061-AE0F-E3EF487E424D}" sibTransId="{374FF8A7-C24B-4009-8DF7-A95C49E1608A}"/>
    <dgm:cxn modelId="{4189FA65-3CAA-4ABA-ACE2-2B8F8418C98B}" type="presOf" srcId="{14F061DE-988C-45C9-852B-7B64349AC135}" destId="{6176F7BF-4324-42B3-94F1-142A79510DA1}" srcOrd="0" destOrd="0" presId="urn:microsoft.com/office/officeart/2005/8/layout/default"/>
    <dgm:cxn modelId="{C8286E4C-44FC-49E0-A538-C6F03DB7DB23}" srcId="{504C3882-CD12-4643-BF40-FA6088A636F8}" destId="{4ACAE419-1765-46B3-989A-72959B50F6F2}" srcOrd="9" destOrd="0" parTransId="{2125CE23-9F1D-466C-A9ED-33B4131BA969}" sibTransId="{0BC279A4-4587-4D41-9D22-D20F6E23F746}"/>
    <dgm:cxn modelId="{ADAF5175-8173-4067-94C2-FAB1BA988FF1}" srcId="{504C3882-CD12-4643-BF40-FA6088A636F8}" destId="{14F061DE-988C-45C9-852B-7B64349AC135}" srcOrd="1" destOrd="0" parTransId="{D571C2A7-F70A-4D23-B793-1228E94062FA}" sibTransId="{0E70ADD7-4CB4-4E27-ADCE-899E2C66D56A}"/>
    <dgm:cxn modelId="{1AC92684-5A6B-4A88-BAC2-E047D33F5A71}" srcId="{504C3882-CD12-4643-BF40-FA6088A636F8}" destId="{79B51C4F-2105-43BF-A8C6-6172F2629A75}" srcOrd="4" destOrd="0" parTransId="{3A7EDDD4-2702-484D-8AF7-BAF1B4FFC910}" sibTransId="{C9F326D4-C719-4FD9-A889-54ACAE1324BE}"/>
    <dgm:cxn modelId="{50A371A4-BF68-4082-83B2-E185FFB45E9E}" type="presOf" srcId="{EEE977EB-5C51-49C5-AF22-9BEFA1578361}" destId="{C7D2A0A6-7FB8-4C3C-9DE6-12E75CA0B5C5}" srcOrd="0" destOrd="0" presId="urn:microsoft.com/office/officeart/2005/8/layout/default"/>
    <dgm:cxn modelId="{7A0CC6AE-4590-409E-B949-0A18315E6EE0}" type="presOf" srcId="{955D7111-8CE3-412A-9FDD-92FCBCC87F98}" destId="{5FC4FC1B-1988-411C-9955-6641F2EE545B}" srcOrd="0" destOrd="0" presId="urn:microsoft.com/office/officeart/2005/8/layout/default"/>
    <dgm:cxn modelId="{1750E6B5-BA7B-45BA-847F-2AD802141732}" srcId="{504C3882-CD12-4643-BF40-FA6088A636F8}" destId="{34BFEC7E-75C4-4EB3-A9E1-0E96B4AEE07D}" srcOrd="6" destOrd="0" parTransId="{7B73E349-CF69-44FA-923E-898469E8364D}" sibTransId="{23FF0FE7-3694-4BF3-95E4-BD9197F2C680}"/>
    <dgm:cxn modelId="{CB3A4DBD-2FEA-45F7-BE6A-806922E8F000}" type="presOf" srcId="{4ACAE419-1765-46B3-989A-72959B50F6F2}" destId="{21DAB651-9488-49C7-8D3D-F57BA86B5461}" srcOrd="0" destOrd="0" presId="urn:microsoft.com/office/officeart/2005/8/layout/default"/>
    <dgm:cxn modelId="{1FC53BCE-1168-4DF9-9755-17B8185D51C2}" type="presOf" srcId="{504C3882-CD12-4643-BF40-FA6088A636F8}" destId="{B0880999-8BCA-4AC1-AC44-0E83C3D4F1F8}" srcOrd="0" destOrd="0" presId="urn:microsoft.com/office/officeart/2005/8/layout/default"/>
    <dgm:cxn modelId="{148470D4-0C51-4711-8D7F-96D75462B7F7}" srcId="{504C3882-CD12-4643-BF40-FA6088A636F8}" destId="{169F3F3E-ED1D-492A-B541-324F2704E280}" srcOrd="2" destOrd="0" parTransId="{7A5EC385-B556-44CC-B9D4-3A2340B32116}" sibTransId="{3E61EC65-D746-45FA-BFE3-44527F20F43E}"/>
    <dgm:cxn modelId="{D9AC8DEB-765D-4AA2-95CA-1858D4E36EC8}" type="presOf" srcId="{C9BBA6AA-0D38-4A9D-96EB-4A4ED31128FF}" destId="{E1A100F9-B836-42FF-AB92-DAA8AC573473}" srcOrd="0" destOrd="0" presId="urn:microsoft.com/office/officeart/2005/8/layout/default"/>
    <dgm:cxn modelId="{B8FB51EE-DB3E-4C6D-A2CD-DD135215EF44}" srcId="{504C3882-CD12-4643-BF40-FA6088A636F8}" destId="{C9BBA6AA-0D38-4A9D-96EB-4A4ED31128FF}" srcOrd="7" destOrd="0" parTransId="{EE83E11E-C8E3-4AEC-835C-B26C9342A015}" sibTransId="{F88A9CEA-AB6F-49D4-B907-78E436EA8BE0}"/>
    <dgm:cxn modelId="{08FF144D-378B-44E7-9686-6EBEAA9E9B0E}" type="presParOf" srcId="{B0880999-8BCA-4AC1-AC44-0E83C3D4F1F8}" destId="{D7476E42-8722-4A2C-88ED-6A45A9201141}" srcOrd="0" destOrd="0" presId="urn:microsoft.com/office/officeart/2005/8/layout/default"/>
    <dgm:cxn modelId="{14287A77-EF54-451A-BBB7-EA75BE23BB45}" type="presParOf" srcId="{B0880999-8BCA-4AC1-AC44-0E83C3D4F1F8}" destId="{927CD01F-A748-488B-95A9-17D23EFC51A5}" srcOrd="1" destOrd="0" presId="urn:microsoft.com/office/officeart/2005/8/layout/default"/>
    <dgm:cxn modelId="{4E2904B1-0853-45A5-8DCF-130F083710DD}" type="presParOf" srcId="{B0880999-8BCA-4AC1-AC44-0E83C3D4F1F8}" destId="{6176F7BF-4324-42B3-94F1-142A79510DA1}" srcOrd="2" destOrd="0" presId="urn:microsoft.com/office/officeart/2005/8/layout/default"/>
    <dgm:cxn modelId="{C25B38B6-5D31-43FE-B8D2-AA1165223A6E}" type="presParOf" srcId="{B0880999-8BCA-4AC1-AC44-0E83C3D4F1F8}" destId="{EC470467-9121-4FFE-897B-20E62BEDADF4}" srcOrd="3" destOrd="0" presId="urn:microsoft.com/office/officeart/2005/8/layout/default"/>
    <dgm:cxn modelId="{0E66EC36-FD28-4064-AA50-1CB57503A94F}" type="presParOf" srcId="{B0880999-8BCA-4AC1-AC44-0E83C3D4F1F8}" destId="{97DDB329-26D6-4679-86FB-785B60D9B9F9}" srcOrd="4" destOrd="0" presId="urn:microsoft.com/office/officeart/2005/8/layout/default"/>
    <dgm:cxn modelId="{4F6DA91D-A944-48DA-977A-5FC2178E90ED}" type="presParOf" srcId="{B0880999-8BCA-4AC1-AC44-0E83C3D4F1F8}" destId="{93CCAEA3-6CA2-4856-94D5-0781D5C89981}" srcOrd="5" destOrd="0" presId="urn:microsoft.com/office/officeart/2005/8/layout/default"/>
    <dgm:cxn modelId="{6F05F989-722A-470D-97B1-9BC5DFDBD820}" type="presParOf" srcId="{B0880999-8BCA-4AC1-AC44-0E83C3D4F1F8}" destId="{5FC4FC1B-1988-411C-9955-6641F2EE545B}" srcOrd="6" destOrd="0" presId="urn:microsoft.com/office/officeart/2005/8/layout/default"/>
    <dgm:cxn modelId="{9B34D2ED-BEAC-4742-8132-AF829FB4D53F}" type="presParOf" srcId="{B0880999-8BCA-4AC1-AC44-0E83C3D4F1F8}" destId="{AC3D04FE-FB71-42F1-98FB-C03B531AE0EE}" srcOrd="7" destOrd="0" presId="urn:microsoft.com/office/officeart/2005/8/layout/default"/>
    <dgm:cxn modelId="{0D0A17D9-F317-4535-94C9-3C2211B0DE09}" type="presParOf" srcId="{B0880999-8BCA-4AC1-AC44-0E83C3D4F1F8}" destId="{2C2EF1B7-DFD9-4D95-93C4-B42D578393FE}" srcOrd="8" destOrd="0" presId="urn:microsoft.com/office/officeart/2005/8/layout/default"/>
    <dgm:cxn modelId="{DF83B998-6182-4283-9A24-F3F7FD95B0C1}" type="presParOf" srcId="{B0880999-8BCA-4AC1-AC44-0E83C3D4F1F8}" destId="{B57C547D-A3B3-46FD-96BE-73C391A5C8F8}" srcOrd="9" destOrd="0" presId="urn:microsoft.com/office/officeart/2005/8/layout/default"/>
    <dgm:cxn modelId="{6C0D4729-0766-4C74-9491-758834A47B2E}" type="presParOf" srcId="{B0880999-8BCA-4AC1-AC44-0E83C3D4F1F8}" destId="{6406091E-F690-439C-8926-98DD55D3869A}" srcOrd="10" destOrd="0" presId="urn:microsoft.com/office/officeart/2005/8/layout/default"/>
    <dgm:cxn modelId="{9E603FE3-8CA3-43E0-8C35-1FFB282EC301}" type="presParOf" srcId="{B0880999-8BCA-4AC1-AC44-0E83C3D4F1F8}" destId="{F351F811-3CC5-45A6-A083-113A85797AC1}" srcOrd="11" destOrd="0" presId="urn:microsoft.com/office/officeart/2005/8/layout/default"/>
    <dgm:cxn modelId="{F0C31BC0-08D9-4E1D-91EE-6C6602CE5879}" type="presParOf" srcId="{B0880999-8BCA-4AC1-AC44-0E83C3D4F1F8}" destId="{7A13DA14-FC8F-44A1-83E0-DF37D07829BB}" srcOrd="12" destOrd="0" presId="urn:microsoft.com/office/officeart/2005/8/layout/default"/>
    <dgm:cxn modelId="{5A96C797-966C-4625-AA92-B6A5221C2526}" type="presParOf" srcId="{B0880999-8BCA-4AC1-AC44-0E83C3D4F1F8}" destId="{18F70D0A-336B-4ADC-85CA-5C9B4A7B4D8D}" srcOrd="13" destOrd="0" presId="urn:microsoft.com/office/officeart/2005/8/layout/default"/>
    <dgm:cxn modelId="{218B7060-956F-46FA-87F6-216296A5DA05}" type="presParOf" srcId="{B0880999-8BCA-4AC1-AC44-0E83C3D4F1F8}" destId="{E1A100F9-B836-42FF-AB92-DAA8AC573473}" srcOrd="14" destOrd="0" presId="urn:microsoft.com/office/officeart/2005/8/layout/default"/>
    <dgm:cxn modelId="{31F18F91-B545-4933-99C5-75266F4F7D63}" type="presParOf" srcId="{B0880999-8BCA-4AC1-AC44-0E83C3D4F1F8}" destId="{374BCE41-36D5-4C23-B368-571C7A79D1EE}" srcOrd="15" destOrd="0" presId="urn:microsoft.com/office/officeart/2005/8/layout/default"/>
    <dgm:cxn modelId="{EBA4B79F-136A-499E-AC5F-9C9F6D2A1003}" type="presParOf" srcId="{B0880999-8BCA-4AC1-AC44-0E83C3D4F1F8}" destId="{C7D2A0A6-7FB8-4C3C-9DE6-12E75CA0B5C5}" srcOrd="16" destOrd="0" presId="urn:microsoft.com/office/officeart/2005/8/layout/default"/>
    <dgm:cxn modelId="{F40B3A22-1CA6-484C-8366-34C323C1A29C}" type="presParOf" srcId="{B0880999-8BCA-4AC1-AC44-0E83C3D4F1F8}" destId="{D01EEE09-AB2D-4FED-A82C-3201DBB8348C}" srcOrd="17" destOrd="0" presId="urn:microsoft.com/office/officeart/2005/8/layout/default"/>
    <dgm:cxn modelId="{9D9F8F97-7CB1-4F47-9962-9668011DAABD}" type="presParOf" srcId="{B0880999-8BCA-4AC1-AC44-0E83C3D4F1F8}" destId="{21DAB651-9488-49C7-8D3D-F57BA86B5461}"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9DDF18-24E3-4720-BA98-8284BEA36151}" type="doc">
      <dgm:prSet loTypeId="urn:microsoft.com/office/officeart/2016/7/layout/RepeatingBendingProcessNew" loCatId="process" qsTypeId="urn:microsoft.com/office/officeart/2005/8/quickstyle/simple2" qsCatId="simple" csTypeId="urn:microsoft.com/office/officeart/2005/8/colors/accent0_3" csCatId="mainScheme"/>
      <dgm:spPr/>
      <dgm:t>
        <a:bodyPr/>
        <a:lstStyle/>
        <a:p>
          <a:endParaRPr lang="en-US"/>
        </a:p>
      </dgm:t>
    </dgm:pt>
    <dgm:pt modelId="{2276BB7D-1215-4818-9B50-705B421A3F03}">
      <dgm:prSet/>
      <dgm:spPr/>
      <dgm:t>
        <a:bodyPr/>
        <a:lstStyle/>
        <a:p>
          <a:pPr>
            <a:lnSpc>
              <a:spcPct val="100000"/>
            </a:lnSpc>
          </a:pPr>
          <a:r>
            <a:rPr lang="en-US"/>
            <a:t>Data Collection and integration</a:t>
          </a:r>
        </a:p>
      </dgm:t>
    </dgm:pt>
    <dgm:pt modelId="{276A3D96-02BB-4E31-A6C0-5B20DCED067E}" type="parTrans" cxnId="{B5DD0FFE-7B2D-43ED-A76C-3E1E447704B5}">
      <dgm:prSet/>
      <dgm:spPr/>
      <dgm:t>
        <a:bodyPr/>
        <a:lstStyle/>
        <a:p>
          <a:endParaRPr lang="en-US"/>
        </a:p>
      </dgm:t>
    </dgm:pt>
    <dgm:pt modelId="{23DAA587-E01B-4787-ACA1-58C1C606628D}" type="sibTrans" cxnId="{B5DD0FFE-7B2D-43ED-A76C-3E1E447704B5}">
      <dgm:prSet/>
      <dgm:spPr/>
      <dgm:t>
        <a:bodyPr/>
        <a:lstStyle/>
        <a:p>
          <a:endParaRPr lang="en-US"/>
        </a:p>
      </dgm:t>
    </dgm:pt>
    <dgm:pt modelId="{76A47CCC-218B-4DDB-BCA8-71DD4916F22A}">
      <dgm:prSet/>
      <dgm:spPr/>
      <dgm:t>
        <a:bodyPr/>
        <a:lstStyle/>
        <a:p>
          <a:pPr>
            <a:lnSpc>
              <a:spcPct val="100000"/>
            </a:lnSpc>
          </a:pPr>
          <a:r>
            <a:rPr lang="en-US"/>
            <a:t>Exploratory Data Analysis and Visualization</a:t>
          </a:r>
        </a:p>
      </dgm:t>
    </dgm:pt>
    <dgm:pt modelId="{E6B4EAF1-B025-4A80-B18A-8234415E9B36}" type="parTrans" cxnId="{BAC7FB99-D2EA-4E80-8EC2-889528336E65}">
      <dgm:prSet/>
      <dgm:spPr/>
      <dgm:t>
        <a:bodyPr/>
        <a:lstStyle/>
        <a:p>
          <a:endParaRPr lang="en-US"/>
        </a:p>
      </dgm:t>
    </dgm:pt>
    <dgm:pt modelId="{5499AFDC-9FE2-4104-AAA7-B2F8A3B02F7E}" type="sibTrans" cxnId="{BAC7FB99-D2EA-4E80-8EC2-889528336E65}">
      <dgm:prSet/>
      <dgm:spPr/>
      <dgm:t>
        <a:bodyPr/>
        <a:lstStyle/>
        <a:p>
          <a:endParaRPr lang="en-US"/>
        </a:p>
      </dgm:t>
    </dgm:pt>
    <dgm:pt modelId="{A81C2144-71E9-4293-98FA-B1A887FE9ABA}">
      <dgm:prSet/>
      <dgm:spPr/>
      <dgm:t>
        <a:bodyPr/>
        <a:lstStyle/>
        <a:p>
          <a:pPr>
            <a:lnSpc>
              <a:spcPct val="100000"/>
            </a:lnSpc>
          </a:pPr>
          <a:r>
            <a:rPr lang="en-US"/>
            <a:t>Feature Selection and Engineering</a:t>
          </a:r>
        </a:p>
      </dgm:t>
    </dgm:pt>
    <dgm:pt modelId="{6A4E5B41-F425-42E6-8AA4-E27947771023}" type="parTrans" cxnId="{FA2FFE92-0C28-4E23-BB31-0DEA551F26A4}">
      <dgm:prSet/>
      <dgm:spPr/>
      <dgm:t>
        <a:bodyPr/>
        <a:lstStyle/>
        <a:p>
          <a:endParaRPr lang="en-US"/>
        </a:p>
      </dgm:t>
    </dgm:pt>
    <dgm:pt modelId="{3CDDE97A-5378-4FB6-8494-BA9E1FE47861}" type="sibTrans" cxnId="{FA2FFE92-0C28-4E23-BB31-0DEA551F26A4}">
      <dgm:prSet/>
      <dgm:spPr/>
      <dgm:t>
        <a:bodyPr/>
        <a:lstStyle/>
        <a:p>
          <a:endParaRPr lang="en-US"/>
        </a:p>
      </dgm:t>
    </dgm:pt>
    <dgm:pt modelId="{00AE6056-7E41-4F66-BDBD-4BF705AF45DE}">
      <dgm:prSet/>
      <dgm:spPr/>
      <dgm:t>
        <a:bodyPr/>
        <a:lstStyle/>
        <a:p>
          <a:pPr>
            <a:lnSpc>
              <a:spcPct val="100000"/>
            </a:lnSpc>
          </a:pPr>
          <a:r>
            <a:rPr lang="en-US"/>
            <a:t>Model Training</a:t>
          </a:r>
        </a:p>
      </dgm:t>
    </dgm:pt>
    <dgm:pt modelId="{15AB1B52-9767-49A7-AB82-F7824AD613E4}" type="parTrans" cxnId="{0B4F4353-D1C9-4A10-A7FF-F5016EC26349}">
      <dgm:prSet/>
      <dgm:spPr/>
      <dgm:t>
        <a:bodyPr/>
        <a:lstStyle/>
        <a:p>
          <a:endParaRPr lang="en-US"/>
        </a:p>
      </dgm:t>
    </dgm:pt>
    <dgm:pt modelId="{53B85291-5A06-4B76-8BB3-5AE9B87CC777}" type="sibTrans" cxnId="{0B4F4353-D1C9-4A10-A7FF-F5016EC26349}">
      <dgm:prSet/>
      <dgm:spPr/>
      <dgm:t>
        <a:bodyPr/>
        <a:lstStyle/>
        <a:p>
          <a:endParaRPr lang="en-US"/>
        </a:p>
      </dgm:t>
    </dgm:pt>
    <dgm:pt modelId="{D94435BD-B9FB-447F-957F-B4BCA0724D1E}">
      <dgm:prSet/>
      <dgm:spPr/>
      <dgm:t>
        <a:bodyPr/>
        <a:lstStyle/>
        <a:p>
          <a:pPr>
            <a:lnSpc>
              <a:spcPct val="100000"/>
            </a:lnSpc>
          </a:pPr>
          <a:r>
            <a:rPr lang="en-US"/>
            <a:t>Model Evaluation</a:t>
          </a:r>
        </a:p>
      </dgm:t>
    </dgm:pt>
    <dgm:pt modelId="{88CD9B89-F636-4599-BEE8-CD863AA0D73C}" type="parTrans" cxnId="{5303DA18-A10F-4F27-BF71-AE30784FE22C}">
      <dgm:prSet/>
      <dgm:spPr/>
      <dgm:t>
        <a:bodyPr/>
        <a:lstStyle/>
        <a:p>
          <a:endParaRPr lang="en-US"/>
        </a:p>
      </dgm:t>
    </dgm:pt>
    <dgm:pt modelId="{AC48BBEF-D8B8-4D50-AA02-2F80E3F07F28}" type="sibTrans" cxnId="{5303DA18-A10F-4F27-BF71-AE30784FE22C}">
      <dgm:prSet/>
      <dgm:spPr/>
      <dgm:t>
        <a:bodyPr/>
        <a:lstStyle/>
        <a:p>
          <a:endParaRPr lang="en-US"/>
        </a:p>
      </dgm:t>
    </dgm:pt>
    <dgm:pt modelId="{D1E9C91F-08F2-497D-BC19-2410AD251B7A}">
      <dgm:prSet/>
      <dgm:spPr/>
      <dgm:t>
        <a:bodyPr/>
        <a:lstStyle/>
        <a:p>
          <a:pPr>
            <a:lnSpc>
              <a:spcPct val="100000"/>
            </a:lnSpc>
          </a:pPr>
          <a:r>
            <a:rPr lang="en-US"/>
            <a:t>Prediction</a:t>
          </a:r>
        </a:p>
      </dgm:t>
    </dgm:pt>
    <dgm:pt modelId="{6C782378-5F2E-4220-8215-99DC06D035C8}" type="parTrans" cxnId="{732FF588-83A3-4D0C-9E0D-9E528E27489C}">
      <dgm:prSet/>
      <dgm:spPr/>
      <dgm:t>
        <a:bodyPr/>
        <a:lstStyle/>
        <a:p>
          <a:endParaRPr lang="en-US"/>
        </a:p>
      </dgm:t>
    </dgm:pt>
    <dgm:pt modelId="{2C0776FB-A40E-425B-B1DA-DAAAA83BD237}" type="sibTrans" cxnId="{732FF588-83A3-4D0C-9E0D-9E528E27489C}">
      <dgm:prSet/>
      <dgm:spPr/>
      <dgm:t>
        <a:bodyPr/>
        <a:lstStyle/>
        <a:p>
          <a:endParaRPr lang="en-US"/>
        </a:p>
      </dgm:t>
    </dgm:pt>
    <dgm:pt modelId="{5A6EC131-15A1-4B8B-A898-651CDD5EF03E}" type="pres">
      <dgm:prSet presAssocID="{539DDF18-24E3-4720-BA98-8284BEA36151}" presName="Name0" presStyleCnt="0">
        <dgm:presLayoutVars>
          <dgm:dir/>
          <dgm:resizeHandles val="exact"/>
        </dgm:presLayoutVars>
      </dgm:prSet>
      <dgm:spPr/>
    </dgm:pt>
    <dgm:pt modelId="{DB845F45-0446-40B1-B564-9B3CB9AABADF}" type="pres">
      <dgm:prSet presAssocID="{2276BB7D-1215-4818-9B50-705B421A3F03}" presName="node" presStyleLbl="node1" presStyleIdx="0" presStyleCnt="6">
        <dgm:presLayoutVars>
          <dgm:bulletEnabled val="1"/>
        </dgm:presLayoutVars>
      </dgm:prSet>
      <dgm:spPr/>
    </dgm:pt>
    <dgm:pt modelId="{0B239FDD-56B8-4A86-B7F7-64A4B4944501}" type="pres">
      <dgm:prSet presAssocID="{23DAA587-E01B-4787-ACA1-58C1C606628D}" presName="sibTrans" presStyleLbl="sibTrans1D1" presStyleIdx="0" presStyleCnt="5"/>
      <dgm:spPr/>
    </dgm:pt>
    <dgm:pt modelId="{2B782BCC-C679-4E2C-8588-E2A7ADB1E9F4}" type="pres">
      <dgm:prSet presAssocID="{23DAA587-E01B-4787-ACA1-58C1C606628D}" presName="connectorText" presStyleLbl="sibTrans1D1" presStyleIdx="0" presStyleCnt="5"/>
      <dgm:spPr/>
    </dgm:pt>
    <dgm:pt modelId="{B8ED4F57-CCF3-453E-87C3-5B2B91A74827}" type="pres">
      <dgm:prSet presAssocID="{76A47CCC-218B-4DDB-BCA8-71DD4916F22A}" presName="node" presStyleLbl="node1" presStyleIdx="1" presStyleCnt="6">
        <dgm:presLayoutVars>
          <dgm:bulletEnabled val="1"/>
        </dgm:presLayoutVars>
      </dgm:prSet>
      <dgm:spPr/>
    </dgm:pt>
    <dgm:pt modelId="{0B349CDA-1C04-4170-A2CA-0F8513B8D8D5}" type="pres">
      <dgm:prSet presAssocID="{5499AFDC-9FE2-4104-AAA7-B2F8A3B02F7E}" presName="sibTrans" presStyleLbl="sibTrans1D1" presStyleIdx="1" presStyleCnt="5"/>
      <dgm:spPr/>
    </dgm:pt>
    <dgm:pt modelId="{0FA6BE17-DF9D-4716-BB3A-6F56FC767D11}" type="pres">
      <dgm:prSet presAssocID="{5499AFDC-9FE2-4104-AAA7-B2F8A3B02F7E}" presName="connectorText" presStyleLbl="sibTrans1D1" presStyleIdx="1" presStyleCnt="5"/>
      <dgm:spPr/>
    </dgm:pt>
    <dgm:pt modelId="{45981D76-6ED5-4D07-BDC5-690EF3C3B06D}" type="pres">
      <dgm:prSet presAssocID="{A81C2144-71E9-4293-98FA-B1A887FE9ABA}" presName="node" presStyleLbl="node1" presStyleIdx="2" presStyleCnt="6">
        <dgm:presLayoutVars>
          <dgm:bulletEnabled val="1"/>
        </dgm:presLayoutVars>
      </dgm:prSet>
      <dgm:spPr/>
    </dgm:pt>
    <dgm:pt modelId="{CD5255E9-497D-4BA1-8754-134046A4A1E5}" type="pres">
      <dgm:prSet presAssocID="{3CDDE97A-5378-4FB6-8494-BA9E1FE47861}" presName="sibTrans" presStyleLbl="sibTrans1D1" presStyleIdx="2" presStyleCnt="5"/>
      <dgm:spPr/>
    </dgm:pt>
    <dgm:pt modelId="{0928384C-80C2-4C0F-A562-E4B29DE763CA}" type="pres">
      <dgm:prSet presAssocID="{3CDDE97A-5378-4FB6-8494-BA9E1FE47861}" presName="connectorText" presStyleLbl="sibTrans1D1" presStyleIdx="2" presStyleCnt="5"/>
      <dgm:spPr/>
    </dgm:pt>
    <dgm:pt modelId="{2CB1DD5F-E924-4627-BC81-A0CE22FF7312}" type="pres">
      <dgm:prSet presAssocID="{00AE6056-7E41-4F66-BDBD-4BF705AF45DE}" presName="node" presStyleLbl="node1" presStyleIdx="3" presStyleCnt="6">
        <dgm:presLayoutVars>
          <dgm:bulletEnabled val="1"/>
        </dgm:presLayoutVars>
      </dgm:prSet>
      <dgm:spPr/>
    </dgm:pt>
    <dgm:pt modelId="{88B39C06-E4B5-49CE-B99B-327E91F8A0A0}" type="pres">
      <dgm:prSet presAssocID="{53B85291-5A06-4B76-8BB3-5AE9B87CC777}" presName="sibTrans" presStyleLbl="sibTrans1D1" presStyleIdx="3" presStyleCnt="5"/>
      <dgm:spPr/>
    </dgm:pt>
    <dgm:pt modelId="{66BA0D00-4E02-41E5-9A93-67B71FF40185}" type="pres">
      <dgm:prSet presAssocID="{53B85291-5A06-4B76-8BB3-5AE9B87CC777}" presName="connectorText" presStyleLbl="sibTrans1D1" presStyleIdx="3" presStyleCnt="5"/>
      <dgm:spPr/>
    </dgm:pt>
    <dgm:pt modelId="{4E368E17-BBB6-4CA9-B177-DD3482E5F44A}" type="pres">
      <dgm:prSet presAssocID="{D94435BD-B9FB-447F-957F-B4BCA0724D1E}" presName="node" presStyleLbl="node1" presStyleIdx="4" presStyleCnt="6">
        <dgm:presLayoutVars>
          <dgm:bulletEnabled val="1"/>
        </dgm:presLayoutVars>
      </dgm:prSet>
      <dgm:spPr/>
    </dgm:pt>
    <dgm:pt modelId="{493D19F3-B040-45D4-8103-26E6CB9490AB}" type="pres">
      <dgm:prSet presAssocID="{AC48BBEF-D8B8-4D50-AA02-2F80E3F07F28}" presName="sibTrans" presStyleLbl="sibTrans1D1" presStyleIdx="4" presStyleCnt="5"/>
      <dgm:spPr/>
    </dgm:pt>
    <dgm:pt modelId="{ED1C2515-3C2E-441E-9635-D69FD6361F5B}" type="pres">
      <dgm:prSet presAssocID="{AC48BBEF-D8B8-4D50-AA02-2F80E3F07F28}" presName="connectorText" presStyleLbl="sibTrans1D1" presStyleIdx="4" presStyleCnt="5"/>
      <dgm:spPr/>
    </dgm:pt>
    <dgm:pt modelId="{9EA3EA93-9E39-4FBC-9CF7-37FDE99C5CCD}" type="pres">
      <dgm:prSet presAssocID="{D1E9C91F-08F2-497D-BC19-2410AD251B7A}" presName="node" presStyleLbl="node1" presStyleIdx="5" presStyleCnt="6">
        <dgm:presLayoutVars>
          <dgm:bulletEnabled val="1"/>
        </dgm:presLayoutVars>
      </dgm:prSet>
      <dgm:spPr/>
    </dgm:pt>
  </dgm:ptLst>
  <dgm:cxnLst>
    <dgm:cxn modelId="{5303DA18-A10F-4F27-BF71-AE30784FE22C}" srcId="{539DDF18-24E3-4720-BA98-8284BEA36151}" destId="{D94435BD-B9FB-447F-957F-B4BCA0724D1E}" srcOrd="4" destOrd="0" parTransId="{88CD9B89-F636-4599-BEE8-CD863AA0D73C}" sibTransId="{AC48BBEF-D8B8-4D50-AA02-2F80E3F07F28}"/>
    <dgm:cxn modelId="{AA3CBD20-2651-4E15-A650-7629BF115ED7}" type="presOf" srcId="{23DAA587-E01B-4787-ACA1-58C1C606628D}" destId="{0B239FDD-56B8-4A86-B7F7-64A4B4944501}" srcOrd="0" destOrd="0" presId="urn:microsoft.com/office/officeart/2016/7/layout/RepeatingBendingProcessNew"/>
    <dgm:cxn modelId="{890E0F26-4229-4B77-B999-17E8E54F5DCF}" type="presOf" srcId="{AC48BBEF-D8B8-4D50-AA02-2F80E3F07F28}" destId="{493D19F3-B040-45D4-8103-26E6CB9490AB}" srcOrd="0" destOrd="0" presId="urn:microsoft.com/office/officeart/2016/7/layout/RepeatingBendingProcessNew"/>
    <dgm:cxn modelId="{2EC77F26-1811-416A-8EBB-129847CEB88D}" type="presOf" srcId="{A81C2144-71E9-4293-98FA-B1A887FE9ABA}" destId="{45981D76-6ED5-4D07-BDC5-690EF3C3B06D}" srcOrd="0" destOrd="0" presId="urn:microsoft.com/office/officeart/2016/7/layout/RepeatingBendingProcessNew"/>
    <dgm:cxn modelId="{092FC02B-36B8-41C6-BDB2-0FE219C0B4DF}" type="presOf" srcId="{5499AFDC-9FE2-4104-AAA7-B2F8A3B02F7E}" destId="{0B349CDA-1C04-4170-A2CA-0F8513B8D8D5}" srcOrd="0" destOrd="0" presId="urn:microsoft.com/office/officeart/2016/7/layout/RepeatingBendingProcessNew"/>
    <dgm:cxn modelId="{12B6252E-E8E6-42C5-9520-0D74CB418651}" type="presOf" srcId="{53B85291-5A06-4B76-8BB3-5AE9B87CC777}" destId="{88B39C06-E4B5-49CE-B99B-327E91F8A0A0}" srcOrd="0" destOrd="0" presId="urn:microsoft.com/office/officeart/2016/7/layout/RepeatingBendingProcessNew"/>
    <dgm:cxn modelId="{A24A9D5B-B9D9-4050-BACE-C7C12249C2E6}" type="presOf" srcId="{D94435BD-B9FB-447F-957F-B4BCA0724D1E}" destId="{4E368E17-BBB6-4CA9-B177-DD3482E5F44A}" srcOrd="0" destOrd="0" presId="urn:microsoft.com/office/officeart/2016/7/layout/RepeatingBendingProcessNew"/>
    <dgm:cxn modelId="{5DC17E5D-A323-4958-88F8-2F5E3C117784}" type="presOf" srcId="{2276BB7D-1215-4818-9B50-705B421A3F03}" destId="{DB845F45-0446-40B1-B564-9B3CB9AABADF}" srcOrd="0" destOrd="0" presId="urn:microsoft.com/office/officeart/2016/7/layout/RepeatingBendingProcessNew"/>
    <dgm:cxn modelId="{0B4F4353-D1C9-4A10-A7FF-F5016EC26349}" srcId="{539DDF18-24E3-4720-BA98-8284BEA36151}" destId="{00AE6056-7E41-4F66-BDBD-4BF705AF45DE}" srcOrd="3" destOrd="0" parTransId="{15AB1B52-9767-49A7-AB82-F7824AD613E4}" sibTransId="{53B85291-5A06-4B76-8BB3-5AE9B87CC777}"/>
    <dgm:cxn modelId="{96617B81-9D38-4109-84B4-FFECC8016359}" type="presOf" srcId="{3CDDE97A-5378-4FB6-8494-BA9E1FE47861}" destId="{CD5255E9-497D-4BA1-8754-134046A4A1E5}" srcOrd="0" destOrd="0" presId="urn:microsoft.com/office/officeart/2016/7/layout/RepeatingBendingProcessNew"/>
    <dgm:cxn modelId="{732FF588-83A3-4D0C-9E0D-9E528E27489C}" srcId="{539DDF18-24E3-4720-BA98-8284BEA36151}" destId="{D1E9C91F-08F2-497D-BC19-2410AD251B7A}" srcOrd="5" destOrd="0" parTransId="{6C782378-5F2E-4220-8215-99DC06D035C8}" sibTransId="{2C0776FB-A40E-425B-B1DA-DAAAA83BD237}"/>
    <dgm:cxn modelId="{FA2FFE92-0C28-4E23-BB31-0DEA551F26A4}" srcId="{539DDF18-24E3-4720-BA98-8284BEA36151}" destId="{A81C2144-71E9-4293-98FA-B1A887FE9ABA}" srcOrd="2" destOrd="0" parTransId="{6A4E5B41-F425-42E6-8AA4-E27947771023}" sibTransId="{3CDDE97A-5378-4FB6-8494-BA9E1FE47861}"/>
    <dgm:cxn modelId="{ADABAB96-B99A-4597-B0FC-66FC03167F30}" type="presOf" srcId="{00AE6056-7E41-4F66-BDBD-4BF705AF45DE}" destId="{2CB1DD5F-E924-4627-BC81-A0CE22FF7312}" srcOrd="0" destOrd="0" presId="urn:microsoft.com/office/officeart/2016/7/layout/RepeatingBendingProcessNew"/>
    <dgm:cxn modelId="{BAC7FB99-D2EA-4E80-8EC2-889528336E65}" srcId="{539DDF18-24E3-4720-BA98-8284BEA36151}" destId="{76A47CCC-218B-4DDB-BCA8-71DD4916F22A}" srcOrd="1" destOrd="0" parTransId="{E6B4EAF1-B025-4A80-B18A-8234415E9B36}" sibTransId="{5499AFDC-9FE2-4104-AAA7-B2F8A3B02F7E}"/>
    <dgm:cxn modelId="{BD04DF9C-08AD-4BBA-ADB1-34B4D5C8CC14}" type="presOf" srcId="{23DAA587-E01B-4787-ACA1-58C1C606628D}" destId="{2B782BCC-C679-4E2C-8588-E2A7ADB1E9F4}" srcOrd="1" destOrd="0" presId="urn:microsoft.com/office/officeart/2016/7/layout/RepeatingBendingProcessNew"/>
    <dgm:cxn modelId="{C00F789E-DC79-424E-89FA-550D71E7A5F5}" type="presOf" srcId="{D1E9C91F-08F2-497D-BC19-2410AD251B7A}" destId="{9EA3EA93-9E39-4FBC-9CF7-37FDE99C5CCD}" srcOrd="0" destOrd="0" presId="urn:microsoft.com/office/officeart/2016/7/layout/RepeatingBendingProcessNew"/>
    <dgm:cxn modelId="{894F7A9F-76B6-439A-960D-E0C00768D96A}" type="presOf" srcId="{539DDF18-24E3-4720-BA98-8284BEA36151}" destId="{5A6EC131-15A1-4B8B-A898-651CDD5EF03E}" srcOrd="0" destOrd="0" presId="urn:microsoft.com/office/officeart/2016/7/layout/RepeatingBendingProcessNew"/>
    <dgm:cxn modelId="{C56F07A8-A27D-4546-B2D7-C278E44ED510}" type="presOf" srcId="{53B85291-5A06-4B76-8BB3-5AE9B87CC777}" destId="{66BA0D00-4E02-41E5-9A93-67B71FF40185}" srcOrd="1" destOrd="0" presId="urn:microsoft.com/office/officeart/2016/7/layout/RepeatingBendingProcessNew"/>
    <dgm:cxn modelId="{17AE9CB5-83A9-4866-B750-2FBF6B445BEE}" type="presOf" srcId="{5499AFDC-9FE2-4104-AAA7-B2F8A3B02F7E}" destId="{0FA6BE17-DF9D-4716-BB3A-6F56FC767D11}" srcOrd="1" destOrd="0" presId="urn:microsoft.com/office/officeart/2016/7/layout/RepeatingBendingProcessNew"/>
    <dgm:cxn modelId="{A36524C9-8530-4138-8872-020310E26A4C}" type="presOf" srcId="{AC48BBEF-D8B8-4D50-AA02-2F80E3F07F28}" destId="{ED1C2515-3C2E-441E-9635-D69FD6361F5B}" srcOrd="1" destOrd="0" presId="urn:microsoft.com/office/officeart/2016/7/layout/RepeatingBendingProcessNew"/>
    <dgm:cxn modelId="{633FB9CB-8ECD-4B0F-939A-5140BF091766}" type="presOf" srcId="{3CDDE97A-5378-4FB6-8494-BA9E1FE47861}" destId="{0928384C-80C2-4C0F-A562-E4B29DE763CA}" srcOrd="1" destOrd="0" presId="urn:microsoft.com/office/officeart/2016/7/layout/RepeatingBendingProcessNew"/>
    <dgm:cxn modelId="{F87FAED7-7FF5-4654-978E-6294A98F8B41}" type="presOf" srcId="{76A47CCC-218B-4DDB-BCA8-71DD4916F22A}" destId="{B8ED4F57-CCF3-453E-87C3-5B2B91A74827}" srcOrd="0" destOrd="0" presId="urn:microsoft.com/office/officeart/2016/7/layout/RepeatingBendingProcessNew"/>
    <dgm:cxn modelId="{B5DD0FFE-7B2D-43ED-A76C-3E1E447704B5}" srcId="{539DDF18-24E3-4720-BA98-8284BEA36151}" destId="{2276BB7D-1215-4818-9B50-705B421A3F03}" srcOrd="0" destOrd="0" parTransId="{276A3D96-02BB-4E31-A6C0-5B20DCED067E}" sibTransId="{23DAA587-E01B-4787-ACA1-58C1C606628D}"/>
    <dgm:cxn modelId="{1C645663-050A-4D8D-B6D1-C3C5A4D1F91B}" type="presParOf" srcId="{5A6EC131-15A1-4B8B-A898-651CDD5EF03E}" destId="{DB845F45-0446-40B1-B564-9B3CB9AABADF}" srcOrd="0" destOrd="0" presId="urn:microsoft.com/office/officeart/2016/7/layout/RepeatingBendingProcessNew"/>
    <dgm:cxn modelId="{DC942DFF-E340-4884-A3AD-99F9029C5141}" type="presParOf" srcId="{5A6EC131-15A1-4B8B-A898-651CDD5EF03E}" destId="{0B239FDD-56B8-4A86-B7F7-64A4B4944501}" srcOrd="1" destOrd="0" presId="urn:microsoft.com/office/officeart/2016/7/layout/RepeatingBendingProcessNew"/>
    <dgm:cxn modelId="{4E07559C-8D42-432D-BB79-E745C7B0DE4A}" type="presParOf" srcId="{0B239FDD-56B8-4A86-B7F7-64A4B4944501}" destId="{2B782BCC-C679-4E2C-8588-E2A7ADB1E9F4}" srcOrd="0" destOrd="0" presId="urn:microsoft.com/office/officeart/2016/7/layout/RepeatingBendingProcessNew"/>
    <dgm:cxn modelId="{13282A17-E00F-4821-A2B8-1DDEAFC77E1D}" type="presParOf" srcId="{5A6EC131-15A1-4B8B-A898-651CDD5EF03E}" destId="{B8ED4F57-CCF3-453E-87C3-5B2B91A74827}" srcOrd="2" destOrd="0" presId="urn:microsoft.com/office/officeart/2016/7/layout/RepeatingBendingProcessNew"/>
    <dgm:cxn modelId="{80C01BD4-2E56-42D8-BE34-44982C405090}" type="presParOf" srcId="{5A6EC131-15A1-4B8B-A898-651CDD5EF03E}" destId="{0B349CDA-1C04-4170-A2CA-0F8513B8D8D5}" srcOrd="3" destOrd="0" presId="urn:microsoft.com/office/officeart/2016/7/layout/RepeatingBendingProcessNew"/>
    <dgm:cxn modelId="{4051B626-6A83-4CA2-AB86-442C32FC7992}" type="presParOf" srcId="{0B349CDA-1C04-4170-A2CA-0F8513B8D8D5}" destId="{0FA6BE17-DF9D-4716-BB3A-6F56FC767D11}" srcOrd="0" destOrd="0" presId="urn:microsoft.com/office/officeart/2016/7/layout/RepeatingBendingProcessNew"/>
    <dgm:cxn modelId="{DFAA5616-11EE-4771-8E6D-9FE7B6216FFE}" type="presParOf" srcId="{5A6EC131-15A1-4B8B-A898-651CDD5EF03E}" destId="{45981D76-6ED5-4D07-BDC5-690EF3C3B06D}" srcOrd="4" destOrd="0" presId="urn:microsoft.com/office/officeart/2016/7/layout/RepeatingBendingProcessNew"/>
    <dgm:cxn modelId="{CB4C02D8-8359-4379-AE53-32CC60FF0DCF}" type="presParOf" srcId="{5A6EC131-15A1-4B8B-A898-651CDD5EF03E}" destId="{CD5255E9-497D-4BA1-8754-134046A4A1E5}" srcOrd="5" destOrd="0" presId="urn:microsoft.com/office/officeart/2016/7/layout/RepeatingBendingProcessNew"/>
    <dgm:cxn modelId="{9224EFA1-0B8F-4C9D-B65B-5FBDED0E35F0}" type="presParOf" srcId="{CD5255E9-497D-4BA1-8754-134046A4A1E5}" destId="{0928384C-80C2-4C0F-A562-E4B29DE763CA}" srcOrd="0" destOrd="0" presId="urn:microsoft.com/office/officeart/2016/7/layout/RepeatingBendingProcessNew"/>
    <dgm:cxn modelId="{678A27D2-3332-4B83-9864-1E3F0EEB31AE}" type="presParOf" srcId="{5A6EC131-15A1-4B8B-A898-651CDD5EF03E}" destId="{2CB1DD5F-E924-4627-BC81-A0CE22FF7312}" srcOrd="6" destOrd="0" presId="urn:microsoft.com/office/officeart/2016/7/layout/RepeatingBendingProcessNew"/>
    <dgm:cxn modelId="{985AF864-87BF-4FE1-874B-3DF9BC22783C}" type="presParOf" srcId="{5A6EC131-15A1-4B8B-A898-651CDD5EF03E}" destId="{88B39C06-E4B5-49CE-B99B-327E91F8A0A0}" srcOrd="7" destOrd="0" presId="urn:microsoft.com/office/officeart/2016/7/layout/RepeatingBendingProcessNew"/>
    <dgm:cxn modelId="{56388F50-22DC-4F5B-B3A7-C20B5858593E}" type="presParOf" srcId="{88B39C06-E4B5-49CE-B99B-327E91F8A0A0}" destId="{66BA0D00-4E02-41E5-9A93-67B71FF40185}" srcOrd="0" destOrd="0" presId="urn:microsoft.com/office/officeart/2016/7/layout/RepeatingBendingProcessNew"/>
    <dgm:cxn modelId="{2B44DB16-88ED-4FEC-BFE9-E889363C4E4F}" type="presParOf" srcId="{5A6EC131-15A1-4B8B-A898-651CDD5EF03E}" destId="{4E368E17-BBB6-4CA9-B177-DD3482E5F44A}" srcOrd="8" destOrd="0" presId="urn:microsoft.com/office/officeart/2016/7/layout/RepeatingBendingProcessNew"/>
    <dgm:cxn modelId="{5193F8D2-0145-48CE-9C65-829556D8C8F4}" type="presParOf" srcId="{5A6EC131-15A1-4B8B-A898-651CDD5EF03E}" destId="{493D19F3-B040-45D4-8103-26E6CB9490AB}" srcOrd="9" destOrd="0" presId="urn:microsoft.com/office/officeart/2016/7/layout/RepeatingBendingProcessNew"/>
    <dgm:cxn modelId="{4501B540-95B9-4567-8543-C3E12217731E}" type="presParOf" srcId="{493D19F3-B040-45D4-8103-26E6CB9490AB}" destId="{ED1C2515-3C2E-441E-9635-D69FD6361F5B}" srcOrd="0" destOrd="0" presId="urn:microsoft.com/office/officeart/2016/7/layout/RepeatingBendingProcessNew"/>
    <dgm:cxn modelId="{D1B485EE-68B7-4A50-B8F2-BD6E93988B63}" type="presParOf" srcId="{5A6EC131-15A1-4B8B-A898-651CDD5EF03E}" destId="{9EA3EA93-9E39-4FBC-9CF7-37FDE99C5CC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E1647-8AE9-4DB1-A882-6307EAD452EB}">
      <dsp:nvSpPr>
        <dsp:cNvPr id="0" name=""/>
        <dsp:cNvSpPr/>
      </dsp:nvSpPr>
      <dsp:spPr>
        <a:xfrm>
          <a:off x="704252" y="46892"/>
          <a:ext cx="854212" cy="8542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4C781-1A96-4F45-85FA-0849974B36C1}">
      <dsp:nvSpPr>
        <dsp:cNvPr id="0" name=""/>
        <dsp:cNvSpPr/>
      </dsp:nvSpPr>
      <dsp:spPr>
        <a:xfrm>
          <a:off x="883637" y="226277"/>
          <a:ext cx="495443" cy="495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21875" b="2187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83AB5-7462-46E3-889B-EFB1B17396A5}">
      <dsp:nvSpPr>
        <dsp:cNvPr id="0" name=""/>
        <dsp:cNvSpPr/>
      </dsp:nvSpPr>
      <dsp:spPr>
        <a:xfrm>
          <a:off x="1741511" y="46892"/>
          <a:ext cx="2013501" cy="854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Definition of Terminologies</a:t>
          </a:r>
        </a:p>
      </dsp:txBody>
      <dsp:txXfrm>
        <a:off x="1741511" y="46892"/>
        <a:ext cx="2013501" cy="854212"/>
      </dsp:txXfrm>
    </dsp:sp>
    <dsp:sp modelId="{8894DFC6-31DF-4AE7-95A4-7DAA01328721}">
      <dsp:nvSpPr>
        <dsp:cNvPr id="0" name=""/>
        <dsp:cNvSpPr/>
      </dsp:nvSpPr>
      <dsp:spPr>
        <a:xfrm>
          <a:off x="4105850" y="46892"/>
          <a:ext cx="854212" cy="8542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95295-85B1-47B0-86F1-FAB9E0D13807}">
      <dsp:nvSpPr>
        <dsp:cNvPr id="0" name=""/>
        <dsp:cNvSpPr/>
      </dsp:nvSpPr>
      <dsp:spPr>
        <a:xfrm>
          <a:off x="4285234" y="226277"/>
          <a:ext cx="495443" cy="495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65256-F58B-4428-B159-04EAD3D49462}">
      <dsp:nvSpPr>
        <dsp:cNvPr id="0" name=""/>
        <dsp:cNvSpPr/>
      </dsp:nvSpPr>
      <dsp:spPr>
        <a:xfrm>
          <a:off x="5143108" y="46892"/>
          <a:ext cx="2013501" cy="854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Process / steps of machine learning</a:t>
          </a:r>
        </a:p>
      </dsp:txBody>
      <dsp:txXfrm>
        <a:off x="5143108" y="46892"/>
        <a:ext cx="2013501" cy="854212"/>
      </dsp:txXfrm>
    </dsp:sp>
    <dsp:sp modelId="{D713C734-D918-44D4-8A9B-611AAA716278}">
      <dsp:nvSpPr>
        <dsp:cNvPr id="0" name=""/>
        <dsp:cNvSpPr/>
      </dsp:nvSpPr>
      <dsp:spPr>
        <a:xfrm>
          <a:off x="704252" y="1585335"/>
          <a:ext cx="854212" cy="8542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F5017-5F5D-42C7-AA3E-442CB80B33E9}">
      <dsp:nvSpPr>
        <dsp:cNvPr id="0" name=""/>
        <dsp:cNvSpPr/>
      </dsp:nvSpPr>
      <dsp:spPr>
        <a:xfrm>
          <a:off x="883637" y="1764720"/>
          <a:ext cx="495443" cy="495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t="22396" b="2239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D15EC-BA98-4E67-A9C0-751B5F072CB5}">
      <dsp:nvSpPr>
        <dsp:cNvPr id="0" name=""/>
        <dsp:cNvSpPr/>
      </dsp:nvSpPr>
      <dsp:spPr>
        <a:xfrm>
          <a:off x="1741511" y="1585335"/>
          <a:ext cx="2013501" cy="854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Categories of ML models</a:t>
          </a:r>
        </a:p>
      </dsp:txBody>
      <dsp:txXfrm>
        <a:off x="1741511" y="1585335"/>
        <a:ext cx="2013501" cy="854212"/>
      </dsp:txXfrm>
    </dsp:sp>
    <dsp:sp modelId="{203401AD-E52C-48AF-A824-69980658ABBB}">
      <dsp:nvSpPr>
        <dsp:cNvPr id="0" name=""/>
        <dsp:cNvSpPr/>
      </dsp:nvSpPr>
      <dsp:spPr>
        <a:xfrm>
          <a:off x="4105850" y="1585335"/>
          <a:ext cx="854212" cy="8542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B4CC43-5C39-4406-93A5-618DB1200BE5}">
      <dsp:nvSpPr>
        <dsp:cNvPr id="0" name=""/>
        <dsp:cNvSpPr/>
      </dsp:nvSpPr>
      <dsp:spPr>
        <a:xfrm>
          <a:off x="4285234" y="1764720"/>
          <a:ext cx="495443" cy="4954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89042-8131-467D-B569-E94EB986A1A8}">
      <dsp:nvSpPr>
        <dsp:cNvPr id="0" name=""/>
        <dsp:cNvSpPr/>
      </dsp:nvSpPr>
      <dsp:spPr>
        <a:xfrm>
          <a:off x="5143108" y="1585335"/>
          <a:ext cx="2013501" cy="854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Practical example</a:t>
          </a:r>
        </a:p>
      </dsp:txBody>
      <dsp:txXfrm>
        <a:off x="5143108" y="1585335"/>
        <a:ext cx="2013501" cy="854212"/>
      </dsp:txXfrm>
    </dsp:sp>
    <dsp:sp modelId="{62E4DC04-A09C-4DD9-A0BC-678BEBA370B9}">
      <dsp:nvSpPr>
        <dsp:cNvPr id="0" name=""/>
        <dsp:cNvSpPr/>
      </dsp:nvSpPr>
      <dsp:spPr>
        <a:xfrm>
          <a:off x="704252" y="3123778"/>
          <a:ext cx="854212" cy="8542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D32D2-1FB2-4826-A698-9EAB45244C59}">
      <dsp:nvSpPr>
        <dsp:cNvPr id="0" name=""/>
        <dsp:cNvSpPr/>
      </dsp:nvSpPr>
      <dsp:spPr>
        <a:xfrm>
          <a:off x="883637" y="3303163"/>
          <a:ext cx="495443" cy="4954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l="22727" r="22727"/>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94ED2-06C4-497C-93E6-557BE853B99F}">
      <dsp:nvSpPr>
        <dsp:cNvPr id="0" name=""/>
        <dsp:cNvSpPr/>
      </dsp:nvSpPr>
      <dsp:spPr>
        <a:xfrm>
          <a:off x="1741511" y="3123778"/>
          <a:ext cx="2013501" cy="854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Q &amp; A</a:t>
          </a:r>
        </a:p>
      </dsp:txBody>
      <dsp:txXfrm>
        <a:off x="1741511" y="3123778"/>
        <a:ext cx="2013501" cy="85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52970-1071-4CA0-9CD1-B363C1A2F58B}">
      <dsp:nvSpPr>
        <dsp:cNvPr id="0" name=""/>
        <dsp:cNvSpPr/>
      </dsp:nvSpPr>
      <dsp:spPr>
        <a:xfrm>
          <a:off x="19211" y="825751"/>
          <a:ext cx="883705" cy="88370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D4327-1D54-47EC-9A94-A6090251A48E}">
      <dsp:nvSpPr>
        <dsp:cNvPr id="0" name=""/>
        <dsp:cNvSpPr/>
      </dsp:nvSpPr>
      <dsp:spPr>
        <a:xfrm>
          <a:off x="204789" y="1011329"/>
          <a:ext cx="512548" cy="512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F8E015-7E48-4169-B37B-6B6B876E3501}">
      <dsp:nvSpPr>
        <dsp:cNvPr id="0" name=""/>
        <dsp:cNvSpPr/>
      </dsp:nvSpPr>
      <dsp:spPr>
        <a:xfrm>
          <a:off x="1092281" y="825751"/>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Science</a:t>
          </a:r>
        </a:p>
      </dsp:txBody>
      <dsp:txXfrm>
        <a:off x="1092281" y="825751"/>
        <a:ext cx="2083019" cy="883705"/>
      </dsp:txXfrm>
    </dsp:sp>
    <dsp:sp modelId="{13EBEE75-692F-4A02-A4E4-E27193B61DC9}">
      <dsp:nvSpPr>
        <dsp:cNvPr id="0" name=""/>
        <dsp:cNvSpPr/>
      </dsp:nvSpPr>
      <dsp:spPr>
        <a:xfrm>
          <a:off x="3538251" y="825751"/>
          <a:ext cx="883705" cy="88370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2F818-F80C-4789-8176-A0AAA3299999}">
      <dsp:nvSpPr>
        <dsp:cNvPr id="0" name=""/>
        <dsp:cNvSpPr/>
      </dsp:nvSpPr>
      <dsp:spPr>
        <a:xfrm>
          <a:off x="3723829" y="1011329"/>
          <a:ext cx="512548" cy="512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CAECE-BAA4-4522-99CB-9F20EBF595E1}">
      <dsp:nvSpPr>
        <dsp:cNvPr id="0" name=""/>
        <dsp:cNvSpPr/>
      </dsp:nvSpPr>
      <dsp:spPr>
        <a:xfrm>
          <a:off x="4611321" y="825751"/>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Artificial Intelligence</a:t>
          </a:r>
        </a:p>
      </dsp:txBody>
      <dsp:txXfrm>
        <a:off x="4611321" y="825751"/>
        <a:ext cx="2083019" cy="883705"/>
      </dsp:txXfrm>
    </dsp:sp>
    <dsp:sp modelId="{B0E09127-BFAB-422F-8D6A-1E5DE9E308CB}">
      <dsp:nvSpPr>
        <dsp:cNvPr id="0" name=""/>
        <dsp:cNvSpPr/>
      </dsp:nvSpPr>
      <dsp:spPr>
        <a:xfrm>
          <a:off x="19211" y="2409715"/>
          <a:ext cx="883705" cy="88370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51D64-89C4-4884-9EEF-8EB1FC5772D6}">
      <dsp:nvSpPr>
        <dsp:cNvPr id="0" name=""/>
        <dsp:cNvSpPr/>
      </dsp:nvSpPr>
      <dsp:spPr>
        <a:xfrm>
          <a:off x="204789" y="2595293"/>
          <a:ext cx="512548" cy="512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3FE596-09CC-4C04-B7FF-C41147FAB7FE}">
      <dsp:nvSpPr>
        <dsp:cNvPr id="0" name=""/>
        <dsp:cNvSpPr/>
      </dsp:nvSpPr>
      <dsp:spPr>
        <a:xfrm>
          <a:off x="1092281" y="2409715"/>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Machine Learning</a:t>
          </a:r>
        </a:p>
      </dsp:txBody>
      <dsp:txXfrm>
        <a:off x="1092281" y="2409715"/>
        <a:ext cx="2083019" cy="883705"/>
      </dsp:txXfrm>
    </dsp:sp>
    <dsp:sp modelId="{C3507DBB-6125-48D2-8F35-5D9D64C7B27B}">
      <dsp:nvSpPr>
        <dsp:cNvPr id="0" name=""/>
        <dsp:cNvSpPr/>
      </dsp:nvSpPr>
      <dsp:spPr>
        <a:xfrm>
          <a:off x="3538251" y="2409715"/>
          <a:ext cx="883705" cy="88370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A18F6-0F8D-47B9-8853-84CE6A11D222}">
      <dsp:nvSpPr>
        <dsp:cNvPr id="0" name=""/>
        <dsp:cNvSpPr/>
      </dsp:nvSpPr>
      <dsp:spPr>
        <a:xfrm>
          <a:off x="3723829" y="2595293"/>
          <a:ext cx="512548" cy="512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485EA9-E704-448D-B308-872E64914BDD}">
      <dsp:nvSpPr>
        <dsp:cNvPr id="0" name=""/>
        <dsp:cNvSpPr/>
      </dsp:nvSpPr>
      <dsp:spPr>
        <a:xfrm>
          <a:off x="4611321" y="2409715"/>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Deep Learning</a:t>
          </a:r>
        </a:p>
      </dsp:txBody>
      <dsp:txXfrm>
        <a:off x="4611321" y="2409715"/>
        <a:ext cx="2083019" cy="883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D33B9-A852-49A7-A9E2-E63AC6DB33F2}">
      <dsp:nvSpPr>
        <dsp:cNvPr id="0" name=""/>
        <dsp:cNvSpPr/>
      </dsp:nvSpPr>
      <dsp:spPr>
        <a:xfrm>
          <a:off x="0" y="1805"/>
          <a:ext cx="11407487"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F75E04-E978-4901-94F8-88890874B15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06587-6938-43B9-919E-406F75BC8C54}">
      <dsp:nvSpPr>
        <dsp:cNvPr id="0" name=""/>
        <dsp:cNvSpPr/>
      </dsp:nvSpPr>
      <dsp:spPr>
        <a:xfrm>
          <a:off x="1057183" y="1805"/>
          <a:ext cx="10350303"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90000"/>
            </a:lnSpc>
            <a:spcBef>
              <a:spcPct val="0"/>
            </a:spcBef>
            <a:spcAft>
              <a:spcPct val="35000"/>
            </a:spcAft>
            <a:buNone/>
          </a:pPr>
          <a:r>
            <a:rPr lang="en-US" sz="1400" b="1" kern="1200"/>
            <a:t>Data science </a:t>
          </a:r>
          <a:r>
            <a:rPr lang="en-US" sz="1400" kern="1200"/>
            <a:t>– This is an interdisciplinary field that focuses on extracting knowledge from data sets which are typically huge in amount. The field encompasses analysis, preparing data for analysis, and presenting findings to inform high-level decisions in an organization. As such, it incorporates skills from computer science, mathematics, statistics, information visualization, graphic, and business.</a:t>
          </a:r>
        </a:p>
      </dsp:txBody>
      <dsp:txXfrm>
        <a:off x="1057183" y="1805"/>
        <a:ext cx="10350303" cy="915310"/>
      </dsp:txXfrm>
    </dsp:sp>
    <dsp:sp modelId="{45CD8456-058E-47A6-88F9-F2B8B0A5AD5E}">
      <dsp:nvSpPr>
        <dsp:cNvPr id="0" name=""/>
        <dsp:cNvSpPr/>
      </dsp:nvSpPr>
      <dsp:spPr>
        <a:xfrm>
          <a:off x="0" y="1145944"/>
          <a:ext cx="11407487"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6E4E1-1716-45E4-85C3-6550B512B95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539CC6-749F-4859-866C-E85B90FF0339}">
      <dsp:nvSpPr>
        <dsp:cNvPr id="0" name=""/>
        <dsp:cNvSpPr/>
      </dsp:nvSpPr>
      <dsp:spPr>
        <a:xfrm>
          <a:off x="1057183" y="1145944"/>
          <a:ext cx="10350303"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90000"/>
            </a:lnSpc>
            <a:spcBef>
              <a:spcPct val="0"/>
            </a:spcBef>
            <a:spcAft>
              <a:spcPct val="35000"/>
            </a:spcAft>
            <a:buNone/>
          </a:pPr>
          <a:r>
            <a:rPr lang="en-US" sz="1400" b="1" kern="1200"/>
            <a:t>Artificial Intelligence </a:t>
          </a:r>
          <a:r>
            <a:rPr lang="en-US" sz="1400" kern="1200"/>
            <a:t>- It is the study of how to train the computers so that computers can do things which at present humans can do better. Artificial refers to something which is made by humans, or a non-natural thing and Intelligence means the ability to understand or think. It is the study of how to train the computers so that computers can do things which at present humans can do better.</a:t>
          </a:r>
        </a:p>
      </dsp:txBody>
      <dsp:txXfrm>
        <a:off x="1057183" y="1145944"/>
        <a:ext cx="10350303" cy="915310"/>
      </dsp:txXfrm>
    </dsp:sp>
    <dsp:sp modelId="{D54A9168-A00D-420B-BDCC-2B587E0664D5}">
      <dsp:nvSpPr>
        <dsp:cNvPr id="0" name=""/>
        <dsp:cNvSpPr/>
      </dsp:nvSpPr>
      <dsp:spPr>
        <a:xfrm>
          <a:off x="0" y="2290082"/>
          <a:ext cx="11407487"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E4D97-06A8-4991-AEE2-3F41275DE9E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49729-3601-41BA-8611-1E06135DE01A}">
      <dsp:nvSpPr>
        <dsp:cNvPr id="0" name=""/>
        <dsp:cNvSpPr/>
      </dsp:nvSpPr>
      <dsp:spPr>
        <a:xfrm>
          <a:off x="1057183" y="2290082"/>
          <a:ext cx="10350303"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90000"/>
            </a:lnSpc>
            <a:spcBef>
              <a:spcPct val="0"/>
            </a:spcBef>
            <a:spcAft>
              <a:spcPct val="35000"/>
            </a:spcAft>
            <a:buNone/>
          </a:pPr>
          <a:r>
            <a:rPr lang="en-US" sz="1400" b="1" kern="1200"/>
            <a:t>Machine Learning </a:t>
          </a:r>
          <a:r>
            <a:rPr lang="en-US" sz="1400" kern="1200"/>
            <a:t>-This is a system of computer algorithms that can learn from examples through self-improvement without being explicitly coded by a programmer.</a:t>
          </a:r>
        </a:p>
      </dsp:txBody>
      <dsp:txXfrm>
        <a:off x="1057183" y="2290082"/>
        <a:ext cx="10350303" cy="915310"/>
      </dsp:txXfrm>
    </dsp:sp>
    <dsp:sp modelId="{8D62A32F-1BB3-4D7D-80AF-6CC854D73B83}">
      <dsp:nvSpPr>
        <dsp:cNvPr id="0" name=""/>
        <dsp:cNvSpPr/>
      </dsp:nvSpPr>
      <dsp:spPr>
        <a:xfrm>
          <a:off x="0" y="3434221"/>
          <a:ext cx="11407487"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0F774-AE2D-4752-A06E-E7F644ACD1B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F0E32-5188-4D4B-A109-952EEB786FD5}">
      <dsp:nvSpPr>
        <dsp:cNvPr id="0" name=""/>
        <dsp:cNvSpPr/>
      </dsp:nvSpPr>
      <dsp:spPr>
        <a:xfrm>
          <a:off x="1057183" y="3434221"/>
          <a:ext cx="10350303"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90000"/>
            </a:lnSpc>
            <a:spcBef>
              <a:spcPct val="0"/>
            </a:spcBef>
            <a:spcAft>
              <a:spcPct val="35000"/>
            </a:spcAft>
            <a:buNone/>
          </a:pPr>
          <a:r>
            <a:rPr lang="en-US" sz="1400" b="1" kern="1200"/>
            <a:t>Deep Learning </a:t>
          </a:r>
          <a:r>
            <a:rPr lang="en-US" sz="1400" kern="1200"/>
            <a:t>– This is a subset of machine learning that uses neural networks with multiple layers to analyze complex patterns and relationships in data. It is inspired by the structure and function of the human brain, and has been successful in a variety of tasks, such as image recognition, natural language processing, and speech recognition.</a:t>
          </a:r>
        </a:p>
      </dsp:txBody>
      <dsp:txXfrm>
        <a:off x="1057183" y="3434221"/>
        <a:ext cx="10350303"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76E42-8722-4A2C-88ED-6A45A9201141}">
      <dsp:nvSpPr>
        <dsp:cNvPr id="0" name=""/>
        <dsp:cNvSpPr/>
      </dsp:nvSpPr>
      <dsp:spPr>
        <a:xfrm>
          <a:off x="582645"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Training, Validation and Testing</a:t>
          </a:r>
          <a:endParaRPr lang="en-US" sz="1600" kern="1200"/>
        </a:p>
      </dsp:txBody>
      <dsp:txXfrm>
        <a:off x="582645" y="1178"/>
        <a:ext cx="2174490" cy="1304694"/>
      </dsp:txXfrm>
    </dsp:sp>
    <dsp:sp modelId="{6176F7BF-4324-42B3-94F1-142A79510DA1}">
      <dsp:nvSpPr>
        <dsp:cNvPr id="0" name=""/>
        <dsp:cNvSpPr/>
      </dsp:nvSpPr>
      <dsp:spPr>
        <a:xfrm>
          <a:off x="2974584" y="1178"/>
          <a:ext cx="2174490" cy="1304694"/>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Underfitting</a:t>
          </a:r>
          <a:r>
            <a:rPr lang="en-US" sz="1600" kern="1200"/>
            <a:t> - Happens when you don’t offer a model enough information</a:t>
          </a:r>
        </a:p>
      </dsp:txBody>
      <dsp:txXfrm>
        <a:off x="2974584" y="1178"/>
        <a:ext cx="2174490" cy="1304694"/>
      </dsp:txXfrm>
    </dsp:sp>
    <dsp:sp modelId="{97DDB329-26D6-4679-86FB-785B60D9B9F9}">
      <dsp:nvSpPr>
        <dsp:cNvPr id="0" name=""/>
        <dsp:cNvSpPr/>
      </dsp:nvSpPr>
      <dsp:spPr>
        <a:xfrm>
          <a:off x="5366524" y="1178"/>
          <a:ext cx="2174490" cy="1304694"/>
        </a:xfrm>
        <a:prstGeom prst="rect">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Overfitting</a:t>
          </a:r>
          <a:r>
            <a:rPr lang="en-US" sz="1600" kern="1200"/>
            <a:t> - Happens when a model considers too much information</a:t>
          </a:r>
        </a:p>
      </dsp:txBody>
      <dsp:txXfrm>
        <a:off x="5366524" y="1178"/>
        <a:ext cx="2174490" cy="1304694"/>
      </dsp:txXfrm>
    </dsp:sp>
    <dsp:sp modelId="{5FC4FC1B-1988-411C-9955-6641F2EE545B}">
      <dsp:nvSpPr>
        <dsp:cNvPr id="0" name=""/>
        <dsp:cNvSpPr/>
      </dsp:nvSpPr>
      <dsp:spPr>
        <a:xfrm>
          <a:off x="7758464" y="1178"/>
          <a:ext cx="2174490" cy="130469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Bias</a:t>
          </a:r>
          <a:r>
            <a:rPr lang="en-US" sz="1600" kern="1200"/>
            <a:t> -  Difference between the prediction of the values by the ML model and the correct value</a:t>
          </a:r>
        </a:p>
      </dsp:txBody>
      <dsp:txXfrm>
        <a:off x="7758464" y="1178"/>
        <a:ext cx="2174490" cy="1304694"/>
      </dsp:txXfrm>
    </dsp:sp>
    <dsp:sp modelId="{2C2EF1B7-DFD9-4D95-93C4-B42D578393FE}">
      <dsp:nvSpPr>
        <dsp:cNvPr id="0" name=""/>
        <dsp:cNvSpPr/>
      </dsp:nvSpPr>
      <dsp:spPr>
        <a:xfrm>
          <a:off x="582645" y="1523321"/>
          <a:ext cx="2174490" cy="1304694"/>
        </a:xfrm>
        <a:prstGeom prst="rect">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Variance</a:t>
          </a:r>
          <a:r>
            <a:rPr lang="en-US" sz="1600" kern="1200"/>
            <a:t> - How spread the values are</a:t>
          </a:r>
        </a:p>
      </dsp:txBody>
      <dsp:txXfrm>
        <a:off x="582645" y="1523321"/>
        <a:ext cx="2174490" cy="1304694"/>
      </dsp:txXfrm>
    </dsp:sp>
    <dsp:sp modelId="{6406091E-F690-439C-8926-98DD55D3869A}">
      <dsp:nvSpPr>
        <dsp:cNvPr id="0" name=""/>
        <dsp:cNvSpPr/>
      </dsp:nvSpPr>
      <dsp:spPr>
        <a:xfrm>
          <a:off x="2974584" y="1523321"/>
          <a:ext cx="2174490" cy="1304694"/>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Residual (Error)</a:t>
          </a:r>
          <a:r>
            <a:rPr lang="en-US" sz="1600" kern="1200"/>
            <a:t> - How much a real value differs from some statistical value</a:t>
          </a:r>
        </a:p>
      </dsp:txBody>
      <dsp:txXfrm>
        <a:off x="2974584" y="1523321"/>
        <a:ext cx="2174490" cy="1304694"/>
      </dsp:txXfrm>
    </dsp:sp>
    <dsp:sp modelId="{7A13DA14-FC8F-44A1-83E0-DF37D07829BB}">
      <dsp:nvSpPr>
        <dsp:cNvPr id="0" name=""/>
        <dsp:cNvSpPr/>
      </dsp:nvSpPr>
      <dsp:spPr>
        <a:xfrm>
          <a:off x="5366524" y="1523321"/>
          <a:ext cx="2174490" cy="130469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Outlier</a:t>
          </a:r>
          <a:endParaRPr lang="en-US" sz="1600" kern="1200"/>
        </a:p>
      </dsp:txBody>
      <dsp:txXfrm>
        <a:off x="5366524" y="1523321"/>
        <a:ext cx="2174490" cy="1304694"/>
      </dsp:txXfrm>
    </dsp:sp>
    <dsp:sp modelId="{E1A100F9-B836-42FF-AB92-DAA8AC573473}">
      <dsp:nvSpPr>
        <dsp:cNvPr id="0" name=""/>
        <dsp:cNvSpPr/>
      </dsp:nvSpPr>
      <dsp:spPr>
        <a:xfrm>
          <a:off x="7758464" y="1523321"/>
          <a:ext cx="2174490" cy="1304694"/>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Normalize</a:t>
          </a:r>
          <a:r>
            <a:rPr lang="en-US" sz="1600" kern="1200"/>
            <a:t> </a:t>
          </a:r>
        </a:p>
      </dsp:txBody>
      <dsp:txXfrm>
        <a:off x="7758464" y="1523321"/>
        <a:ext cx="2174490" cy="1304694"/>
      </dsp:txXfrm>
    </dsp:sp>
    <dsp:sp modelId="{C7D2A0A6-7FB8-4C3C-9DE6-12E75CA0B5C5}">
      <dsp:nvSpPr>
        <dsp:cNvPr id="0" name=""/>
        <dsp:cNvSpPr/>
      </dsp:nvSpPr>
      <dsp:spPr>
        <a:xfrm>
          <a:off x="2974584" y="3045465"/>
          <a:ext cx="2174490" cy="1304694"/>
        </a:xfrm>
        <a:prstGeom prst="rect">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Bias-Variance Trade off </a:t>
          </a:r>
          <a:endParaRPr lang="en-US" sz="1600" kern="1200"/>
        </a:p>
      </dsp:txBody>
      <dsp:txXfrm>
        <a:off x="2974584" y="3045465"/>
        <a:ext cx="2174490" cy="1304694"/>
      </dsp:txXfrm>
    </dsp:sp>
    <dsp:sp modelId="{21DAB651-9488-49C7-8D3D-F57BA86B5461}">
      <dsp:nvSpPr>
        <dsp:cNvPr id="0" name=""/>
        <dsp:cNvSpPr/>
      </dsp:nvSpPr>
      <dsp:spPr>
        <a:xfrm>
          <a:off x="5366524" y="3045465"/>
          <a:ext cx="2174490" cy="130469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Regularization</a:t>
          </a:r>
          <a:endParaRPr lang="en-US" sz="1600" kern="1200"/>
        </a:p>
      </dsp:txBody>
      <dsp:txXfrm>
        <a:off x="536652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39FDD-56B8-4A86-B7F7-64A4B4944501}">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DB845F45-0446-40B1-B564-9B3CB9AABADF}">
      <dsp:nvSpPr>
        <dsp:cNvPr id="0" name=""/>
        <dsp:cNvSpPr/>
      </dsp:nvSpPr>
      <dsp:spPr>
        <a:xfrm>
          <a:off x="8061" y="5979"/>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Data Collection and integration</a:t>
          </a:r>
        </a:p>
      </dsp:txBody>
      <dsp:txXfrm>
        <a:off x="8061" y="5979"/>
        <a:ext cx="3034531" cy="1820718"/>
      </dsp:txXfrm>
    </dsp:sp>
    <dsp:sp modelId="{0B349CDA-1C04-4170-A2CA-0F8513B8D8D5}">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8ED4F57-CCF3-453E-87C3-5B2B91A74827}">
      <dsp:nvSpPr>
        <dsp:cNvPr id="0" name=""/>
        <dsp:cNvSpPr/>
      </dsp:nvSpPr>
      <dsp:spPr>
        <a:xfrm>
          <a:off x="3740534" y="5979"/>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Exploratory Data Analysis and Visualization</a:t>
          </a:r>
        </a:p>
      </dsp:txBody>
      <dsp:txXfrm>
        <a:off x="3740534" y="5979"/>
        <a:ext cx="3034531" cy="1820718"/>
      </dsp:txXfrm>
    </dsp:sp>
    <dsp:sp modelId="{CD5255E9-497D-4BA1-8754-134046A4A1E5}">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45981D76-6ED5-4D07-BDC5-690EF3C3B06D}">
      <dsp:nvSpPr>
        <dsp:cNvPr id="0" name=""/>
        <dsp:cNvSpPr/>
      </dsp:nvSpPr>
      <dsp:spPr>
        <a:xfrm>
          <a:off x="7473007" y="5979"/>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Feature Selection and Engineering</a:t>
          </a:r>
        </a:p>
      </dsp:txBody>
      <dsp:txXfrm>
        <a:off x="7473007" y="5979"/>
        <a:ext cx="3034531" cy="1820718"/>
      </dsp:txXfrm>
    </dsp:sp>
    <dsp:sp modelId="{88B39C06-E4B5-49CE-B99B-327E91F8A0A0}">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2CB1DD5F-E924-4627-BC81-A0CE22FF7312}">
      <dsp:nvSpPr>
        <dsp:cNvPr id="0" name=""/>
        <dsp:cNvSpPr/>
      </dsp:nvSpPr>
      <dsp:spPr>
        <a:xfrm>
          <a:off x="8061" y="2524640"/>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Model Training</a:t>
          </a:r>
        </a:p>
      </dsp:txBody>
      <dsp:txXfrm>
        <a:off x="8061" y="2524640"/>
        <a:ext cx="3034531" cy="1820718"/>
      </dsp:txXfrm>
    </dsp:sp>
    <dsp:sp modelId="{493D19F3-B040-45D4-8103-26E6CB9490AB}">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4E368E17-BBB6-4CA9-B177-DD3482E5F44A}">
      <dsp:nvSpPr>
        <dsp:cNvPr id="0" name=""/>
        <dsp:cNvSpPr/>
      </dsp:nvSpPr>
      <dsp:spPr>
        <a:xfrm>
          <a:off x="3740534" y="2524640"/>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Model Evaluation</a:t>
          </a:r>
        </a:p>
      </dsp:txBody>
      <dsp:txXfrm>
        <a:off x="3740534" y="2524640"/>
        <a:ext cx="3034531" cy="1820718"/>
      </dsp:txXfrm>
    </dsp:sp>
    <dsp:sp modelId="{9EA3EA93-9E39-4FBC-9CF7-37FDE99C5CCD}">
      <dsp:nvSpPr>
        <dsp:cNvPr id="0" name=""/>
        <dsp:cNvSpPr/>
      </dsp:nvSpPr>
      <dsp:spPr>
        <a:xfrm>
          <a:off x="7473007" y="2524640"/>
          <a:ext cx="3034531" cy="182071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377950">
            <a:lnSpc>
              <a:spcPct val="100000"/>
            </a:lnSpc>
            <a:spcBef>
              <a:spcPct val="0"/>
            </a:spcBef>
            <a:spcAft>
              <a:spcPct val="35000"/>
            </a:spcAft>
            <a:buNone/>
          </a:pPr>
          <a:r>
            <a:rPr lang="en-US" sz="3100" kern="1200"/>
            <a:t>Prediction</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6980-76B4-9D22-DD6D-7D5199B88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DEE7694-EE59-C9EE-570D-0C7C2BC10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D974D435-8364-CABD-9F1D-50993CCBE877}"/>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E1CD4FC8-543B-053C-0D5E-66B7AC9ADF1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42C3553-9231-67D0-D285-D72C29347DC6}"/>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29429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091C-C9C5-9F03-649E-DD20F26C45E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14584A3-7111-572F-A342-2B3E5C1B5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971B6C8-4687-7BBB-7FCC-D77A5B05321E}"/>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AE8CC68B-0C7F-4543-75CE-DF33F166C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2BEAC99-2AFA-6CCD-C75A-DC96AC0D25C2}"/>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219475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AE583-AE4F-D2EE-9CCF-AB05F5B842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32023F2-718C-04BB-6DF9-38F8E8632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5C627F5-9C99-45E1-D92A-9D81DEB31F1E}"/>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AA600D9C-4329-BE68-ADD3-AB2106A377D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4556DAC-7DA6-0BAF-D230-1ADCA63F6419}"/>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425008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899E-DD95-6660-7DEB-A6B8428774C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78711CF-F831-6ADE-A981-F879034CD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8AE4271-7960-815C-C5B2-A7DFB9CAA046}"/>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D555CA63-B588-2E43-CAF1-EF3F027ADFD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334C7B2-A551-872B-F3B2-48D37A344755}"/>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133092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B07F-6797-075C-E5F1-BBF06A8A6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598F2F2-F40A-9904-91B8-4E7E8A9BD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EF541-0102-F1B0-6529-B99FC3F91430}"/>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B1522D09-B578-C795-584A-12D4A41538E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9FB4A3F-B366-1029-060E-34CDA1B05AE4}"/>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362145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2001-F8BA-F492-6CB8-D2B1FDF69DE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A62C53D-52B5-71A4-280D-E58B2FB5DE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EA7CB97-EA59-4784-9D25-F60A9CD3E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49277DD-671E-CB89-C300-49A56E29DDCB}"/>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6" name="Footer Placeholder 5">
            <a:extLst>
              <a:ext uri="{FF2B5EF4-FFF2-40B4-BE49-F238E27FC236}">
                <a16:creationId xmlns:a16="http://schemas.microsoft.com/office/drawing/2014/main" id="{ECC6B8D5-3B02-F8E8-3923-DF4036A93C4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A20872B-ACB2-7E07-3AFC-9446BDE18728}"/>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349961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B456-E1AE-BB02-B109-094C83707BC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330C6D4-79A9-B414-2D33-9894DBC5A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4FC1D0-8315-F182-C359-9B8A1D44E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95680EA-8703-E577-495B-90D8D4D34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A0278-25E8-33F2-D802-F54144C71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3A635FF-8A9E-1455-35E8-6409970E9343}"/>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8" name="Footer Placeholder 7">
            <a:extLst>
              <a:ext uri="{FF2B5EF4-FFF2-40B4-BE49-F238E27FC236}">
                <a16:creationId xmlns:a16="http://schemas.microsoft.com/office/drawing/2014/main" id="{75493C76-7534-4580-4336-F04E516AEBF1}"/>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59DA66A8-C8CF-4DF7-47ED-AA82DD7EEB2D}"/>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23747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17CB-45A0-61CB-06A2-E6C90D7AD2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60EB8050-FB33-FDF5-E6A9-1DB187E0B455}"/>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4" name="Footer Placeholder 3">
            <a:extLst>
              <a:ext uri="{FF2B5EF4-FFF2-40B4-BE49-F238E27FC236}">
                <a16:creationId xmlns:a16="http://schemas.microsoft.com/office/drawing/2014/main" id="{19B9CB12-A08E-E460-E9A1-C16FD23A6FA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AEF545C-DA30-0788-DE21-F65F6213980F}"/>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192653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FEB2E-3B34-2A6A-F76D-80029174A7ED}"/>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3" name="Footer Placeholder 2">
            <a:extLst>
              <a:ext uri="{FF2B5EF4-FFF2-40B4-BE49-F238E27FC236}">
                <a16:creationId xmlns:a16="http://schemas.microsoft.com/office/drawing/2014/main" id="{229B139A-D4CA-3B21-B4DE-0B08AA820F0A}"/>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E3D38A2-98FB-EF56-88DB-FAE2E4FB409B}"/>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420930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8F27-5E4B-7CB0-832A-404581A6B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2EB8590F-0F07-6FB0-9E87-9E321486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CD64E95-53F7-B99B-1422-192CC5DA4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196E2-7EAA-DD5A-4465-CA96193EB6AE}"/>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6" name="Footer Placeholder 5">
            <a:extLst>
              <a:ext uri="{FF2B5EF4-FFF2-40B4-BE49-F238E27FC236}">
                <a16:creationId xmlns:a16="http://schemas.microsoft.com/office/drawing/2014/main" id="{26F2EB35-03A8-4C9C-F4C5-4485F6AC334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8055DDE-784D-D64A-0F31-94C648270EC9}"/>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233239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B902-8718-E1FB-0122-FFB01FACF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D98B1A6-E4F7-07C4-58DA-25176A766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698FF4E-7634-6A29-6777-A9723EB1B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A16E1-0E7A-2878-CB3F-9AD496EF890C}"/>
              </a:ext>
            </a:extLst>
          </p:cNvPr>
          <p:cNvSpPr>
            <a:spLocks noGrp="1"/>
          </p:cNvSpPr>
          <p:nvPr>
            <p:ph type="dt" sz="half" idx="10"/>
          </p:nvPr>
        </p:nvSpPr>
        <p:spPr/>
        <p:txBody>
          <a:bodyPr/>
          <a:lstStyle/>
          <a:p>
            <a:fld id="{DE583841-C450-4AC7-ADCC-E4E03F70D925}" type="datetimeFigureOut">
              <a:rPr lang="en-KE" smtClean="0"/>
              <a:t>22/02/2023</a:t>
            </a:fld>
            <a:endParaRPr lang="en-KE"/>
          </a:p>
        </p:txBody>
      </p:sp>
      <p:sp>
        <p:nvSpPr>
          <p:cNvPr id="6" name="Footer Placeholder 5">
            <a:extLst>
              <a:ext uri="{FF2B5EF4-FFF2-40B4-BE49-F238E27FC236}">
                <a16:creationId xmlns:a16="http://schemas.microsoft.com/office/drawing/2014/main" id="{D15F8729-8762-85EB-D87B-16E6A2B9280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08A50AE-91F0-36D8-CB71-E444A741ED90}"/>
              </a:ext>
            </a:extLst>
          </p:cNvPr>
          <p:cNvSpPr>
            <a:spLocks noGrp="1"/>
          </p:cNvSpPr>
          <p:nvPr>
            <p:ph type="sldNum" sz="quarter" idx="12"/>
          </p:nvPr>
        </p:nvSpPr>
        <p:spPr/>
        <p:txBody>
          <a:bodyPr/>
          <a:lstStyle/>
          <a:p>
            <a:fld id="{ED65E776-F8CF-422B-8E44-72337D9D20E8}" type="slidenum">
              <a:rPr lang="en-KE" smtClean="0"/>
              <a:t>‹#›</a:t>
            </a:fld>
            <a:endParaRPr lang="en-KE"/>
          </a:p>
        </p:txBody>
      </p:sp>
    </p:spTree>
    <p:extLst>
      <p:ext uri="{BB962C8B-B14F-4D97-AF65-F5344CB8AC3E}">
        <p14:creationId xmlns:p14="http://schemas.microsoft.com/office/powerpoint/2010/main" val="20940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16B49-4EAA-2556-8770-2CE1E7125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E870FF2-4D1E-2E45-348D-843692414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467ED63-E100-C499-81BD-0340770FE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83841-C450-4AC7-ADCC-E4E03F70D925}" type="datetimeFigureOut">
              <a:rPr lang="en-KE" smtClean="0"/>
              <a:t>22/02/2023</a:t>
            </a:fld>
            <a:endParaRPr lang="en-KE"/>
          </a:p>
        </p:txBody>
      </p:sp>
      <p:sp>
        <p:nvSpPr>
          <p:cNvPr id="5" name="Footer Placeholder 4">
            <a:extLst>
              <a:ext uri="{FF2B5EF4-FFF2-40B4-BE49-F238E27FC236}">
                <a16:creationId xmlns:a16="http://schemas.microsoft.com/office/drawing/2014/main" id="{6A92E033-D57F-316F-0E89-90506793A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CB327E2-FAA9-EF0B-BAA7-B1DCE46F8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E776-F8CF-422B-8E44-72337D9D20E8}" type="slidenum">
              <a:rPr lang="en-KE" smtClean="0"/>
              <a:t>‹#›</a:t>
            </a:fld>
            <a:endParaRPr lang="en-KE"/>
          </a:p>
        </p:txBody>
      </p:sp>
    </p:spTree>
    <p:extLst>
      <p:ext uri="{BB962C8B-B14F-4D97-AF65-F5344CB8AC3E}">
        <p14:creationId xmlns:p14="http://schemas.microsoft.com/office/powerpoint/2010/main" val="209590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opedia.org/data-scien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quest.io/blog/data-science-glossary/"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 Id="rId5" Type="http://schemas.openxmlformats.org/officeDocument/2006/relationships/hyperlink" Target="https://mlcourse.ai/book/index.html" TargetMode="External"/><Relationship Id="rId4" Type="http://schemas.openxmlformats.org/officeDocument/2006/relationships/hyperlink" Target="https://www.geeksforgeeks.org/ml-bias-variance-trade-of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9">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0A8A8F-06B5-C579-27D4-C0E187627177}"/>
              </a:ext>
            </a:extLst>
          </p:cNvPr>
          <p:cNvSpPr>
            <a:spLocks noGrp="1"/>
          </p:cNvSpPr>
          <p:nvPr>
            <p:ph type="ctrTitle"/>
          </p:nvPr>
        </p:nvSpPr>
        <p:spPr>
          <a:xfrm>
            <a:off x="651307" y="640081"/>
            <a:ext cx="3377183" cy="3681976"/>
          </a:xfrm>
          <a:noFill/>
        </p:spPr>
        <p:txBody>
          <a:bodyPr>
            <a:normAutofit/>
          </a:bodyPr>
          <a:lstStyle/>
          <a:p>
            <a:pPr algn="r"/>
            <a:r>
              <a:rPr lang="en-US" sz="5000">
                <a:solidFill>
                  <a:schemeClr val="bg1"/>
                </a:solidFill>
              </a:rPr>
              <a:t>Machine Learning Introduction</a:t>
            </a:r>
            <a:endParaRPr lang="en-KE" sz="5000">
              <a:solidFill>
                <a:schemeClr val="bg1"/>
              </a:solidFill>
            </a:endParaRPr>
          </a:p>
        </p:txBody>
      </p:sp>
      <p:pic>
        <p:nvPicPr>
          <p:cNvPr id="8" name="Picture 7" descr="Diagram&#10;&#10;Description automatically generated">
            <a:extLst>
              <a:ext uri="{FF2B5EF4-FFF2-40B4-BE49-F238E27FC236}">
                <a16:creationId xmlns:a16="http://schemas.microsoft.com/office/drawing/2014/main" id="{8C10C35E-6240-0F57-1F68-B18A09A419D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58" b="2"/>
          <a:stretch/>
        </p:blipFill>
        <p:spPr>
          <a:xfrm>
            <a:off x="4654297" y="10"/>
            <a:ext cx="7537704" cy="6857990"/>
          </a:xfrm>
          <a:prstGeom prst="rect">
            <a:avLst/>
          </a:prstGeom>
        </p:spPr>
      </p:pic>
      <p:sp>
        <p:nvSpPr>
          <p:cNvPr id="9" name="TextBox 8">
            <a:extLst>
              <a:ext uri="{FF2B5EF4-FFF2-40B4-BE49-F238E27FC236}">
                <a16:creationId xmlns:a16="http://schemas.microsoft.com/office/drawing/2014/main" id="{D42DDBE7-03DE-F3DC-2635-F24D675CC26D}"/>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KE" sz="700">
                <a:solidFill>
                  <a:srgbClr val="FFFFFF"/>
                </a:solidFill>
                <a:hlinkClick r:id="rId3" tooltip="https://devopedia.org/data-science">
                  <a:extLst>
                    <a:ext uri="{A12FA001-AC4F-418D-AE19-62706E023703}">
                      <ahyp:hlinkClr xmlns:ahyp="http://schemas.microsoft.com/office/drawing/2018/hyperlinkcolor" val="tx"/>
                    </a:ext>
                  </a:extLst>
                </a:hlinkClick>
              </a:rPr>
              <a:t>This Photo</a:t>
            </a:r>
            <a:r>
              <a:rPr lang="en-KE" sz="700">
                <a:solidFill>
                  <a:srgbClr val="FFFFFF"/>
                </a:solidFill>
              </a:rPr>
              <a:t> by Unknown Author is licensed under </a:t>
            </a:r>
            <a:r>
              <a:rPr lang="en-K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KE" sz="700">
              <a:solidFill>
                <a:srgbClr val="FFFFFF"/>
              </a:solidFill>
            </a:endParaRPr>
          </a:p>
        </p:txBody>
      </p:sp>
    </p:spTree>
    <p:extLst>
      <p:ext uri="{BB962C8B-B14F-4D97-AF65-F5344CB8AC3E}">
        <p14:creationId xmlns:p14="http://schemas.microsoft.com/office/powerpoint/2010/main" val="42002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9">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1">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45" name="Group 22">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7" name="Freeform: Shape 26">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27">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7" name="Group 23">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48" name="Freeform: Shape 24">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25">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A1FE174-CB00-715D-37F2-314066CA461D}"/>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Practical Example</a:t>
            </a:r>
          </a:p>
        </p:txBody>
      </p:sp>
    </p:spTree>
    <p:extLst>
      <p:ext uri="{BB962C8B-B14F-4D97-AF65-F5344CB8AC3E}">
        <p14:creationId xmlns:p14="http://schemas.microsoft.com/office/powerpoint/2010/main" val="306313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18EA-0BF1-0F8F-2641-94BC209A5BD2}"/>
              </a:ext>
            </a:extLst>
          </p:cNvPr>
          <p:cNvSpPr>
            <a:spLocks noGrp="1"/>
          </p:cNvSpPr>
          <p:nvPr>
            <p:ph type="title"/>
          </p:nvPr>
        </p:nvSpPr>
        <p:spPr/>
        <p:txBody>
          <a:bodyPr/>
          <a:lstStyle/>
          <a:p>
            <a:r>
              <a:rPr lang="en-US" dirty="0"/>
              <a:t>Resources</a:t>
            </a:r>
            <a:endParaRPr lang="en-KE" dirty="0"/>
          </a:p>
        </p:txBody>
      </p:sp>
      <p:sp>
        <p:nvSpPr>
          <p:cNvPr id="3" name="Content Placeholder 2">
            <a:extLst>
              <a:ext uri="{FF2B5EF4-FFF2-40B4-BE49-F238E27FC236}">
                <a16:creationId xmlns:a16="http://schemas.microsoft.com/office/drawing/2014/main" id="{55918150-D647-19D6-BE0D-0989BD90DE42}"/>
              </a:ext>
            </a:extLst>
          </p:cNvPr>
          <p:cNvSpPr>
            <a:spLocks noGrp="1"/>
          </p:cNvSpPr>
          <p:nvPr>
            <p:ph idx="1"/>
          </p:nvPr>
        </p:nvSpPr>
        <p:spPr/>
        <p:txBody>
          <a:bodyPr/>
          <a:lstStyle/>
          <a:p>
            <a:r>
              <a:rPr lang="en-US" dirty="0">
                <a:hlinkClick r:id="rId2"/>
              </a:rPr>
              <a:t>Machine Learning Glossary  |  Google Developers</a:t>
            </a:r>
            <a:endParaRPr lang="en-US" dirty="0"/>
          </a:p>
          <a:p>
            <a:r>
              <a:rPr lang="en-US" dirty="0">
                <a:hlinkClick r:id="rId3"/>
              </a:rPr>
              <a:t>Data Science Terms and Jargon: A Glossary – Dataquest</a:t>
            </a:r>
            <a:endParaRPr lang="en-US" dirty="0"/>
          </a:p>
          <a:p>
            <a:r>
              <a:rPr lang="en-US" dirty="0">
                <a:hlinkClick r:id="rId4"/>
              </a:rPr>
              <a:t>Bias-Variance Trade off - Machine Learning – </a:t>
            </a:r>
            <a:r>
              <a:rPr lang="en-US" dirty="0" err="1">
                <a:hlinkClick r:id="rId4"/>
              </a:rPr>
              <a:t>GeeksforGeeks</a:t>
            </a:r>
            <a:endParaRPr lang="en-US" dirty="0"/>
          </a:p>
          <a:p>
            <a:r>
              <a:rPr lang="en-US" dirty="0">
                <a:hlinkClick r:id="rId5"/>
              </a:rPr>
              <a:t>Intro — mlcourse.ai</a:t>
            </a:r>
            <a:endParaRPr lang="en-KE" dirty="0"/>
          </a:p>
        </p:txBody>
      </p:sp>
    </p:spTree>
    <p:extLst>
      <p:ext uri="{BB962C8B-B14F-4D97-AF65-F5344CB8AC3E}">
        <p14:creationId xmlns:p14="http://schemas.microsoft.com/office/powerpoint/2010/main" val="9907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3CA292-BBF5-BCAB-1F42-AB6FE76CABDE}"/>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Thank you</a:t>
            </a:r>
          </a:p>
        </p:txBody>
      </p:sp>
    </p:spTree>
    <p:extLst>
      <p:ext uri="{BB962C8B-B14F-4D97-AF65-F5344CB8AC3E}">
        <p14:creationId xmlns:p14="http://schemas.microsoft.com/office/powerpoint/2010/main" val="25176732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4CE75C-94DB-8A4A-3518-77614C679A17}"/>
              </a:ext>
            </a:extLst>
          </p:cNvPr>
          <p:cNvSpPr>
            <a:spLocks noGrp="1"/>
          </p:cNvSpPr>
          <p:nvPr>
            <p:ph type="title"/>
          </p:nvPr>
        </p:nvSpPr>
        <p:spPr>
          <a:xfrm>
            <a:off x="2311147" y="365760"/>
            <a:ext cx="7569706" cy="1288238"/>
          </a:xfrm>
        </p:spPr>
        <p:txBody>
          <a:bodyPr anchor="ctr">
            <a:normAutofit/>
          </a:bodyPr>
          <a:lstStyle/>
          <a:p>
            <a:pPr algn="ctr"/>
            <a:r>
              <a:rPr lang="en-US"/>
              <a:t>Content</a:t>
            </a:r>
            <a:endParaRPr lang="en-KE"/>
          </a:p>
        </p:txBody>
      </p:sp>
      <p:graphicFrame>
        <p:nvGraphicFramePr>
          <p:cNvPr id="20" name="Content Placeholder 2">
            <a:extLst>
              <a:ext uri="{FF2B5EF4-FFF2-40B4-BE49-F238E27FC236}">
                <a16:creationId xmlns:a16="http://schemas.microsoft.com/office/drawing/2014/main" id="{4ACE2EAF-911F-CF75-7336-B63B2CEDD98B}"/>
              </a:ext>
            </a:extLst>
          </p:cNvPr>
          <p:cNvGraphicFramePr>
            <a:graphicFrameLocks noGrp="1"/>
          </p:cNvGraphicFramePr>
          <p:nvPr>
            <p:ph idx="1"/>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5482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B4598F2-AD5F-8994-A7F3-2500BCD952FC}"/>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b="1" kern="1200">
                <a:solidFill>
                  <a:schemeClr val="bg1"/>
                </a:solidFill>
                <a:latin typeface="+mj-lt"/>
                <a:ea typeface="+mj-ea"/>
                <a:cs typeface="+mj-cs"/>
              </a:rPr>
              <a:t>Terminologies</a:t>
            </a:r>
          </a:p>
        </p:txBody>
      </p:sp>
    </p:spTree>
    <p:extLst>
      <p:ext uri="{BB962C8B-B14F-4D97-AF65-F5344CB8AC3E}">
        <p14:creationId xmlns:p14="http://schemas.microsoft.com/office/powerpoint/2010/main" val="327953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D7F7B-C678-D710-896B-C124D0474D8C}"/>
              </a:ext>
            </a:extLst>
          </p:cNvPr>
          <p:cNvSpPr>
            <a:spLocks noGrp="1"/>
          </p:cNvSpPr>
          <p:nvPr>
            <p:ph type="title"/>
          </p:nvPr>
        </p:nvSpPr>
        <p:spPr>
          <a:xfrm>
            <a:off x="572493" y="238539"/>
            <a:ext cx="11018520" cy="1434415"/>
          </a:xfrm>
        </p:spPr>
        <p:txBody>
          <a:bodyPr anchor="b">
            <a:normAutofit/>
          </a:bodyPr>
          <a:lstStyle/>
          <a:p>
            <a:r>
              <a:rPr lang="en-US" sz="5400"/>
              <a:t>What is the difference?</a:t>
            </a:r>
            <a:endParaRPr lang="en-KE" sz="5400"/>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No image&#10;&#10;Description automatically generated">
            <a:extLst>
              <a:ext uri="{FF2B5EF4-FFF2-40B4-BE49-F238E27FC236}">
                <a16:creationId xmlns:a16="http://schemas.microsoft.com/office/drawing/2014/main" id="{90611037-847F-7214-694B-1D0D38A803D5}"/>
              </a:ext>
            </a:extLst>
          </p:cNvPr>
          <p:cNvPicPr>
            <a:picLocks noChangeAspect="1"/>
          </p:cNvPicPr>
          <p:nvPr/>
        </p:nvPicPr>
        <p:blipFill rotWithShape="1">
          <a:blip r:embed="rId2"/>
          <a:srcRect l="25117" r="4411" b="-2"/>
          <a:stretch/>
        </p:blipFill>
        <p:spPr>
          <a:xfrm>
            <a:off x="7675658" y="2093976"/>
            <a:ext cx="3941064" cy="4096512"/>
          </a:xfrm>
          <a:prstGeom prst="rect">
            <a:avLst/>
          </a:prstGeom>
        </p:spPr>
      </p:pic>
      <p:graphicFrame>
        <p:nvGraphicFramePr>
          <p:cNvPr id="5" name="Content Placeholder 2">
            <a:extLst>
              <a:ext uri="{FF2B5EF4-FFF2-40B4-BE49-F238E27FC236}">
                <a16:creationId xmlns:a16="http://schemas.microsoft.com/office/drawing/2014/main" id="{563F3B49-DBF7-D86A-4AD0-821E6783EA49}"/>
              </a:ext>
            </a:extLst>
          </p:cNvPr>
          <p:cNvGraphicFramePr>
            <a:graphicFrameLocks noGrp="1"/>
          </p:cNvGraphicFramePr>
          <p:nvPr>
            <p:ph idx="1"/>
            <p:extLst>
              <p:ext uri="{D42A27DB-BD31-4B8C-83A1-F6EECF244321}">
                <p14:modId xmlns:p14="http://schemas.microsoft.com/office/powerpoint/2010/main" val="3232352108"/>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246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C5BF33-D16B-B8F1-6429-0476E3B5BC6B}"/>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rPr>
              <a:t>Differences</a:t>
            </a:r>
            <a:endParaRPr lang="en-KE" sz="5400" dirty="0">
              <a:solidFill>
                <a:schemeClr val="bg1"/>
              </a:solidFill>
            </a:endParaRPr>
          </a:p>
        </p:txBody>
      </p:sp>
      <p:graphicFrame>
        <p:nvGraphicFramePr>
          <p:cNvPr id="8" name="Content Placeholder 2">
            <a:extLst>
              <a:ext uri="{FF2B5EF4-FFF2-40B4-BE49-F238E27FC236}">
                <a16:creationId xmlns:a16="http://schemas.microsoft.com/office/drawing/2014/main" id="{D36CC999-9D1D-CE28-828A-A533FD67EF8C}"/>
              </a:ext>
            </a:extLst>
          </p:cNvPr>
          <p:cNvGraphicFramePr>
            <a:graphicFrameLocks noGrp="1"/>
          </p:cNvGraphicFramePr>
          <p:nvPr>
            <p:ph idx="1"/>
            <p:extLst>
              <p:ext uri="{D42A27DB-BD31-4B8C-83A1-F6EECF244321}">
                <p14:modId xmlns:p14="http://schemas.microsoft.com/office/powerpoint/2010/main" val="1696807743"/>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18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B50A83B-2061-5171-509B-1E9FA9B26935}"/>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34646D8-FF5E-995A-B05A-A29492FB2C4E}"/>
              </a:ext>
            </a:extLst>
          </p:cNvPr>
          <p:cNvSpPr>
            <a:spLocks noGrp="1"/>
          </p:cNvSpPr>
          <p:nvPr>
            <p:ph type="title"/>
          </p:nvPr>
        </p:nvSpPr>
        <p:spPr>
          <a:xfrm>
            <a:off x="838200" y="365125"/>
            <a:ext cx="10515600" cy="1325563"/>
          </a:xfrm>
        </p:spPr>
        <p:txBody>
          <a:bodyPr>
            <a:normAutofit/>
          </a:bodyPr>
          <a:lstStyle/>
          <a:p>
            <a:r>
              <a:rPr lang="en-US">
                <a:solidFill>
                  <a:srgbClr val="FFFFFF"/>
                </a:solidFill>
              </a:rPr>
              <a:t>Common Terms</a:t>
            </a:r>
            <a:endParaRPr lang="en-KE">
              <a:solidFill>
                <a:srgbClr val="FFFFFF"/>
              </a:solidFill>
            </a:endParaRPr>
          </a:p>
        </p:txBody>
      </p:sp>
      <p:graphicFrame>
        <p:nvGraphicFramePr>
          <p:cNvPr id="20" name="Content Placeholder 2">
            <a:extLst>
              <a:ext uri="{FF2B5EF4-FFF2-40B4-BE49-F238E27FC236}">
                <a16:creationId xmlns:a16="http://schemas.microsoft.com/office/drawing/2014/main" id="{CC2E7477-6F77-BBCE-AC50-3D1599CA8D11}"/>
              </a:ext>
            </a:extLst>
          </p:cNvPr>
          <p:cNvGraphicFramePr>
            <a:graphicFrameLocks noGrp="1"/>
          </p:cNvGraphicFramePr>
          <p:nvPr>
            <p:ph idx="1"/>
            <p:extLst>
              <p:ext uri="{D42A27DB-BD31-4B8C-83A1-F6EECF244321}">
                <p14:modId xmlns:p14="http://schemas.microsoft.com/office/powerpoint/2010/main" val="30937339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6292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575DB-C3D6-A085-0975-ED972B3987E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Categories of Machine learning</a:t>
            </a:r>
            <a:endParaRPr lang="en-KE" sz="4000" dirty="0">
              <a:solidFill>
                <a:schemeClr val="bg1"/>
              </a:solidFill>
            </a:endParaRPr>
          </a:p>
        </p:txBody>
      </p:sp>
      <p:sp>
        <p:nvSpPr>
          <p:cNvPr id="51" name="Rectangle 4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54F9E714-CF1F-C161-B1B2-1B2C1FEC8AC6}"/>
              </a:ext>
            </a:extLst>
          </p:cNvPr>
          <p:cNvSpPr>
            <a:spLocks noGrp="1"/>
          </p:cNvSpPr>
          <p:nvPr>
            <p:ph idx="1"/>
          </p:nvPr>
        </p:nvSpPr>
        <p:spPr>
          <a:xfrm>
            <a:off x="1155548" y="2217343"/>
            <a:ext cx="9880893" cy="3959619"/>
          </a:xfrm>
        </p:spPr>
        <p:txBody>
          <a:bodyPr>
            <a:normAutofit/>
          </a:bodyPr>
          <a:lstStyle/>
          <a:p>
            <a:pPr marL="0" indent="0">
              <a:buNone/>
            </a:pPr>
            <a:r>
              <a:rPr lang="en-US" sz="1700" dirty="0"/>
              <a:t>There two categories of machine learning</a:t>
            </a:r>
          </a:p>
          <a:p>
            <a:r>
              <a:rPr lang="en-US" sz="1700" dirty="0"/>
              <a:t> </a:t>
            </a:r>
            <a:r>
              <a:rPr lang="en-US" sz="1700" b="1" dirty="0"/>
              <a:t>Supervised learning - </a:t>
            </a:r>
            <a:r>
              <a:rPr lang="en-US" sz="1700" dirty="0"/>
              <a:t>This </a:t>
            </a:r>
            <a:r>
              <a:rPr lang="en-US" sz="1700" b="0" i="0" dirty="0">
                <a:effectLst/>
              </a:rPr>
              <a:t>is a technique where the program is given labelled input data and the expected output data. There are two categories of supervised learning:-</a:t>
            </a:r>
            <a:endParaRPr lang="en-US" sz="1700" dirty="0"/>
          </a:p>
          <a:p>
            <a:pPr lvl="1"/>
            <a:r>
              <a:rPr lang="en-US" sz="1700" b="0" i="0" dirty="0">
                <a:effectLst/>
              </a:rPr>
              <a:t>Classification task – The output is probability of belonging to a group </a:t>
            </a:r>
            <a:r>
              <a:rPr lang="en-US" sz="1700" b="0" i="0" dirty="0" err="1">
                <a:effectLst/>
              </a:rPr>
              <a:t>e.g</a:t>
            </a:r>
            <a:r>
              <a:rPr lang="en-US" sz="1700" b="0" i="0" dirty="0">
                <a:effectLst/>
              </a:rPr>
              <a:t> predict gender of a person</a:t>
            </a:r>
          </a:p>
          <a:p>
            <a:pPr lvl="1"/>
            <a:r>
              <a:rPr lang="en-US" sz="1700" dirty="0"/>
              <a:t>Regression task – The output of the model is usually a continuous value </a:t>
            </a:r>
            <a:r>
              <a:rPr lang="en-US" sz="1700" dirty="0" err="1"/>
              <a:t>e.g</a:t>
            </a:r>
            <a:r>
              <a:rPr lang="en-US" sz="1700" dirty="0"/>
              <a:t> forecast value of stock</a:t>
            </a:r>
            <a:endParaRPr lang="en-US" sz="1700" dirty="0">
              <a:latin typeface="Poppins" panose="00000500000000000000" pitchFamily="2" charset="0"/>
            </a:endParaRPr>
          </a:p>
          <a:p>
            <a:r>
              <a:rPr lang="en-US" sz="1700" b="1" dirty="0"/>
              <a:t>Unsupervised Learning  </a:t>
            </a:r>
            <a:r>
              <a:rPr lang="en-US" sz="1700" dirty="0"/>
              <a:t>- This is an algorithm that explores input data without being given an explicit output variable (e.g., explores customer demographic data to identify patterns).  </a:t>
            </a:r>
            <a:r>
              <a:rPr lang="en-US" sz="1700" b="0" i="0" dirty="0">
                <a:effectLst/>
              </a:rPr>
              <a:t>It is mostly used in exploratory analysis as it can automatically identify the structure in data.</a:t>
            </a:r>
          </a:p>
          <a:p>
            <a:pPr marL="0" indent="0">
              <a:buNone/>
            </a:pPr>
            <a:r>
              <a:rPr lang="en-US" sz="1700" dirty="0"/>
              <a:t>There are many more grouping</a:t>
            </a:r>
          </a:p>
          <a:p>
            <a:pPr marL="0" indent="0">
              <a:buNone/>
            </a:pPr>
            <a:r>
              <a:rPr lang="en-US" sz="1700" dirty="0"/>
              <a:t>Reinforcement Learning - </a:t>
            </a:r>
            <a:r>
              <a:rPr lang="en-US" sz="1700" b="0" i="0" dirty="0">
                <a:effectLst/>
              </a:rPr>
              <a:t>This models </a:t>
            </a:r>
            <a:r>
              <a:rPr lang="en-US" sz="1700" dirty="0"/>
              <a:t>are</a:t>
            </a:r>
            <a:r>
              <a:rPr lang="en-US" sz="1700" b="0" i="0" dirty="0">
                <a:effectLst/>
              </a:rPr>
              <a:t> used in making a sequence of decisions. It is learning by interacting with the environment. It is based on the observation that intelligent agents tend to repeat the action that are rewarded for and refrain from action that are punished for. It can be said that it is a trail and error method in finding the best outcome based on experience.</a:t>
            </a:r>
          </a:p>
          <a:p>
            <a:pPr marL="0" indent="0">
              <a:buNone/>
            </a:pPr>
            <a:endParaRPr lang="en-US" sz="1700" dirty="0"/>
          </a:p>
          <a:p>
            <a:endParaRPr lang="en-US" sz="1700" dirty="0"/>
          </a:p>
        </p:txBody>
      </p:sp>
    </p:spTree>
    <p:extLst>
      <p:ext uri="{BB962C8B-B14F-4D97-AF65-F5344CB8AC3E}">
        <p14:creationId xmlns:p14="http://schemas.microsoft.com/office/powerpoint/2010/main" val="13407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5030091-601A-0A0C-D7EC-85BC300B718C}"/>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Process / steps of machine learning</a:t>
            </a:r>
          </a:p>
        </p:txBody>
      </p:sp>
    </p:spTree>
    <p:extLst>
      <p:ext uri="{BB962C8B-B14F-4D97-AF65-F5344CB8AC3E}">
        <p14:creationId xmlns:p14="http://schemas.microsoft.com/office/powerpoint/2010/main" val="399073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C3A51E-EE14-85EC-567D-5743163489B6}"/>
              </a:ext>
            </a:extLst>
          </p:cNvPr>
          <p:cNvPicPr>
            <a:picLocks noChangeAspect="1"/>
          </p:cNvPicPr>
          <p:nvPr/>
        </p:nvPicPr>
        <p:blipFill rotWithShape="1">
          <a:blip r:embed="rId2">
            <a:duotone>
              <a:schemeClr val="bg2">
                <a:shade val="45000"/>
                <a:satMod val="135000"/>
              </a:schemeClr>
              <a:prstClr val="white"/>
            </a:duotone>
          </a:blip>
          <a:srcRect r="9091" b="23391"/>
          <a:stretch/>
        </p:blipFill>
        <p:spPr>
          <a:xfrm>
            <a:off x="20" y="10"/>
            <a:ext cx="12191980" cy="6857990"/>
          </a:xfrm>
          <a:prstGeom prst="rect">
            <a:avLst/>
          </a:prstGeom>
        </p:spPr>
      </p:pic>
      <p:sp>
        <p:nvSpPr>
          <p:cNvPr id="59" name="Rectangle 5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D6651-E575-E532-F982-984F4B280301}"/>
              </a:ext>
            </a:extLst>
          </p:cNvPr>
          <p:cNvSpPr>
            <a:spLocks noGrp="1"/>
          </p:cNvSpPr>
          <p:nvPr>
            <p:ph type="title"/>
          </p:nvPr>
        </p:nvSpPr>
        <p:spPr>
          <a:xfrm>
            <a:off x="838200" y="365125"/>
            <a:ext cx="10515600" cy="1325563"/>
          </a:xfrm>
        </p:spPr>
        <p:txBody>
          <a:bodyPr>
            <a:normAutofit/>
          </a:bodyPr>
          <a:lstStyle/>
          <a:p>
            <a:r>
              <a:rPr lang="en-US" dirty="0"/>
              <a:t>ML Pipeline</a:t>
            </a:r>
            <a:endParaRPr lang="en-KE" dirty="0"/>
          </a:p>
        </p:txBody>
      </p:sp>
      <p:graphicFrame>
        <p:nvGraphicFramePr>
          <p:cNvPr id="48" name="Content Placeholder 2">
            <a:extLst>
              <a:ext uri="{FF2B5EF4-FFF2-40B4-BE49-F238E27FC236}">
                <a16:creationId xmlns:a16="http://schemas.microsoft.com/office/drawing/2014/main" id="{6D0BDDA6-F900-C107-7F0A-6BC76F4A1715}"/>
              </a:ext>
            </a:extLst>
          </p:cNvPr>
          <p:cNvGraphicFramePr>
            <a:graphicFrameLocks noGrp="1"/>
          </p:cNvGraphicFramePr>
          <p:nvPr>
            <p:ph idx="1"/>
            <p:extLst>
              <p:ext uri="{D42A27DB-BD31-4B8C-83A1-F6EECF244321}">
                <p14:modId xmlns:p14="http://schemas.microsoft.com/office/powerpoint/2010/main" val="3844766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4847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1490</TotalTime>
  <Words>612</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Poppins</vt:lpstr>
      <vt:lpstr>Office Theme</vt:lpstr>
      <vt:lpstr>Machine Learning Introduction</vt:lpstr>
      <vt:lpstr>Content</vt:lpstr>
      <vt:lpstr>Terminologies</vt:lpstr>
      <vt:lpstr>What is the difference?</vt:lpstr>
      <vt:lpstr>Differences</vt:lpstr>
      <vt:lpstr>Common Terms</vt:lpstr>
      <vt:lpstr>Categories of Machine learning</vt:lpstr>
      <vt:lpstr>Process / steps of machine learning</vt:lpstr>
      <vt:lpstr>ML Pipeline</vt:lpstr>
      <vt:lpstr>Practical Example</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Sammy Muriuki</dc:creator>
  <cp:lastModifiedBy>Sammy Muriuki</cp:lastModifiedBy>
  <cp:revision>2</cp:revision>
  <dcterms:created xsi:type="dcterms:W3CDTF">2023-02-03T12:13:32Z</dcterms:created>
  <dcterms:modified xsi:type="dcterms:W3CDTF">2023-02-22T13:36:24Z</dcterms:modified>
</cp:coreProperties>
</file>