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3" r:id="rId18"/>
    <p:sldId id="274" r:id="rId19"/>
    <p:sldId id="276" r:id="rId20"/>
    <p:sldId id="277" r:id="rId21"/>
    <p:sldId id="275" r:id="rId22"/>
    <p:sldId id="280" r:id="rId23"/>
    <p:sldId id="278" r:id="rId24"/>
    <p:sldId id="281" r:id="rId25"/>
    <p:sldId id="288" r:id="rId26"/>
    <p:sldId id="286" r:id="rId27"/>
    <p:sldId id="283" r:id="rId28"/>
    <p:sldId id="282" r:id="rId29"/>
    <p:sldId id="285" r:id="rId30"/>
    <p:sldId id="287" r:id="rId31"/>
    <p:sldId id="289" r:id="rId32"/>
    <p:sldId id="290" r:id="rId33"/>
    <p:sldId id="293" r:id="rId34"/>
    <p:sldId id="291" r:id="rId35"/>
    <p:sldId id="292" r:id="rId3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353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945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42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71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7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22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22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3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81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891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38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679E-5AFE-4612-8A3B-94B6C31B730F}" type="datetimeFigureOut">
              <a:rPr lang="nl-BE" smtClean="0"/>
              <a:t>5/10/2015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55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/securit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hyperlink" Target="http://localhost/xamp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.loca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est.loca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mp.info/en/index.html" TargetMode="External"/><Relationship Id="rId2" Type="http://schemas.openxmlformats.org/officeDocument/2006/relationships/hyperlink" Target="http://www.apachefriends.org/en/xampp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cs/2.4/upgrading.html#run-tim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jonathannicol.com/blog/2012/03/11/configuring-virtualhosts-in-xampp-on-mac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pachefriends.org/en/xamp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Virtual Server Set Up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88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‘Next’ klikken</a:t>
            </a:r>
          </a:p>
          <a:p>
            <a:pPr lvl="1"/>
            <a:r>
              <a:rPr lang="nl-BE" dirty="0"/>
              <a:t>E</a:t>
            </a:r>
            <a:r>
              <a:rPr lang="nl-BE" dirty="0" smtClean="0"/>
              <a:t>ventueel bekijken wat er allemaal in het XAMPP pakket zit.</a:t>
            </a:r>
          </a:p>
          <a:p>
            <a:pPr lvl="1"/>
            <a:r>
              <a:rPr lang="nl-BE" dirty="0" smtClean="0"/>
              <a:t>Niets uitvinken!</a:t>
            </a:r>
          </a:p>
          <a:p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405" y="2132856"/>
            <a:ext cx="3888432" cy="306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8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‘Install’ klikken</a:t>
            </a:r>
          </a:p>
          <a:p>
            <a:pPr lvl="2"/>
            <a:r>
              <a:rPr lang="nl-BE" dirty="0" smtClean="0"/>
              <a:t>Folder NIET veranderen!</a:t>
            </a:r>
          </a:p>
          <a:p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05" y="2420888"/>
            <a:ext cx="4232696" cy="337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77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Alles succesvol geïnstalleerd!</a:t>
            </a:r>
          </a:p>
          <a:p>
            <a:pPr lvl="1"/>
            <a:r>
              <a:rPr lang="nl-BE" dirty="0" smtClean="0"/>
              <a:t>‘Finish’ klikken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4501399" cy="359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44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Control panel starten.</a:t>
            </a:r>
          </a:p>
          <a:p>
            <a:pPr lvl="2"/>
            <a:r>
              <a:rPr lang="nl-BE" dirty="0" smtClean="0"/>
              <a:t>‘Yes’ klikken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204864"/>
            <a:ext cx="418080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13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Configuratie: </a:t>
            </a:r>
            <a:r>
              <a:rPr lang="nl-BE" dirty="0"/>
              <a:t>control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XAMPP Control panel</a:t>
            </a:r>
          </a:p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5870618" cy="381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84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Configuratie : </a:t>
            </a:r>
            <a:r>
              <a:rPr lang="nl-BE" dirty="0" smtClean="0"/>
              <a:t>control panel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XAMPP Control panel</a:t>
            </a:r>
          </a:p>
          <a:p>
            <a:pPr marL="0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Apache + MySQL module = groen -&gt; alles in orde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Niet groen: error kopiëren uit de console van het control panel en googlen.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Zien welke oplossingen er geboden worden en toepassen.</a:t>
            </a:r>
            <a:br>
              <a:rPr lang="nl-BE" dirty="0" smtClean="0"/>
            </a:br>
            <a:endParaRPr lang="nl-BE" dirty="0" smtClean="0"/>
          </a:p>
          <a:p>
            <a:pPr lvl="3"/>
            <a:r>
              <a:rPr lang="nl-BE" dirty="0" smtClean="0"/>
              <a:t>Veel voorkomende boosdoener: Skype. (werkt op dezelfde poort)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489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Configuratie </a:t>
            </a:r>
            <a:r>
              <a:rPr lang="nl-BE" dirty="0" smtClean="0"/>
              <a:t>: </a:t>
            </a:r>
            <a:r>
              <a:rPr lang="nl-BE" dirty="0"/>
              <a:t>password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nl-BE" dirty="0" smtClean="0"/>
              <a:t>Surfen naar: http://localhost/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Taal kiezen: English (zodat je eventuele fouten makkelijker kan googlen)</a:t>
            </a:r>
            <a:br>
              <a:rPr lang="nl-BE" dirty="0" smtClean="0"/>
            </a:br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205038"/>
            <a:ext cx="83724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67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Configuratie : password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nl-BE" dirty="0" smtClean="0"/>
              <a:t>Surfen naar: </a:t>
            </a:r>
            <a:r>
              <a:rPr lang="nl-BE" dirty="0" smtClean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localhost/security</a:t>
            </a:r>
            <a:endParaRPr lang="nl-BE" dirty="0" smtClean="0"/>
          </a:p>
          <a:p>
            <a:pPr lvl="2"/>
            <a:r>
              <a:rPr lang="nl-BE" dirty="0" smtClean="0"/>
              <a:t>(</a:t>
            </a:r>
            <a:r>
              <a:rPr lang="nl-BE" b="1" dirty="0" smtClean="0"/>
              <a:t>let op</a:t>
            </a:r>
            <a:r>
              <a:rPr lang="nl-BE" dirty="0" smtClean="0"/>
              <a:t>: deze pagina bestaat mogelijk niet in jouw versie van XAMPP -&gt; manueel op zoek gaan naar security pagina)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Op link klikken: http://localhost/security/xamppsecurity.php</a:t>
            </a:r>
            <a:br>
              <a:rPr lang="nl-BE" dirty="0" smtClean="0"/>
            </a:br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6" y="2564904"/>
            <a:ext cx="8063252" cy="320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39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Configuratie : password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nl-BE" dirty="0"/>
              <a:t>http://</a:t>
            </a:r>
            <a:r>
              <a:rPr lang="nl-BE" dirty="0" smtClean="0"/>
              <a:t>localhost/security/xamppsecurity.php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b="1" dirty="0" smtClean="0"/>
              <a:t>Verplicht</a:t>
            </a:r>
            <a:r>
              <a:rPr lang="nl-BE" dirty="0" smtClean="0"/>
              <a:t> paswoord instellen op MySQL &amp; XAMPP directory</a:t>
            </a:r>
          </a:p>
          <a:p>
            <a:pPr lvl="3"/>
            <a:r>
              <a:rPr lang="nl-BE" dirty="0" smtClean="0"/>
              <a:t>Geen paswoord op MySQL server kan problemen opleveren bij de installatie van sommige CMSen</a:t>
            </a:r>
          </a:p>
          <a:p>
            <a:pPr lvl="3"/>
            <a:r>
              <a:rPr lang="nl-BE" dirty="0" smtClean="0"/>
              <a:t>Geen paswoord op XAMPP directory stelt alle bestanden binnen c:/xampp/htdocs folder open voor bezoekers van buitenaf (kan ook in eigen voordeel gebruikt worden)</a:t>
            </a:r>
          </a:p>
          <a:p>
            <a:pPr lvl="1"/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2856"/>
            <a:ext cx="3168352" cy="282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33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Gebruik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BE" dirty="0" smtClean="0"/>
              <a:t>C:/</a:t>
            </a:r>
            <a:r>
              <a:rPr lang="nl-BE" dirty="0"/>
              <a:t>xampp/htdocs/ </a:t>
            </a:r>
            <a:r>
              <a:rPr lang="nl-BE" dirty="0" smtClean="0"/>
              <a:t> </a:t>
            </a:r>
            <a:r>
              <a:rPr lang="nl-BE" sz="2600" dirty="0" smtClean="0"/>
              <a:t>(</a:t>
            </a:r>
            <a:r>
              <a:rPr lang="nl-BE" sz="2600" dirty="0"/>
              <a:t>htdocs = HyperText </a:t>
            </a:r>
            <a:r>
              <a:rPr lang="nl-BE" sz="2600" dirty="0" smtClean="0"/>
              <a:t>Documents</a:t>
            </a:r>
            <a:r>
              <a:rPr lang="nl-BE" sz="2600" dirty="0"/>
              <a:t>)</a:t>
            </a:r>
            <a:endParaRPr lang="nl-BE" sz="2600" dirty="0" smtClean="0"/>
          </a:p>
          <a:p>
            <a:pPr lvl="1"/>
            <a:r>
              <a:rPr lang="nl-BE" dirty="0" smtClean="0"/>
              <a:t>bestanden </a:t>
            </a:r>
            <a:r>
              <a:rPr lang="nl-BE" dirty="0"/>
              <a:t>die in een browser getoond kunnen worden horen hier thuis</a:t>
            </a:r>
            <a:r>
              <a:rPr lang="nl-BE" dirty="0" smtClean="0"/>
              <a:t>.</a:t>
            </a:r>
          </a:p>
          <a:p>
            <a:pPr lvl="1"/>
            <a:r>
              <a:rPr lang="nl-BE" dirty="0" smtClean="0"/>
              <a:t>Wordt virtueel weerspiegeld op </a:t>
            </a:r>
            <a:r>
              <a:rPr lang="nl-BE" dirty="0" smtClean="0">
                <a:hlinkClick r:id="rId2"/>
              </a:rPr>
              <a:t>http://localhost/</a:t>
            </a:r>
            <a:endParaRPr lang="nl-BE" dirty="0" smtClean="0"/>
          </a:p>
          <a:p>
            <a:pPr lvl="1"/>
            <a:r>
              <a:rPr lang="nl-BE" b="1" dirty="0" smtClean="0"/>
              <a:t>Plaats </a:t>
            </a:r>
            <a:r>
              <a:rPr lang="nl-BE" b="1" dirty="0"/>
              <a:t>nooit </a:t>
            </a:r>
            <a:r>
              <a:rPr lang="nl-BE" b="1" dirty="0" smtClean="0"/>
              <a:t>zomaar bestanden </a:t>
            </a:r>
            <a:r>
              <a:rPr lang="nl-BE" b="1" dirty="0"/>
              <a:t>in de rootmap C:/xampp/htdocs/</a:t>
            </a:r>
          </a:p>
          <a:p>
            <a:pPr lvl="2"/>
            <a:r>
              <a:rPr lang="nl-BE" b="1" dirty="0"/>
              <a:t>Maak </a:t>
            </a:r>
            <a:r>
              <a:rPr lang="nl-BE" b="1" dirty="0" smtClean="0"/>
              <a:t>in deze root een </a:t>
            </a:r>
            <a:r>
              <a:rPr lang="nl-BE" b="1" dirty="0"/>
              <a:t>aparte map voor elk nieuw </a:t>
            </a:r>
            <a:r>
              <a:rPr lang="nl-BE" b="1" dirty="0" smtClean="0"/>
              <a:t>project</a:t>
            </a:r>
            <a:r>
              <a:rPr lang="nl-BE" b="1" dirty="0"/>
              <a:t>!</a:t>
            </a:r>
            <a:endParaRPr lang="nl-BE" b="1" dirty="0" smtClean="0"/>
          </a:p>
          <a:p>
            <a:pPr marL="914400" lvl="2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C:/xampp/php/</a:t>
            </a:r>
          </a:p>
          <a:p>
            <a:pPr lvl="1"/>
            <a:r>
              <a:rPr lang="nl-BE" dirty="0" smtClean="0"/>
              <a:t>phpconfiguratie-bestanden en php-libraries</a:t>
            </a:r>
          </a:p>
          <a:p>
            <a:pPr lvl="1"/>
            <a:r>
              <a:rPr lang="nl-BE" dirty="0" smtClean="0"/>
              <a:t>Extra php-modules komen hier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r>
              <a:rPr lang="nl-BE" dirty="0"/>
              <a:t>C:/</a:t>
            </a:r>
            <a:r>
              <a:rPr lang="nl-BE" dirty="0" smtClean="0"/>
              <a:t>xampp/apache/</a:t>
            </a:r>
            <a:endParaRPr lang="nl-BE" dirty="0"/>
          </a:p>
          <a:p>
            <a:pPr lvl="1"/>
            <a:r>
              <a:rPr lang="nl-BE" dirty="0" smtClean="0"/>
              <a:t>apache configuratie-bestanden </a:t>
            </a:r>
            <a:r>
              <a:rPr lang="nl-BE" dirty="0"/>
              <a:t>en </a:t>
            </a:r>
            <a:r>
              <a:rPr lang="nl-BE" dirty="0" smtClean="0"/>
              <a:t>modules</a:t>
            </a:r>
          </a:p>
          <a:p>
            <a:pPr lvl="1"/>
            <a:r>
              <a:rPr lang="nl-BE" dirty="0" smtClean="0"/>
              <a:t>Extra server-modules komen hier</a:t>
            </a:r>
          </a:p>
          <a:p>
            <a:pPr marL="457200" lvl="1" indent="0">
              <a:buNone/>
            </a:pPr>
            <a:endParaRPr lang="nl-BE" dirty="0" smtClean="0"/>
          </a:p>
          <a:p>
            <a:pPr marL="57150" indent="0">
              <a:buNone/>
            </a:pPr>
            <a:r>
              <a:rPr lang="nl-BE" b="1" dirty="0" smtClean="0"/>
              <a:t>OPM</a:t>
            </a:r>
            <a:r>
              <a:rPr lang="nl-BE" dirty="0" smtClean="0"/>
              <a:t>: Alle pathnamen zijn voor windows, mac-gebruikers moeten deze dus aanpassen naar hun mac path structuur!</a:t>
            </a:r>
          </a:p>
          <a:p>
            <a:pPr marL="57150" indent="0">
              <a:buNone/>
            </a:pPr>
            <a:r>
              <a:rPr lang="nl-BE" dirty="0" smtClean="0"/>
              <a:t>Voor </a:t>
            </a:r>
            <a:r>
              <a:rPr lang="nl-BE" dirty="0"/>
              <a:t>mac bevinden deze mappen zich hoogstwaarschijnlijk in /private/etc/</a:t>
            </a:r>
          </a:p>
          <a:p>
            <a:pPr marL="5715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94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Inleiding</a:t>
            </a:r>
          </a:p>
          <a:p>
            <a:r>
              <a:rPr lang="nl-BE" dirty="0" smtClean="0"/>
              <a:t>XAMPP</a:t>
            </a:r>
          </a:p>
          <a:p>
            <a:r>
              <a:rPr lang="nl-BE" dirty="0" smtClean="0"/>
              <a:t>Installatie</a:t>
            </a:r>
          </a:p>
          <a:p>
            <a:pPr lvl="1"/>
            <a:r>
              <a:rPr lang="nl-BE" dirty="0" smtClean="0"/>
              <a:t>Windows</a:t>
            </a:r>
          </a:p>
          <a:p>
            <a:pPr lvl="1"/>
            <a:r>
              <a:rPr lang="nl-BE" dirty="0" smtClean="0"/>
              <a:t>(Mac)</a:t>
            </a:r>
          </a:p>
          <a:p>
            <a:r>
              <a:rPr lang="nl-BE" dirty="0" smtClean="0"/>
              <a:t>Configuratie</a:t>
            </a:r>
          </a:p>
          <a:p>
            <a:pPr lvl="1"/>
            <a:r>
              <a:rPr lang="nl-BE" dirty="0" smtClean="0"/>
              <a:t>control panel</a:t>
            </a:r>
          </a:p>
          <a:p>
            <a:pPr lvl="1"/>
            <a:r>
              <a:rPr lang="nl-BE" dirty="0" smtClean="0"/>
              <a:t>password protection</a:t>
            </a:r>
          </a:p>
          <a:p>
            <a:r>
              <a:rPr lang="nl-BE" dirty="0" smtClean="0"/>
              <a:t>Gebruik</a:t>
            </a:r>
          </a:p>
          <a:p>
            <a:r>
              <a:rPr lang="nl-BE" dirty="0" smtClean="0"/>
              <a:t>Virtual hosts</a:t>
            </a:r>
          </a:p>
          <a:p>
            <a:pPr lvl="1"/>
            <a:r>
              <a:rPr lang="nl-BE" dirty="0" smtClean="0"/>
              <a:t>Configuratie</a:t>
            </a:r>
          </a:p>
          <a:p>
            <a:r>
              <a:rPr lang="nl-BE" dirty="0" smtClean="0"/>
              <a:t>FAQ &amp; </a:t>
            </a:r>
            <a:r>
              <a:rPr lang="nl-BE" dirty="0" err="1" smtClean="0"/>
              <a:t>troubleshoot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002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Gebruik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nl-BE" dirty="0"/>
          </a:p>
          <a:p>
            <a:r>
              <a:rPr lang="nl-BE" dirty="0" smtClean="0">
                <a:hlinkClick r:id="rId2"/>
              </a:rPr>
              <a:t>http://localhost/</a:t>
            </a:r>
            <a:endParaRPr lang="nl-BE" dirty="0" smtClean="0"/>
          </a:p>
          <a:p>
            <a:pPr lvl="1"/>
            <a:r>
              <a:rPr lang="nl-BE" dirty="0" smtClean="0"/>
              <a:t>alle bestanden die HyperText bevatten, kunnen op deze locatie bekeken worden </a:t>
            </a:r>
          </a:p>
          <a:p>
            <a:pPr lvl="2"/>
            <a:r>
              <a:rPr lang="nl-BE" dirty="0" smtClean="0"/>
              <a:t>mits ze in de map C:/xampp/htdocs/ zitten.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>
                <a:hlinkClick r:id="rId2"/>
              </a:rPr>
              <a:t>http</a:t>
            </a:r>
            <a:r>
              <a:rPr lang="nl-BE" dirty="0">
                <a:hlinkClick r:id="rId2"/>
              </a:rPr>
              <a:t>://localhost/xampp</a:t>
            </a:r>
            <a:r>
              <a:rPr lang="nl-BE" dirty="0" smtClean="0">
                <a:hlinkClick r:id="rId2"/>
              </a:rPr>
              <a:t>/</a:t>
            </a:r>
            <a:endParaRPr lang="nl-BE" dirty="0"/>
          </a:p>
          <a:p>
            <a:pPr lvl="1"/>
            <a:r>
              <a:rPr lang="nl-BE" dirty="0"/>
              <a:t>Xampp-configuratie pagina. Grafische applicatie voor beheer van alle XAMPP applicaties.</a:t>
            </a:r>
            <a:br>
              <a:rPr lang="nl-BE" dirty="0"/>
            </a:br>
            <a:endParaRPr lang="nl-BE" dirty="0"/>
          </a:p>
          <a:p>
            <a:r>
              <a:rPr lang="nl-BE" dirty="0">
                <a:hlinkClick r:id="rId3"/>
              </a:rPr>
              <a:t>http://localhost/phpmyadmin/</a:t>
            </a:r>
            <a:endParaRPr lang="nl-BE" dirty="0"/>
          </a:p>
          <a:p>
            <a:pPr lvl="1"/>
            <a:r>
              <a:rPr lang="nl-BE" dirty="0"/>
              <a:t>phpMyAdmin configuratie. Grafische applicatie voor beheer van MySQL-server.</a:t>
            </a:r>
          </a:p>
        </p:txBody>
      </p:sp>
    </p:spTree>
    <p:extLst>
      <p:ext uri="{BB962C8B-B14F-4D97-AF65-F5344CB8AC3E}">
        <p14:creationId xmlns:p14="http://schemas.microsoft.com/office/powerpoint/2010/main" val="133640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Alle .php bestanden/projecten moeten momenteel verplicht in de c:/xampp/htdocs map </a:t>
            </a:r>
          </a:p>
          <a:p>
            <a:pPr marL="457200" lvl="1" indent="0">
              <a:buNone/>
            </a:pPr>
            <a:r>
              <a:rPr lang="nl-BE" dirty="0" smtClean="0"/>
              <a:t>(htdocs = HyperText Documents)</a:t>
            </a:r>
          </a:p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Nadeel:</a:t>
            </a:r>
          </a:p>
          <a:p>
            <a:pPr lvl="2"/>
            <a:r>
              <a:rPr lang="nl-BE" dirty="0" smtClean="0"/>
              <a:t>Onoverzichtelijk/Obscuur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Verplicht breken met bepaalde conventies</a:t>
            </a:r>
            <a:endParaRPr lang="nl-BE" dirty="0"/>
          </a:p>
          <a:p>
            <a:pPr lvl="3"/>
            <a:r>
              <a:rPr lang="nl-BE" dirty="0"/>
              <a:t>moeilijk </a:t>
            </a:r>
            <a:r>
              <a:rPr lang="nl-BE" dirty="0" smtClean="0"/>
              <a:t>om bepaalde </a:t>
            </a:r>
            <a:r>
              <a:rPr lang="nl-BE" dirty="0"/>
              <a:t>bovenliggende </a:t>
            </a:r>
            <a:r>
              <a:rPr lang="nl-BE" dirty="0" smtClean="0"/>
              <a:t>conventies (Project Management, ...) te handhaven</a:t>
            </a:r>
            <a:br>
              <a:rPr lang="nl-BE" dirty="0" smtClean="0"/>
            </a:br>
            <a:endParaRPr lang="nl-BE" dirty="0" smtClean="0"/>
          </a:p>
          <a:p>
            <a:pPr lvl="3"/>
            <a:r>
              <a:rPr lang="nl-BE" dirty="0" smtClean="0"/>
              <a:t>Verplicht om lokaal te werken (back-up systemen zoals dropbox, ... moeilijker te configureren)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Beperking op url-rewriting (mod_rewrite)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Oplossing: </a:t>
            </a:r>
            <a:r>
              <a:rPr lang="nl-BE" b="1" dirty="0" smtClean="0"/>
              <a:t>virtual hosts</a:t>
            </a:r>
          </a:p>
        </p:txBody>
      </p:sp>
    </p:spTree>
    <p:extLst>
      <p:ext uri="{BB962C8B-B14F-4D97-AF65-F5344CB8AC3E}">
        <p14:creationId xmlns:p14="http://schemas.microsoft.com/office/powerpoint/2010/main" val="410036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Wat zijn virtual hosts?</a:t>
            </a:r>
          </a:p>
          <a:p>
            <a:pPr lvl="1"/>
            <a:r>
              <a:rPr lang="nl-BE" dirty="0" smtClean="0"/>
              <a:t>Domeinen zoals </a:t>
            </a:r>
            <a:r>
              <a:rPr lang="nl-BE" dirty="0" smtClean="0">
                <a:hlinkClick r:id="rId2"/>
              </a:rPr>
              <a:t>http://dropbox.local</a:t>
            </a:r>
            <a:r>
              <a:rPr lang="nl-BE" dirty="0" smtClean="0"/>
              <a:t> verwijzen naar een lokale map</a:t>
            </a:r>
          </a:p>
          <a:p>
            <a:pPr lvl="2"/>
            <a:r>
              <a:rPr lang="nl-BE" dirty="0" smtClean="0"/>
              <a:t>Deze lokale map kan buiten C:/xampp/htdocs/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b="1" dirty="0" smtClean="0"/>
              <a:t>OPM</a:t>
            </a:r>
            <a:r>
              <a:rPr lang="nl-BE" dirty="0" smtClean="0"/>
              <a:t>: Gebruik altijd een .local-domein om een virtual host in te stellen.</a:t>
            </a:r>
          </a:p>
        </p:txBody>
      </p:sp>
    </p:spTree>
    <p:extLst>
      <p:ext uri="{BB962C8B-B14F-4D97-AF65-F5344CB8AC3E}">
        <p14:creationId xmlns:p14="http://schemas.microsoft.com/office/powerpoint/2010/main" val="169311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Nieuwe lokale domeinnaam configueren (bv. </a:t>
            </a:r>
            <a:r>
              <a:rPr lang="nl-BE" dirty="0" smtClean="0">
                <a:hlinkClick r:id="rId2"/>
              </a:rPr>
              <a:t>http://test.local/</a:t>
            </a:r>
            <a:r>
              <a:rPr lang="nl-BE" dirty="0" smtClean="0"/>
              <a:t>)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Windows:</a:t>
            </a:r>
          </a:p>
          <a:p>
            <a:pPr lvl="2"/>
            <a:r>
              <a:rPr lang="nl-BE" dirty="0" smtClean="0"/>
              <a:t>Bestand C</a:t>
            </a:r>
            <a:r>
              <a:rPr lang="nl-BE" dirty="0"/>
              <a:t>:\</a:t>
            </a:r>
            <a:r>
              <a:rPr lang="nl-BE" dirty="0" smtClean="0"/>
              <a:t>windows\system32\drivers\etc\hosts openen (heeft geen extensie)</a:t>
            </a:r>
          </a:p>
          <a:p>
            <a:pPr lvl="2"/>
            <a:endParaRPr lang="nl-BE" dirty="0" smtClean="0"/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1556"/>
            <a:ext cx="3572367" cy="204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51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2"/>
            <a:r>
              <a:rPr lang="nl-BE" dirty="0" smtClean="0"/>
              <a:t>Onderaan dit bestand de volgende lijn toevoegen en saven:</a:t>
            </a:r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marL="914400" lvl="2" indent="0">
              <a:buNone/>
            </a:pPr>
            <a:r>
              <a:rPr lang="nl-BE" b="1" dirty="0" smtClean="0"/>
              <a:t/>
            </a:r>
            <a:br>
              <a:rPr lang="nl-BE" b="1" dirty="0" smtClean="0"/>
            </a:br>
            <a:endParaRPr lang="nl-BE" b="1" dirty="0" smtClean="0"/>
          </a:p>
          <a:p>
            <a:pPr lvl="2"/>
            <a:r>
              <a:rPr lang="nl-BE" b="1" dirty="0" smtClean="0"/>
              <a:t>Let op</a:t>
            </a:r>
            <a:r>
              <a:rPr lang="nl-BE" dirty="0" smtClean="0"/>
              <a:t>: géén # voor deze nieuwe lijn plaatsen! (# betekent een lijn in commentaar)</a:t>
            </a:r>
          </a:p>
          <a:p>
            <a:pPr lvl="2"/>
            <a:endParaRPr lang="nl-BE" dirty="0" smtClean="0"/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60" y="2060848"/>
            <a:ext cx="4176464" cy="307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162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nl-BE" dirty="0" smtClean="0"/>
              <a:t>DNS flushen dmv cmd prompt (START &gt; RUN: CMD)</a:t>
            </a:r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r>
              <a:rPr lang="nl-BE" dirty="0" smtClean="0"/>
              <a:t>De command </a:t>
            </a:r>
            <a:r>
              <a:rPr lang="nl-BE" dirty="0" smtClean="0">
                <a:solidFill>
                  <a:schemeClr val="tx2"/>
                </a:solidFill>
              </a:rPr>
              <a:t>ipconfig /flushdns </a:t>
            </a:r>
            <a:r>
              <a:rPr lang="nl-BE" dirty="0" smtClean="0"/>
              <a:t>invoeren:</a:t>
            </a:r>
            <a:br>
              <a:rPr lang="nl-BE" dirty="0" smtClean="0"/>
            </a:br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marL="914400" lvl="2" indent="0">
              <a:buNone/>
            </a:pPr>
            <a:r>
              <a:rPr lang="nl-BE" b="1" dirty="0" smtClean="0"/>
              <a:t/>
            </a:r>
            <a:br>
              <a:rPr lang="nl-BE" b="1" dirty="0" smtClean="0"/>
            </a:br>
            <a:endParaRPr lang="nl-BE" b="1" dirty="0" smtClean="0"/>
          </a:p>
          <a:p>
            <a:pPr lvl="2"/>
            <a:endParaRPr lang="nl-BE" dirty="0" smtClean="0"/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8" y="2132856"/>
            <a:ext cx="3819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8" y="4299699"/>
            <a:ext cx="3645594" cy="189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9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nl-BE" dirty="0" smtClean="0"/>
              <a:t>Mac:</a:t>
            </a:r>
          </a:p>
          <a:p>
            <a:pPr lvl="2"/>
            <a:r>
              <a:rPr lang="nl-BE" dirty="0" smtClean="0"/>
              <a:t>Terminal openen op de Spotlight (Applications &gt; Utilities &gt; Terminal)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Host-file openen d.m.v. volgende command:</a:t>
            </a:r>
          </a:p>
          <a:p>
            <a:pPr marL="914400" lvl="2" indent="0">
              <a:buNone/>
            </a:pPr>
            <a:r>
              <a:rPr lang="nl-BE" dirty="0" smtClean="0"/>
              <a:t>	</a:t>
            </a:r>
            <a:r>
              <a:rPr lang="nl-BE" dirty="0" smtClean="0">
                <a:solidFill>
                  <a:schemeClr val="tx2"/>
                </a:solidFill>
              </a:rPr>
              <a:t>$ </a:t>
            </a:r>
            <a:r>
              <a:rPr lang="nl-BE" dirty="0">
                <a:solidFill>
                  <a:schemeClr val="tx2"/>
                </a:solidFill>
              </a:rPr>
              <a:t>sudo nano /</a:t>
            </a:r>
            <a:r>
              <a:rPr lang="nl-BE" dirty="0" smtClean="0">
                <a:solidFill>
                  <a:schemeClr val="tx2"/>
                </a:solidFill>
              </a:rPr>
              <a:t>private/etc/hosts</a:t>
            </a:r>
            <a:br>
              <a:rPr lang="nl-BE" dirty="0" smtClean="0">
                <a:solidFill>
                  <a:schemeClr val="tx2"/>
                </a:solidFill>
              </a:rPr>
            </a:br>
            <a:endParaRPr lang="nl-BE" dirty="0" smtClean="0"/>
          </a:p>
          <a:p>
            <a:pPr lvl="2"/>
            <a:r>
              <a:rPr lang="nl-BE" dirty="0" smtClean="0"/>
              <a:t>Onderaan dit bestand volgende lijn toevoegen (zonder #) en saven:</a:t>
            </a:r>
          </a:p>
          <a:p>
            <a:pPr marL="914400" lvl="2" indent="0">
              <a:buNone/>
            </a:pPr>
            <a:r>
              <a:rPr lang="nl-BE" dirty="0" smtClean="0"/>
              <a:t>	</a:t>
            </a:r>
            <a:r>
              <a:rPr lang="nl-BE" dirty="0" smtClean="0">
                <a:solidFill>
                  <a:schemeClr val="tx2"/>
                </a:solidFill>
              </a:rPr>
              <a:t>127.0.0.1	dropbox.local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DNS flushen in terminal d.m.v. volgende </a:t>
            </a:r>
            <a:r>
              <a:rPr lang="nl-BE" dirty="0"/>
              <a:t>command </a:t>
            </a:r>
            <a:br>
              <a:rPr lang="nl-BE" dirty="0"/>
            </a:br>
            <a:r>
              <a:rPr lang="nl-BE" dirty="0"/>
              <a:t>	</a:t>
            </a:r>
            <a:r>
              <a:rPr lang="nl-BE" dirty="0">
                <a:solidFill>
                  <a:schemeClr val="tx2"/>
                </a:solidFill>
              </a:rPr>
              <a:t>$ dscacheutil -flushcache</a:t>
            </a:r>
            <a:endParaRPr lang="nl-BE" dirty="0" smtClean="0">
              <a:solidFill>
                <a:schemeClr val="tx2"/>
              </a:solidFill>
            </a:endParaRPr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3940719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nl-BE" dirty="0" smtClean="0"/>
              <a:t>Betekenis</a:t>
            </a:r>
          </a:p>
          <a:p>
            <a:pPr lvl="3"/>
            <a:r>
              <a:rPr lang="nl-BE" dirty="0" smtClean="0"/>
              <a:t>127.0.0.1 is de verwijzing naar de localhost-machine</a:t>
            </a:r>
            <a:br>
              <a:rPr lang="nl-BE" dirty="0" smtClean="0"/>
            </a:br>
            <a:endParaRPr lang="nl-BE" dirty="0" smtClean="0"/>
          </a:p>
          <a:p>
            <a:pPr lvl="4"/>
            <a:r>
              <a:rPr lang="nl-BE" dirty="0" smtClean="0"/>
              <a:t>wanneer xampp geïnstalleerd en geopend is, bevindt de localhost zich in de C:/xampp/htdocs/ folder.</a:t>
            </a:r>
            <a:br>
              <a:rPr lang="nl-BE" dirty="0" smtClean="0"/>
            </a:br>
            <a:endParaRPr lang="nl-BE" dirty="0" smtClean="0"/>
          </a:p>
          <a:p>
            <a:pPr lvl="3"/>
            <a:r>
              <a:rPr lang="nl-BE" dirty="0" smtClean="0"/>
              <a:t>dropbox.local is de url (kan beschouwd worden als een alias) die moet verwijzen naar 127.0.0.1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Meerdere lokale urls zijn mogelijk</a:t>
            </a:r>
          </a:p>
          <a:p>
            <a:pPr lvl="3"/>
            <a:r>
              <a:rPr lang="nl-BE" dirty="0" smtClean="0"/>
              <a:t>Een nieuwe lijn per lokale url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8177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Apache configureren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Open het bestand C</a:t>
            </a:r>
            <a:r>
              <a:rPr lang="nl-BE" dirty="0"/>
              <a:t>:\</a:t>
            </a:r>
            <a:r>
              <a:rPr lang="nl-BE" dirty="0" smtClean="0"/>
              <a:t>xampp\apache\conf\extra\httpd-vhosts.conf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Dit wordt de centrale plaats waar alle virtual hosts worden ingesteld.</a:t>
            </a:r>
          </a:p>
          <a:p>
            <a:pPr lvl="2"/>
            <a:r>
              <a:rPr lang="nl-BE" dirty="0" smtClean="0"/>
              <a:t>Plaats nooit virtual hosts instellingen in een ander .conf bestand!</a:t>
            </a:r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227756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92500" lnSpcReduction="10000"/>
          </a:bodyPr>
          <a:lstStyle/>
          <a:p>
            <a:pPr marL="742950" lvl="2" indent="-342900"/>
            <a:r>
              <a:rPr lang="nl-BE" dirty="0" smtClean="0"/>
              <a:t>httpd-vhosts.conf configureren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sz="1400" dirty="0" smtClean="0"/>
              <a:t>Voeg onderaan de pagina de volgende code toe:</a:t>
            </a:r>
            <a:br>
              <a:rPr lang="nl-BE" sz="1400" dirty="0" smtClean="0"/>
            </a:br>
            <a:r>
              <a:rPr lang="nl-BE" sz="1400" dirty="0" smtClean="0">
                <a:solidFill>
                  <a:schemeClr val="tx2"/>
                </a:solidFill>
              </a:rPr>
              <a:t/>
            </a:r>
            <a:br>
              <a:rPr lang="nl-BE" sz="1400" dirty="0" smtClean="0">
                <a:solidFill>
                  <a:schemeClr val="tx2"/>
                </a:solidFill>
              </a:rPr>
            </a:br>
            <a:r>
              <a:rPr lang="nl-BE" sz="1400" dirty="0" smtClean="0">
                <a:solidFill>
                  <a:schemeClr val="tx2"/>
                </a:solidFill>
              </a:rPr>
              <a:t>	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&lt;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VirtualHost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dropbox.local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:* &gt; 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DocumentRoot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"C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:\path-naar-dropbox-folder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ServerName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dropbox.local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&lt;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Directory 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"C:\path-naar-dropbox-folder"&gt;</a:t>
            </a:r>
            <a:endParaRPr lang="nl-BE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	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AllowOverride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All</a:t>
            </a:r>
            <a:endParaRPr lang="nl-BE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	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Require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all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granted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	Options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+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Indexes</a:t>
            </a:r>
            <a:endParaRPr lang="nl-BE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	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IndexOptions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NameWidth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=*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&lt;/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Directory&gt; 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&lt;/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VirtualHost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&gt;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endParaRPr lang="nl-BE" sz="1400" dirty="0" smtClean="0">
              <a:latin typeface="Lucida Console" panose="020B0609040504020204" pitchFamily="49" charset="0"/>
            </a:endParaRPr>
          </a:p>
          <a:p>
            <a:pPr lvl="3"/>
            <a:r>
              <a:rPr lang="nl-BE" b="1" dirty="0" smtClean="0"/>
              <a:t>Let op</a:t>
            </a:r>
            <a:r>
              <a:rPr lang="nl-BE" dirty="0" smtClean="0"/>
              <a:t>: pas de </a:t>
            </a:r>
            <a:r>
              <a:rPr lang="nl-BE" u="sng" dirty="0" smtClean="0"/>
              <a:t>DocumentRoot</a:t>
            </a:r>
            <a:r>
              <a:rPr lang="nl-BE" dirty="0" smtClean="0"/>
              <a:t> en de </a:t>
            </a:r>
            <a:r>
              <a:rPr lang="nl-BE" u="sng" dirty="0" smtClean="0"/>
              <a:t>Directory</a:t>
            </a:r>
            <a:r>
              <a:rPr lang="nl-BE" dirty="0" smtClean="0"/>
              <a:t> pathnames aan naargelang waar deze mappen zich bevinden</a:t>
            </a:r>
            <a:br>
              <a:rPr lang="nl-BE" dirty="0" smtClean="0"/>
            </a:br>
            <a:endParaRPr lang="nl-BE" sz="1400" dirty="0" smtClean="0"/>
          </a:p>
          <a:p>
            <a:pPr lvl="2"/>
            <a:r>
              <a:rPr lang="nl-BE" sz="1400" dirty="0" smtClean="0"/>
              <a:t>XAMPP herstarten zodat de gewijzigde config-file ingeladen kan worden.</a:t>
            </a:r>
          </a:p>
        </p:txBody>
      </p:sp>
    </p:spTree>
    <p:extLst>
      <p:ext uri="{BB962C8B-B14F-4D97-AF65-F5344CB8AC3E}">
        <p14:creationId xmlns:p14="http://schemas.microsoft.com/office/powerpoint/2010/main" val="421677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Virtual server?</a:t>
            </a:r>
          </a:p>
          <a:p>
            <a:pPr lvl="1"/>
            <a:r>
              <a:rPr lang="nl-BE" dirty="0" smtClean="0"/>
              <a:t>Staat toe om server-side talen lokaal uit te kunnen voeren zonder behulp van een fysieke server.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Apache Distribution nodig om php (en evt. andere server side scripting talen) uit te kunnen voeren,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Enkele all in one paketten:</a:t>
            </a:r>
          </a:p>
          <a:p>
            <a:pPr lvl="1"/>
            <a:r>
              <a:rPr lang="nl-BE" dirty="0" smtClean="0"/>
              <a:t>XAMPP -&gt; grootste &amp; aan te raden.</a:t>
            </a:r>
          </a:p>
          <a:p>
            <a:pPr lvl="2"/>
            <a:r>
              <a:rPr lang="nl-BE" dirty="0" smtClean="0">
                <a:hlinkClick r:id="rId2"/>
              </a:rPr>
              <a:t>http://www.apachefriends.org/en/xampp.html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MAMP</a:t>
            </a:r>
          </a:p>
          <a:p>
            <a:pPr lvl="2"/>
            <a:r>
              <a:rPr lang="nl-BE" dirty="0" smtClean="0">
                <a:hlinkClick r:id="rId3"/>
              </a:rPr>
              <a:t>http://www.mamp.info/en/index.html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/>
          </a:p>
          <a:p>
            <a:pPr lvl="1"/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6436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92500" lnSpcReduction="10000"/>
          </a:bodyPr>
          <a:lstStyle/>
          <a:p>
            <a:pPr marL="742950" lvl="2" indent="-342900"/>
            <a:r>
              <a:rPr lang="nl-BE" dirty="0" smtClean="0"/>
              <a:t>Een bijkomende virtual host (bv. supercoolproject.local) instellen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sz="1400" dirty="0"/>
              <a:t>onderaan het httpd-vhosts.conf bestand het volgende </a:t>
            </a:r>
            <a:r>
              <a:rPr lang="nl-BE" sz="1400" dirty="0" smtClean="0"/>
              <a:t>toevoegen</a:t>
            </a:r>
            <a:r>
              <a:rPr lang="nl-BE" sz="1200" dirty="0" smtClean="0"/>
              <a:t>:</a:t>
            </a:r>
            <a:r>
              <a:rPr lang="nl-BE" sz="1400" dirty="0" smtClean="0"/>
              <a:t/>
            </a:r>
            <a:br>
              <a:rPr lang="nl-BE" sz="1400" dirty="0" smtClean="0"/>
            </a:br>
            <a:r>
              <a:rPr lang="nl-BE" sz="1400" dirty="0" smtClean="0">
                <a:solidFill>
                  <a:schemeClr val="tx2"/>
                </a:solidFill>
              </a:rPr>
              <a:t/>
            </a:r>
            <a:br>
              <a:rPr lang="nl-BE" sz="1400" dirty="0" smtClean="0">
                <a:solidFill>
                  <a:schemeClr val="tx2"/>
                </a:solidFill>
              </a:rPr>
            </a:br>
            <a:r>
              <a:rPr lang="nl-BE" sz="1400" dirty="0" smtClean="0">
                <a:solidFill>
                  <a:schemeClr val="tx2"/>
                </a:solidFill>
              </a:rPr>
              <a:t>	</a:t>
            </a:r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&lt;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VirtualHost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supercoolproject.local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:*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&gt; </a:t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DocumentRoot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"C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:\supercoolproject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ServerName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supercoolproject.local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&lt;Directory "C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:\supercoolproject"&gt;</a:t>
            </a:r>
            <a:endParaRPr lang="nl-BE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	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AllowOverride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All</a:t>
            </a:r>
            <a:endParaRPr lang="nl-BE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	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Require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all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granted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	Options +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Indexes</a:t>
            </a:r>
            <a:endParaRPr lang="nl-BE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	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IndexOptions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NameWidth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=*</a:t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&lt;/Directory&gt; </a:t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&lt;/</a:t>
            </a:r>
            <a:r>
              <a:rPr lang="nl-BE" sz="1400" dirty="0" err="1">
                <a:solidFill>
                  <a:schemeClr val="tx2"/>
                </a:solidFill>
                <a:latin typeface="Lucida Console" panose="020B0609040504020204" pitchFamily="49" charset="0"/>
              </a:rPr>
              <a:t>VirtualHost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&gt;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endParaRPr lang="nl-BE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lvl="3"/>
            <a:r>
              <a:rPr lang="nl-BE" b="1" dirty="0" smtClean="0"/>
              <a:t>Let op</a:t>
            </a:r>
            <a:r>
              <a:rPr lang="nl-BE" dirty="0" smtClean="0"/>
              <a:t>: vergeet supercoolproject.local niet toe te voegen aan het host-bestand in windows/mac (zie bovenstaande stappen)</a:t>
            </a:r>
            <a:br>
              <a:rPr lang="nl-BE" dirty="0" smtClean="0"/>
            </a:br>
            <a:endParaRPr lang="nl-BE" sz="1400" dirty="0" smtClean="0"/>
          </a:p>
          <a:p>
            <a:pPr lvl="2"/>
            <a:r>
              <a:rPr lang="nl-BE" sz="1400" dirty="0" smtClean="0"/>
              <a:t>XAMPP herstarten zodat de gewijzigde config-file ingeladen kan worden.</a:t>
            </a:r>
          </a:p>
        </p:txBody>
      </p:sp>
    </p:spTree>
    <p:extLst>
      <p:ext uri="{BB962C8B-B14F-4D97-AF65-F5344CB8AC3E}">
        <p14:creationId xmlns:p14="http://schemas.microsoft.com/office/powerpoint/2010/main" val="2674739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FAQ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nl-NL" dirty="0"/>
              <a:t>Mijn Apache server start niet </a:t>
            </a:r>
            <a:r>
              <a:rPr lang="nl-NL" dirty="0" smtClean="0"/>
              <a:t>meer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Je hebt een syntaxfout gemaakt in je </a:t>
            </a:r>
            <a:r>
              <a:rPr lang="nl-NL" dirty="0" err="1"/>
              <a:t>httpd-vhosts.conf</a:t>
            </a:r>
            <a:r>
              <a:rPr lang="nl-NL" dirty="0"/>
              <a:t> bestand. Kijk alles grondig na op fouten, een komma of zelfs spatie kan het verschil betekenen</a:t>
            </a:r>
            <a:r>
              <a:rPr lang="nl-NL" dirty="0" smtClean="0"/>
              <a:t>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Is er geen syntaxfout in de code geslopen dan kan de fout ook te wijten zijn aan een oudere versie van Apache. Apache 2.4 kent enkel de access control </a:t>
            </a:r>
            <a:r>
              <a:rPr lang="nl-NL" dirty="0" err="1"/>
              <a:t>directives</a:t>
            </a:r>
            <a:r>
              <a:rPr lang="nl-NL" dirty="0"/>
              <a:t> </a:t>
            </a:r>
            <a:r>
              <a:rPr lang="nl-NL" b="1" dirty="0" smtClean="0"/>
              <a:t>Order</a:t>
            </a:r>
            <a:r>
              <a:rPr lang="nl-NL" dirty="0" smtClean="0"/>
              <a:t>, </a:t>
            </a:r>
            <a:r>
              <a:rPr lang="nl-NL" b="1" dirty="0" err="1" smtClean="0"/>
              <a:t>Allow</a:t>
            </a:r>
            <a:r>
              <a:rPr lang="nl-NL" dirty="0" smtClean="0"/>
              <a:t>, </a:t>
            </a:r>
            <a:r>
              <a:rPr lang="nl-NL" b="1" dirty="0" err="1" smtClean="0"/>
              <a:t>Deny</a:t>
            </a:r>
            <a:r>
              <a:rPr lang="nl-NL" dirty="0" smtClean="0"/>
              <a:t> </a:t>
            </a:r>
            <a:r>
              <a:rPr lang="nl-NL" dirty="0"/>
              <a:t>en </a:t>
            </a:r>
            <a:r>
              <a:rPr lang="nl-NL" b="1" dirty="0" err="1" smtClean="0"/>
              <a:t>Satisfy</a:t>
            </a:r>
            <a:r>
              <a:rPr lang="nl-NL" dirty="0" smtClean="0"/>
              <a:t>. </a:t>
            </a:r>
            <a:r>
              <a:rPr lang="nl-NL" dirty="0"/>
              <a:t>In Apache 2.4+ bestaan deze </a:t>
            </a:r>
            <a:r>
              <a:rPr lang="nl-NL" dirty="0" err="1"/>
              <a:t>directives</a:t>
            </a:r>
            <a:r>
              <a:rPr lang="nl-NL" dirty="0"/>
              <a:t> niet meer en werden deze vervangen door één </a:t>
            </a:r>
            <a:r>
              <a:rPr lang="nl-NL" dirty="0" err="1"/>
              <a:t>directive</a:t>
            </a:r>
            <a:r>
              <a:rPr lang="nl-NL" dirty="0"/>
              <a:t> </a:t>
            </a:r>
            <a:r>
              <a:rPr lang="nl-NL" b="1" dirty="0" err="1" smtClean="0"/>
              <a:t>Require</a:t>
            </a:r>
            <a:r>
              <a:rPr lang="nl-NL" dirty="0" smtClean="0"/>
              <a:t>. </a:t>
            </a:r>
            <a:r>
              <a:rPr lang="nl-NL" dirty="0"/>
              <a:t>Pas de code voor de virtual host aan naargelang de versie die op jouw lokale machine is geïnstalleerd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informatie over deze access control </a:t>
            </a:r>
            <a:r>
              <a:rPr lang="nl-NL" dirty="0" err="1"/>
              <a:t>directives</a:t>
            </a:r>
            <a:r>
              <a:rPr lang="nl-NL" dirty="0"/>
              <a:t> op </a:t>
            </a:r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httpd.apache.org/docs/2.4/upgrading.html#run-time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6888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FAQ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nl-NL" dirty="0"/>
              <a:t>Ik krijg een 404-error.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Het bestand of de map werd niet gevonden. Controleer of de </a:t>
            </a:r>
            <a:r>
              <a:rPr lang="nl-NL" dirty="0" err="1"/>
              <a:t>path</a:t>
            </a:r>
            <a:r>
              <a:rPr lang="nl-NL" dirty="0"/>
              <a:t>-naam correct is in de </a:t>
            </a:r>
            <a:r>
              <a:rPr lang="nl-NL" b="1" dirty="0" err="1" smtClean="0"/>
              <a:t>DocumentRoot</a:t>
            </a:r>
            <a:r>
              <a:rPr lang="nl-NL" dirty="0" smtClean="0"/>
              <a:t> en </a:t>
            </a:r>
            <a:r>
              <a:rPr lang="nl-NL" b="1" dirty="0" smtClean="0"/>
              <a:t>Directory</a:t>
            </a:r>
            <a:r>
              <a:rPr lang="nl-NL" dirty="0" smtClean="0"/>
              <a:t>. </a:t>
            </a:r>
            <a:r>
              <a:rPr lang="nl-NL" dirty="0"/>
              <a:t>Kijk ook na of de map waarnaar verwezen wordt geen snelkoppeling maar een effectieve map is</a:t>
            </a:r>
            <a:r>
              <a:rPr lang="nl-NL" dirty="0" smtClean="0"/>
              <a:t>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Bij sommige all-in-one pakketten wordt het </a:t>
            </a:r>
            <a:r>
              <a:rPr lang="nl-NL" dirty="0" err="1"/>
              <a:t>httpd</a:t>
            </a:r>
            <a:r>
              <a:rPr lang="nl-NL" dirty="0"/>
              <a:t>-</a:t>
            </a:r>
            <a:r>
              <a:rPr lang="nl-NL" dirty="0" err="1"/>
              <a:t>vhosts.conf</a:t>
            </a:r>
            <a:r>
              <a:rPr lang="nl-NL" dirty="0"/>
              <a:t>-bestand niet standaard ingeladen. Je kan dit controleren door het bestand </a:t>
            </a:r>
            <a:r>
              <a:rPr lang="nl-NL" dirty="0" err="1"/>
              <a:t>httpd.conf</a:t>
            </a:r>
            <a:r>
              <a:rPr lang="nl-NL" dirty="0"/>
              <a:t> te openen en te zoeken naar </a:t>
            </a:r>
            <a:r>
              <a:rPr lang="nl-NL" b="1" dirty="0" smtClean="0"/>
              <a:t># </a:t>
            </a:r>
            <a:r>
              <a:rPr lang="nl-NL" b="1" dirty="0"/>
              <a:t>Virtual </a:t>
            </a:r>
            <a:r>
              <a:rPr lang="nl-NL" b="1" dirty="0" err="1" smtClean="0"/>
              <a:t>hosts</a:t>
            </a:r>
            <a:r>
              <a:rPr lang="nl-NL" dirty="0" smtClean="0"/>
              <a:t>. </a:t>
            </a:r>
            <a:r>
              <a:rPr lang="nl-NL" dirty="0"/>
              <a:t>De lijn die onder deze lijn commentaar staat moet verwijzen naar de </a:t>
            </a:r>
            <a:r>
              <a:rPr lang="nl-NL" dirty="0" err="1"/>
              <a:t>pathname</a:t>
            </a:r>
            <a:r>
              <a:rPr lang="nl-NL" dirty="0"/>
              <a:t> van het </a:t>
            </a:r>
            <a:r>
              <a:rPr lang="nl-NL" dirty="0" err="1"/>
              <a:t>httpd</a:t>
            </a:r>
            <a:r>
              <a:rPr lang="nl-NL" dirty="0"/>
              <a:t>-</a:t>
            </a:r>
            <a:r>
              <a:rPr lang="nl-NL" dirty="0" err="1"/>
              <a:t>vhosts.conf</a:t>
            </a:r>
            <a:r>
              <a:rPr lang="nl-NL" dirty="0"/>
              <a:t>-bestand, bv. </a:t>
            </a:r>
            <a:r>
              <a:rPr lang="nl-NL" b="1" dirty="0" err="1" smtClean="0"/>
              <a:t>Include</a:t>
            </a:r>
            <a:r>
              <a:rPr lang="nl-NL" b="1" dirty="0" smtClean="0"/>
              <a:t> </a:t>
            </a:r>
            <a:r>
              <a:rPr lang="nl-NL" b="1" dirty="0"/>
              <a:t>/</a:t>
            </a:r>
            <a:r>
              <a:rPr lang="nl-NL" b="1" dirty="0" smtClean="0"/>
              <a:t>Applications/XAMPP/</a:t>
            </a:r>
            <a:r>
              <a:rPr lang="nl-NL" b="1" dirty="0" err="1" smtClean="0"/>
              <a:t>etc</a:t>
            </a:r>
            <a:r>
              <a:rPr lang="nl-NL" b="1" dirty="0" smtClean="0"/>
              <a:t>/extra/</a:t>
            </a:r>
            <a:r>
              <a:rPr lang="nl-NL" b="1" dirty="0" err="1" smtClean="0"/>
              <a:t>httpd-vhosts.conf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Staat </a:t>
            </a:r>
            <a:r>
              <a:rPr lang="nl-NL" dirty="0"/>
              <a:t>er voor deze </a:t>
            </a:r>
            <a:r>
              <a:rPr lang="nl-NL" b="1" dirty="0" err="1" smtClean="0"/>
              <a:t>Include</a:t>
            </a:r>
            <a:r>
              <a:rPr lang="nl-NL" dirty="0" smtClean="0"/>
              <a:t> een </a:t>
            </a:r>
            <a:r>
              <a:rPr lang="nl-NL" b="1" dirty="0" smtClean="0"/>
              <a:t>#</a:t>
            </a:r>
            <a:r>
              <a:rPr lang="nl-NL" dirty="0" smtClean="0"/>
              <a:t>, </a:t>
            </a:r>
            <a:r>
              <a:rPr lang="nl-NL" dirty="0"/>
              <a:t>verwijder deze dan. Een </a:t>
            </a:r>
            <a:r>
              <a:rPr lang="nl-NL" b="1" dirty="0" smtClean="0"/>
              <a:t>#</a:t>
            </a:r>
            <a:r>
              <a:rPr lang="nl-NL" dirty="0" smtClean="0"/>
              <a:t> betekent </a:t>
            </a:r>
            <a:r>
              <a:rPr lang="nl-NL" dirty="0"/>
              <a:t>immers een lijn in commentaar plaatsen. Sla het bestand op en herstart de Apache server.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996165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FAQ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nl-NL" dirty="0"/>
              <a:t>Ik krijg een </a:t>
            </a:r>
            <a:r>
              <a:rPr lang="nl-NL" dirty="0" smtClean="0"/>
              <a:t>403-error.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BE" dirty="0" smtClean="0"/>
              <a:t>Het virtual host bestand wordt nog niet ingeladen</a:t>
            </a:r>
            <a:br>
              <a:rPr lang="nl-BE" dirty="0" smtClean="0"/>
            </a:br>
            <a:endParaRPr lang="nl-BE" dirty="0" smtClean="0"/>
          </a:p>
          <a:p>
            <a:pPr lvl="2" fontAlgn="base"/>
            <a:r>
              <a:rPr lang="nl-BE" sz="2500" dirty="0" smtClean="0"/>
              <a:t>Ga op zoek naar het </a:t>
            </a:r>
            <a:r>
              <a:rPr lang="nl-BE" sz="2500" dirty="0" err="1" smtClean="0"/>
              <a:t>httpd.conf</a:t>
            </a:r>
            <a:r>
              <a:rPr lang="nl-BE" sz="2500" dirty="0" smtClean="0"/>
              <a:t> bestand</a:t>
            </a:r>
            <a:br>
              <a:rPr lang="nl-BE" sz="2500" dirty="0" smtClean="0"/>
            </a:br>
            <a:endParaRPr lang="nl-BE" sz="2500" dirty="0" smtClean="0"/>
          </a:p>
          <a:p>
            <a:pPr lvl="2" fontAlgn="base"/>
            <a:r>
              <a:rPr lang="nl-NL" sz="2500" dirty="0" smtClean="0"/>
              <a:t>zoek </a:t>
            </a:r>
            <a:r>
              <a:rPr lang="nl-NL" sz="2500" dirty="0"/>
              <a:t>naar </a:t>
            </a:r>
            <a:r>
              <a:rPr lang="nl-NL" sz="2500" dirty="0" smtClean="0"/>
              <a:t>deze lijn</a:t>
            </a:r>
            <a:br>
              <a:rPr lang="nl-NL" sz="2500" dirty="0" smtClean="0"/>
            </a:br>
            <a:r>
              <a:rPr lang="nl-NL" sz="2500" dirty="0" smtClean="0"/>
              <a:t/>
            </a:r>
            <a:br>
              <a:rPr lang="nl-NL" sz="2500" dirty="0" smtClean="0"/>
            </a:br>
            <a:r>
              <a:rPr lang="nl-NL" sz="2500" dirty="0" smtClean="0"/>
              <a:t>	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NL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Applications/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xampp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/extra/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httpd-vhosts.conf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fontAlgn="base"/>
            <a:r>
              <a:rPr lang="nl-NL" sz="2500" dirty="0" smtClean="0"/>
              <a:t>Verwijder </a:t>
            </a:r>
            <a:r>
              <a:rPr lang="nl-NL" sz="2500" dirty="0"/>
              <a:t>de # voor de </a:t>
            </a:r>
            <a:r>
              <a:rPr lang="nl-NL" sz="2500" dirty="0" err="1" smtClean="0"/>
              <a:t>Include</a:t>
            </a:r>
            <a:r>
              <a:rPr lang="nl-NL" sz="2500" dirty="0"/>
              <a:t/>
            </a:r>
            <a:br>
              <a:rPr lang="nl-NL" sz="2500" dirty="0"/>
            </a:br>
            <a:endParaRPr lang="nl-NL" sz="2500" dirty="0" smtClean="0"/>
          </a:p>
          <a:p>
            <a:pPr lvl="2" fontAlgn="base"/>
            <a:r>
              <a:rPr lang="nl-NL" sz="2500" dirty="0" smtClean="0"/>
              <a:t>Herstart </a:t>
            </a:r>
            <a:r>
              <a:rPr lang="nl-NL" sz="2500" dirty="0"/>
              <a:t>XAMPP en probeer </a:t>
            </a:r>
            <a:r>
              <a:rPr lang="nl-NL" sz="2500" dirty="0" smtClean="0"/>
              <a:t>opnieuw</a:t>
            </a:r>
            <a:br>
              <a:rPr lang="nl-NL" sz="2500" dirty="0" smtClean="0"/>
            </a:br>
            <a:endParaRPr lang="nl-NL" sz="2500" dirty="0" smtClean="0"/>
          </a:p>
          <a:p>
            <a:pPr lvl="2" fontAlgn="base"/>
            <a:r>
              <a:rPr lang="nl-NL" sz="2500" dirty="0" smtClean="0"/>
              <a:t>Werkt nog steeds niet? Zie volgende stap</a:t>
            </a:r>
            <a:endParaRPr lang="en-US" sz="2500" dirty="0"/>
          </a:p>
          <a:p>
            <a:pPr lvl="2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198989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FAQ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nl-NL" dirty="0"/>
              <a:t>Ik krijg een </a:t>
            </a:r>
            <a:r>
              <a:rPr lang="nl-NL" dirty="0" smtClean="0"/>
              <a:t>403-error.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 smtClean="0"/>
              <a:t>Je </a:t>
            </a:r>
            <a:r>
              <a:rPr lang="nl-NL" dirty="0"/>
              <a:t>het niet de juiste permissie om deze mappen of bestanden te bekijken</a:t>
            </a:r>
            <a:r>
              <a:rPr lang="nl-NL" dirty="0" smtClean="0"/>
              <a:t>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Voor Mac moet er een gebruiker ingesteld worden in het </a:t>
            </a:r>
            <a:r>
              <a:rPr lang="nl-NL" dirty="0" err="1"/>
              <a:t>httpd.conf</a:t>
            </a:r>
            <a:r>
              <a:rPr lang="nl-NL" dirty="0"/>
              <a:t>-bestand. Open het </a:t>
            </a:r>
            <a:r>
              <a:rPr lang="nl-NL" dirty="0" err="1"/>
              <a:t>httpd.conf</a:t>
            </a:r>
            <a:r>
              <a:rPr lang="nl-NL" dirty="0"/>
              <a:t>-bestand en zoek de volgende </a:t>
            </a:r>
            <a:r>
              <a:rPr lang="nl-NL" dirty="0" err="1"/>
              <a:t>codeblok</a:t>
            </a:r>
            <a:r>
              <a:rPr lang="nl-NL" dirty="0" smtClean="0"/>
              <a:t>:</a:t>
            </a:r>
            <a:br>
              <a:rPr lang="nl-NL" dirty="0" smtClean="0"/>
            </a:br>
            <a:endParaRPr lang="nl-NL" dirty="0" smtClean="0"/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# User/Group: The name (or #number) of the user/group to run </a:t>
            </a:r>
            <a:r>
              <a:rPr lang="en-US" sz="1700" dirty="0" err="1">
                <a:latin typeface="Lucida Console" panose="020B0609040504020204" pitchFamily="49" charset="0"/>
              </a:rPr>
              <a:t>httpd</a:t>
            </a:r>
            <a:r>
              <a:rPr lang="en-US" sz="1700" dirty="0">
                <a:latin typeface="Lucida Console" panose="020B0609040504020204" pitchFamily="49" charset="0"/>
              </a:rPr>
              <a:t> as.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# It is usually good practice to create a dedicated user and group for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# running </a:t>
            </a:r>
            <a:r>
              <a:rPr lang="en-US" sz="1700" dirty="0" err="1">
                <a:latin typeface="Lucida Console" panose="020B0609040504020204" pitchFamily="49" charset="0"/>
              </a:rPr>
              <a:t>httpd</a:t>
            </a:r>
            <a:r>
              <a:rPr lang="en-US" sz="1700" dirty="0">
                <a:latin typeface="Lucida Console" panose="020B0609040504020204" pitchFamily="49" charset="0"/>
              </a:rPr>
              <a:t>, as with most system services.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#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User daemon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Group </a:t>
            </a:r>
            <a:r>
              <a:rPr lang="en-US" sz="1700" dirty="0" smtClean="0">
                <a:latin typeface="Lucida Console" panose="020B0609040504020204" pitchFamily="49" charset="0"/>
              </a:rPr>
              <a:t>daemon</a:t>
            </a:r>
            <a:br>
              <a:rPr lang="en-US" sz="1700" dirty="0" smtClean="0">
                <a:latin typeface="Lucida Console" panose="020B0609040504020204" pitchFamily="49" charset="0"/>
              </a:rPr>
            </a:br>
            <a:endParaRPr lang="en-US" sz="1700" dirty="0" smtClean="0">
              <a:latin typeface="Lucida Console" panose="020B0609040504020204" pitchFamily="49" charset="0"/>
            </a:endParaRPr>
          </a:p>
          <a:p>
            <a:pPr lvl="1" fontAlgn="base"/>
            <a:r>
              <a:rPr lang="nl-NL" sz="2900" dirty="0" smtClean="0"/>
              <a:t>Vervang </a:t>
            </a:r>
            <a:r>
              <a:rPr lang="nl-NL" sz="2900" dirty="0"/>
              <a:t>bij de </a:t>
            </a:r>
            <a:r>
              <a:rPr lang="nl-NL" sz="2900" b="1" dirty="0" smtClean="0"/>
              <a:t>User</a:t>
            </a:r>
            <a:r>
              <a:rPr lang="nl-NL" sz="2900" dirty="0" smtClean="0"/>
              <a:t> </a:t>
            </a:r>
            <a:r>
              <a:rPr lang="nl-NL" sz="2900" dirty="0"/>
              <a:t>variabele </a:t>
            </a:r>
            <a:r>
              <a:rPr lang="nl-NL" sz="2900" dirty="0" smtClean="0"/>
              <a:t>de </a:t>
            </a:r>
            <a:r>
              <a:rPr lang="nl-NL" sz="2900" b="1" dirty="0" err="1" smtClean="0"/>
              <a:t>daemon</a:t>
            </a:r>
            <a:r>
              <a:rPr lang="nl-NL" sz="2900" dirty="0" smtClean="0"/>
              <a:t> </a:t>
            </a:r>
            <a:r>
              <a:rPr lang="nl-NL" sz="2900" dirty="0"/>
              <a:t>waarde in je eigen gebruikersnaam. Deze gebruikersnaam is hoofdlettergevoelig. De </a:t>
            </a:r>
            <a:r>
              <a:rPr lang="nl-NL" sz="2900" b="1" dirty="0" smtClean="0"/>
              <a:t>Group</a:t>
            </a:r>
            <a:r>
              <a:rPr lang="nl-NL" sz="2900" dirty="0" smtClean="0"/>
              <a:t> </a:t>
            </a:r>
            <a:r>
              <a:rPr lang="nl-NL" sz="2900" dirty="0"/>
              <a:t>waarde mag onveranderd blijven. Vergeet na het aanpassen niet je Apache server te herstarten</a:t>
            </a:r>
            <a:r>
              <a:rPr lang="nl-NL" sz="2900" dirty="0" smtClean="0"/>
              <a:t>.</a:t>
            </a:r>
            <a:br>
              <a:rPr lang="nl-NL" sz="2900" dirty="0" smtClean="0"/>
            </a:br>
            <a:endParaRPr lang="nl-NL" sz="2900" dirty="0" smtClean="0"/>
          </a:p>
          <a:p>
            <a:pPr lvl="1" fontAlgn="base"/>
            <a:r>
              <a:rPr lang="nl-NL" sz="2900" dirty="0"/>
              <a:t>URL: </a:t>
            </a:r>
            <a:r>
              <a:rPr lang="nl-NL" sz="2900" dirty="0">
                <a:hlinkClick r:id="rId2"/>
              </a:rPr>
              <a:t>http://jonathannicol.com/blog/2012/03/11/configuring-virtualhosts-in-xampp-on-mac</a:t>
            </a:r>
            <a:r>
              <a:rPr lang="nl-NL" sz="2900" dirty="0" smtClean="0">
                <a:hlinkClick r:id="rId2"/>
              </a:rPr>
              <a:t>/</a:t>
            </a:r>
            <a:r>
              <a:rPr lang="nl-NL" sz="2900" dirty="0" smtClean="0"/>
              <a:t> </a:t>
            </a:r>
            <a:endParaRPr lang="en-US" sz="2900" dirty="0"/>
          </a:p>
          <a:p>
            <a:pPr lvl="2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53064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FAQ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nl-NL" dirty="0"/>
              <a:t>Ik zie de inhoud van een bestand wanneer ik naar een map </a:t>
            </a:r>
            <a:r>
              <a:rPr lang="nl-NL" dirty="0" smtClean="0"/>
              <a:t>surf.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Wanneer je naar een map surft en je ziet de inhoud van een bepaald bestand in plaats van een bestandsoverzicht, is het mogelijk dat er in deze map een </a:t>
            </a:r>
            <a:r>
              <a:rPr lang="nl-NL" dirty="0" err="1"/>
              <a:t>index.php</a:t>
            </a:r>
            <a:r>
              <a:rPr lang="nl-NL" dirty="0"/>
              <a:t> of index.html zit. Deze bestanden worden automatisch ingeladen</a:t>
            </a:r>
            <a:r>
              <a:rPr lang="nl-NL" dirty="0" smtClean="0"/>
              <a:t>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Om een overzicht te krijgen van alle bestanden die in een bepaalde map zitten, moet je eerst deze index-pagina verwijderen of </a:t>
            </a:r>
            <a:r>
              <a:rPr lang="nl-NL" dirty="0" err="1"/>
              <a:t>hernoemen</a:t>
            </a:r>
            <a:r>
              <a:rPr lang="nl-NL" dirty="0"/>
              <a:t> naar bv _</a:t>
            </a:r>
            <a:r>
              <a:rPr lang="nl-NL" dirty="0" err="1"/>
              <a:t>index.php</a:t>
            </a:r>
            <a:r>
              <a:rPr lang="nl-NL" dirty="0"/>
              <a:t> of _index.html.</a:t>
            </a: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1437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blog4tech.net/wp-content/uploads/2012/06/xamp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52736"/>
            <a:ext cx="4392488" cy="3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XAMPP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Wat biedt XAMPP?</a:t>
            </a:r>
          </a:p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Lokale versie van:</a:t>
            </a:r>
          </a:p>
          <a:p>
            <a:pPr lvl="2"/>
            <a:r>
              <a:rPr lang="nl-BE" dirty="0" smtClean="0"/>
              <a:t>Apache (HTTP server software)</a:t>
            </a:r>
            <a:endParaRPr lang="nl-BE" dirty="0"/>
          </a:p>
          <a:p>
            <a:pPr lvl="2"/>
            <a:r>
              <a:rPr lang="nl-BE" dirty="0" smtClean="0"/>
              <a:t>Database (MySQL)</a:t>
            </a:r>
          </a:p>
          <a:p>
            <a:pPr lvl="2"/>
            <a:r>
              <a:rPr lang="nl-BE" dirty="0" smtClean="0"/>
              <a:t>Scripting language parser (Pearl/PHP)</a:t>
            </a:r>
          </a:p>
          <a:p>
            <a:pPr lvl="2"/>
            <a:r>
              <a:rPr lang="nl-BE" dirty="0" smtClean="0"/>
              <a:t>Verschillende modules/libraries/applicaties (mod_php, mod_ssl, phpMyAdmin, ...)</a:t>
            </a:r>
          </a:p>
          <a:p>
            <a:pPr lvl="2"/>
            <a:r>
              <a:rPr lang="nl-BE" dirty="0" smtClean="0"/>
              <a:t>FTP server</a:t>
            </a:r>
          </a:p>
          <a:p>
            <a:pPr lvl="2"/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54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dirty="0" smtClean="0"/>
              <a:t>Installatie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XAMPP downloaden: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sz="2000" dirty="0" smtClean="0">
                <a:hlinkClick r:id="rId2"/>
              </a:rPr>
              <a:t>http://www.apachefriends.org/en/xampp.html</a:t>
            </a:r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 smtClean="0"/>
          </a:p>
          <a:p>
            <a:pPr lvl="1"/>
            <a:r>
              <a:rPr lang="nl-BE" sz="2000" dirty="0" smtClean="0"/>
              <a:t>Klikken op link, naargelang het platform.</a:t>
            </a:r>
            <a:br>
              <a:rPr lang="nl-BE" sz="2000" dirty="0" smtClean="0"/>
            </a:br>
            <a:endParaRPr lang="nl-BE" sz="2000" dirty="0" smtClean="0"/>
          </a:p>
          <a:p>
            <a:endParaRPr lang="nl-B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5054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2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Installatie: Windows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Voor windows:</a:t>
            </a:r>
            <a:endParaRPr lang="nl-BE" dirty="0"/>
          </a:p>
          <a:p>
            <a:pPr lvl="1"/>
            <a:r>
              <a:rPr lang="nl-BE" dirty="0" smtClean="0"/>
              <a:t>Installer downloaden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r>
              <a:rPr lang="nl-BE" b="1" dirty="0" smtClean="0"/>
              <a:t>uitvoeren als administrator</a:t>
            </a:r>
            <a:r>
              <a:rPr lang="nl-BE" dirty="0" smtClean="0"/>
              <a:t> vanuit de verkenner</a:t>
            </a:r>
            <a:br>
              <a:rPr lang="nl-BE" dirty="0" smtClean="0"/>
            </a:b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010745" cy="220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05" y="5517232"/>
            <a:ext cx="4928220" cy="109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94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User account control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pPr lvl="2"/>
            <a:r>
              <a:rPr lang="nl-BE" dirty="0" smtClean="0"/>
              <a:t>‘Yes’ drukken</a:t>
            </a:r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33" y="2276872"/>
            <a:ext cx="4648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80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XAMPP (versie) win32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lvl="1"/>
            <a:r>
              <a:rPr lang="nl-BE" dirty="0" smtClean="0"/>
              <a:t>Deze waarschuwing betekent dat je XAMPP best niet in de map C:\Program Files (x86) plaats, maar in een map op de C:\ schijf</a:t>
            </a:r>
          </a:p>
          <a:p>
            <a:pPr lvl="2"/>
            <a:r>
              <a:rPr lang="nl-BE" dirty="0" smtClean="0"/>
              <a:t>Dit is wegens beperkte rechten op de map C:\Program Files (x86) </a:t>
            </a:r>
          </a:p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309813"/>
            <a:ext cx="49625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98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‘Next’ klikken</a:t>
            </a:r>
          </a:p>
          <a:p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41130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12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553</Words>
  <Application>Microsoft Office PowerPoint</Application>
  <PresentationFormat>Diavoorstelling (4:3)</PresentationFormat>
  <Paragraphs>306</Paragraphs>
  <Slides>35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6" baseType="lpstr">
      <vt:lpstr>Office Theme</vt:lpstr>
      <vt:lpstr>Virtual Server Set Up</vt:lpstr>
      <vt:lpstr>Inhoud</vt:lpstr>
      <vt:lpstr>Inleiding</vt:lpstr>
      <vt:lpstr>XAMPP</vt:lpstr>
      <vt:lpstr>Installatie</vt:lpstr>
      <vt:lpstr>Installatie: Windows</vt:lpstr>
      <vt:lpstr>Installatie: Windows</vt:lpstr>
      <vt:lpstr>Installatie: Windows</vt:lpstr>
      <vt:lpstr>Installatie: Windows</vt:lpstr>
      <vt:lpstr>Installatie: Windows</vt:lpstr>
      <vt:lpstr>Installatie: Windows</vt:lpstr>
      <vt:lpstr>Installatie: Windows</vt:lpstr>
      <vt:lpstr>Installatie: Windows</vt:lpstr>
      <vt:lpstr>Configuratie: control panel</vt:lpstr>
      <vt:lpstr>Configuratie : control panel</vt:lpstr>
      <vt:lpstr>Configuratie : password protection</vt:lpstr>
      <vt:lpstr>Configuratie : password protection</vt:lpstr>
      <vt:lpstr>Configuratie : password protection</vt:lpstr>
      <vt:lpstr>Gebruik</vt:lpstr>
      <vt:lpstr>Gebruik</vt:lpstr>
      <vt:lpstr>Virtual Hosts</vt:lpstr>
      <vt:lpstr>Virtual Hosts</vt:lpstr>
      <vt:lpstr>Virtual Hosts: configuratie</vt:lpstr>
      <vt:lpstr>Virtual Hosts: configuratie</vt:lpstr>
      <vt:lpstr>Virtual Hosts: configuratie</vt:lpstr>
      <vt:lpstr>Virtual Hosts: configuratie</vt:lpstr>
      <vt:lpstr>Virtual Hosts: configuratie</vt:lpstr>
      <vt:lpstr>Virtual Hosts: configuratie</vt:lpstr>
      <vt:lpstr>Virtual Hosts: configuratie</vt:lpstr>
      <vt:lpstr>Virtual Hosts: configuratie</vt:lpstr>
      <vt:lpstr>Virtual Hosts: FAQ</vt:lpstr>
      <vt:lpstr>Virtual Hosts: FAQ</vt:lpstr>
      <vt:lpstr>Virtual Hosts: FAQ</vt:lpstr>
      <vt:lpstr>Virtual Hosts: FAQ</vt:lpstr>
      <vt:lpstr>Virtual Hosts: 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Host Set Up</dc:title>
  <dc:creator>Pascal</dc:creator>
  <cp:lastModifiedBy>Nosenzo Pascal</cp:lastModifiedBy>
  <cp:revision>43</cp:revision>
  <dcterms:created xsi:type="dcterms:W3CDTF">2012-11-19T12:10:01Z</dcterms:created>
  <dcterms:modified xsi:type="dcterms:W3CDTF">2015-10-05T08:45:17Z</dcterms:modified>
</cp:coreProperties>
</file>