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7"/>
  </p:notesMasterIdLst>
  <p:handoutMasterIdLst>
    <p:handoutMasterId r:id="rId268"/>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614" r:id="rId170"/>
    <p:sldId id="273" r:id="rId171"/>
    <p:sldId id="491" r:id="rId172"/>
    <p:sldId id="612" r:id="rId173"/>
    <p:sldId id="492" r:id="rId174"/>
    <p:sldId id="493" r:id="rId175"/>
    <p:sldId id="494" r:id="rId176"/>
    <p:sldId id="495" r:id="rId177"/>
    <p:sldId id="496" r:id="rId178"/>
    <p:sldId id="497" r:id="rId179"/>
    <p:sldId id="498" r:id="rId180"/>
    <p:sldId id="499" r:id="rId181"/>
    <p:sldId id="611" r:id="rId182"/>
    <p:sldId id="500" r:id="rId183"/>
    <p:sldId id="280" r:id="rId184"/>
    <p:sldId id="281" r:id="rId185"/>
    <p:sldId id="284" r:id="rId186"/>
    <p:sldId id="282" r:id="rId187"/>
    <p:sldId id="283" r:id="rId188"/>
    <p:sldId id="385" r:id="rId189"/>
    <p:sldId id="370" r:id="rId190"/>
    <p:sldId id="371" r:id="rId191"/>
    <p:sldId id="613" r:id="rId192"/>
    <p:sldId id="372" r:id="rId193"/>
    <p:sldId id="409" r:id="rId194"/>
    <p:sldId id="410" r:id="rId195"/>
    <p:sldId id="373" r:id="rId196"/>
    <p:sldId id="374" r:id="rId197"/>
    <p:sldId id="412" r:id="rId198"/>
    <p:sldId id="411" r:id="rId199"/>
    <p:sldId id="375" r:id="rId200"/>
    <p:sldId id="413" r:id="rId201"/>
    <p:sldId id="294" r:id="rId202"/>
    <p:sldId id="415" r:id="rId203"/>
    <p:sldId id="389" r:id="rId204"/>
    <p:sldId id="443" r:id="rId205"/>
    <p:sldId id="445" r:id="rId206"/>
    <p:sldId id="444" r:id="rId207"/>
    <p:sldId id="390" r:id="rId208"/>
    <p:sldId id="391" r:id="rId209"/>
    <p:sldId id="392" r:id="rId210"/>
    <p:sldId id="393" r:id="rId211"/>
    <p:sldId id="442" r:id="rId212"/>
    <p:sldId id="394" r:id="rId213"/>
    <p:sldId id="395" r:id="rId214"/>
    <p:sldId id="396" r:id="rId215"/>
    <p:sldId id="397" r:id="rId216"/>
    <p:sldId id="398" r:id="rId217"/>
    <p:sldId id="399" r:id="rId218"/>
    <p:sldId id="422" r:id="rId219"/>
    <p:sldId id="508" r:id="rId220"/>
    <p:sldId id="328" r:id="rId221"/>
    <p:sldId id="329" r:id="rId222"/>
    <p:sldId id="331" r:id="rId223"/>
    <p:sldId id="332" r:id="rId224"/>
    <p:sldId id="505" r:id="rId225"/>
    <p:sldId id="506" r:id="rId226"/>
    <p:sldId id="507" r:id="rId227"/>
    <p:sldId id="333" r:id="rId228"/>
    <p:sldId id="334" r:id="rId229"/>
    <p:sldId id="335" r:id="rId230"/>
    <p:sldId id="336" r:id="rId231"/>
    <p:sldId id="337" r:id="rId232"/>
    <p:sldId id="338" r:id="rId233"/>
    <p:sldId id="339" r:id="rId234"/>
    <p:sldId id="340" r:id="rId235"/>
    <p:sldId id="341" r:id="rId236"/>
    <p:sldId id="342" r:id="rId237"/>
    <p:sldId id="343" r:id="rId238"/>
    <p:sldId id="344" r:id="rId239"/>
    <p:sldId id="345" r:id="rId240"/>
    <p:sldId id="359" r:id="rId241"/>
    <p:sldId id="366" r:id="rId242"/>
    <p:sldId id="367" r:id="rId243"/>
    <p:sldId id="360" r:id="rId244"/>
    <p:sldId id="362" r:id="rId245"/>
    <p:sldId id="386" r:id="rId246"/>
    <p:sldId id="361" r:id="rId247"/>
    <p:sldId id="363" r:id="rId248"/>
    <p:sldId id="364" r:id="rId249"/>
    <p:sldId id="365" r:id="rId250"/>
    <p:sldId id="368" r:id="rId251"/>
    <p:sldId id="369" r:id="rId252"/>
    <p:sldId id="387" r:id="rId253"/>
    <p:sldId id="388" r:id="rId254"/>
    <p:sldId id="606" r:id="rId255"/>
    <p:sldId id="607" r:id="rId256"/>
    <p:sldId id="318" r:id="rId257"/>
    <p:sldId id="319" r:id="rId258"/>
    <p:sldId id="320" r:id="rId259"/>
    <p:sldId id="321" r:id="rId260"/>
    <p:sldId id="322" r:id="rId261"/>
    <p:sldId id="323" r:id="rId262"/>
    <p:sldId id="324" r:id="rId263"/>
    <p:sldId id="325" r:id="rId264"/>
    <p:sldId id="326" r:id="rId265"/>
    <p:sldId id="327" r:id="rId26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050" y="52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12/02/2016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218</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219</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12/02/2016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12/02/2016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12/02/2016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12/02/2016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12/02/2016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12/02/2016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12/02/2016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12/02/2016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12/02/2016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12/02/2016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12/02/2016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12/02/2016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a:t>
            </a:r>
            <a:r>
              <a:rPr lang="nl-BE" sz="2700"/>
              <a:t>de </a:t>
            </a:r>
            <a:r>
              <a:rPr lang="nl-BE" sz="2700" smtClean="0"/>
              <a:t>server is </a:t>
            </a:r>
            <a:r>
              <a:rPr lang="nl-BE" sz="2700" dirty="0"/>
              <a:t>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a:t>
            </a:r>
            <a:r>
              <a:rPr lang="nl-BE" dirty="0" err="1" smtClean="0"/>
              <a:t>properties</a:t>
            </a:r>
            <a:r>
              <a:rPr lang="nl-BE" dirty="0" smtClean="0"/>
              <a:t> is </a:t>
            </a:r>
            <a:r>
              <a:rPr lang="nl-BE" dirty="0"/>
              <a:t>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parent</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r>
              <a:rPr lang="nl-BE" dirty="0">
                <a:solidFill>
                  <a:srgbClr val="00B0F0"/>
                </a:solidFill>
              </a:rPr>
              <a:t> </a:t>
            </a:r>
            <a:r>
              <a:rPr lang="nl-BE" dirty="0" smtClean="0"/>
              <a:t>&amp;&amp; </a:t>
            </a:r>
            <a:r>
              <a:rPr lang="nl-BE" dirty="0" err="1" smtClean="0">
                <a:solidFill>
                  <a:srgbClr val="00B0F0"/>
                </a:solidFill>
              </a:rPr>
              <a:t>opracht</a:t>
            </a:r>
            <a:r>
              <a:rPr lang="nl-BE" dirty="0" smtClean="0">
                <a:solidFill>
                  <a:srgbClr val="00B0F0"/>
                </a:solidFill>
              </a:rPr>
              <a:t>-classes-portfolio</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smtClean="0">
                <a:solidFill>
                  <a:srgbClr val="002060"/>
                </a:solidFill>
              </a:rPr>
              <a:t>		</a:t>
            </a:r>
            <a:r>
              <a:rPr lang="nl-BE" smtClean="0"/>
              <a:t>// </a:t>
            </a:r>
            <a:r>
              <a:rPr lang="nl-BE" dirty="0" smtClean="0"/>
              <a:t>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a:t>
            </a:r>
            <a:r>
              <a:rPr lang="nl-BE" sz="2000" dirty="0" err="1" smtClean="0">
                <a:solidFill>
                  <a:schemeClr val="tx2"/>
                </a:solidFill>
              </a:rPr>
              <a:t>db</a:t>
            </a:r>
            <a:r>
              <a:rPr lang="nl-BE" sz="2000" dirty="0" smtClean="0">
                <a:solidFill>
                  <a:schemeClr val="tx2"/>
                </a:solidFill>
              </a:rPr>
              <a:t>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smtClean="0">
                <a:solidFill>
                  <a:schemeClr val="tx2"/>
                </a:solidFill>
              </a:rPr>
              <a:t>$</a:t>
            </a:r>
            <a:r>
              <a:rPr lang="nl-BE" sz="1400" dirty="0" err="1" smtClean="0">
                <a:solidFill>
                  <a:schemeClr val="tx2"/>
                </a:solidFill>
              </a:rPr>
              <a:t>db</a:t>
            </a:r>
            <a:r>
              <a:rPr lang="nl-BE" sz="1400" dirty="0" smtClean="0">
                <a:solidFill>
                  <a:schemeClr val="tx2"/>
                </a:solidFill>
              </a:rPr>
              <a:t>-&gt;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smtClean="0">
                <a:solidFill>
                  <a:schemeClr val="tx2"/>
                </a:solidFill>
              </a:rPr>
              <a:t>$</a:t>
            </a:r>
            <a:r>
              <a:rPr lang="nl-BE" dirty="0" err="1" smtClean="0">
                <a:solidFill>
                  <a:schemeClr val="tx2"/>
                </a:solidFill>
              </a:rPr>
              <a:t>db</a:t>
            </a:r>
            <a:r>
              <a:rPr lang="nl-BE" dirty="0" smtClean="0">
                <a:solidFill>
                  <a:schemeClr val="tx2"/>
                </a:solidFill>
              </a:rPr>
              <a:t>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a:t>
            </a:r>
            <a:r>
              <a:rPr lang="nl-BE" sz="2000" dirty="0" err="1" smtClean="0">
                <a:solidFill>
                  <a:schemeClr val="tx2"/>
                </a:solidFill>
              </a:rPr>
              <a:t>db</a:t>
            </a:r>
            <a:r>
              <a:rPr lang="nl-BE" sz="2000" dirty="0" smtClean="0">
                <a:solidFill>
                  <a:schemeClr val="tx2"/>
                </a:solidFill>
              </a:rPr>
              <a:t>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PDO-klasse)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a:t>
            </a:r>
            <a:r>
              <a:rPr lang="nl-BE" dirty="0" smtClean="0"/>
              <a:t>PHP-code</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En ook: DEBUGGER voor PDO aanzetten:</a:t>
            </a:r>
            <a:br>
              <a:rPr lang="nl-BE" dirty="0" smtClean="0"/>
            </a:br>
            <a:endParaRPr lang="nl-BE" dirty="0" smtClean="0"/>
          </a:p>
          <a:p>
            <a:pPr>
              <a:lnSpc>
                <a:spcPct val="120000"/>
              </a:lnSpc>
            </a:pPr>
            <a:r>
              <a:rPr lang="nl-BE" sz="2000" dirty="0" err="1" smtClean="0">
                <a:latin typeface="Lucida Console" panose="020B0609040504020204" pitchFamily="49" charset="0"/>
              </a:rPr>
              <a:t>try</a:t>
            </a:r>
            <a:r>
              <a:rPr lang="nl-BE" sz="2000" dirty="0" smtClean="0">
                <a:latin typeface="Lucida Console" panose="020B0609040504020204" pitchFamily="49" charset="0"/>
              </a:rPr>
              <a:t> {</a:t>
            </a:r>
            <a:br>
              <a:rPr lang="nl-BE" sz="2000" dirty="0" smtClean="0">
                <a:latin typeface="Lucida Console" panose="020B0609040504020204" pitchFamily="49" charset="0"/>
              </a:rPr>
            </a:br>
            <a:r>
              <a:rPr lang="nl-BE" sz="2000" dirty="0" smtClean="0">
                <a:latin typeface="Lucida Console" panose="020B0609040504020204" pitchFamily="49" charset="0"/>
              </a:rPr>
              <a:t>	$</a:t>
            </a:r>
            <a:r>
              <a:rPr lang="nl-BE" sz="2000" dirty="0" err="1" smtClean="0">
                <a:latin typeface="Lucida Console" panose="020B0609040504020204" pitchFamily="49" charset="0"/>
              </a:rPr>
              <a:t>pdo</a:t>
            </a:r>
            <a:r>
              <a:rPr lang="nl-BE" sz="2000" dirty="0" smtClean="0">
                <a:latin typeface="Lucida Console" panose="020B0609040504020204" pitchFamily="49" charset="0"/>
              </a:rPr>
              <a:t> </a:t>
            </a:r>
            <a:r>
              <a:rPr lang="nl-BE" sz="2000" dirty="0">
                <a:latin typeface="Lucida Console" panose="020B0609040504020204" pitchFamily="49" charset="0"/>
              </a:rPr>
              <a:t>= new PDO('</a:t>
            </a:r>
            <a:r>
              <a:rPr lang="nl-BE" sz="2000" dirty="0" err="1">
                <a:latin typeface="Lucida Console" panose="020B0609040504020204" pitchFamily="49" charset="0"/>
              </a:rPr>
              <a:t>mysql:host</a:t>
            </a:r>
            <a:r>
              <a:rPr lang="nl-BE" sz="2000" dirty="0">
                <a:latin typeface="Lucida Console" panose="020B0609040504020204" pitchFamily="49" charset="0"/>
              </a:rPr>
              <a:t>=</a:t>
            </a:r>
            <a:r>
              <a:rPr lang="nl-BE" sz="2000" dirty="0" err="1">
                <a:latin typeface="Lucida Console" panose="020B0609040504020204" pitchFamily="49" charset="0"/>
              </a:rPr>
              <a:t>localhost;dbname</a:t>
            </a:r>
            <a:r>
              <a:rPr lang="nl-BE" sz="2000" dirty="0">
                <a:latin typeface="Lucida Console" panose="020B0609040504020204" pitchFamily="49" charset="0"/>
              </a:rPr>
              <a:t>=</a:t>
            </a:r>
            <a:r>
              <a:rPr lang="nl-BE" sz="2000" dirty="0" err="1">
                <a:latin typeface="Lucida Console" panose="020B0609040504020204" pitchFamily="49" charset="0"/>
              </a:rPr>
              <a:t>test;charset</a:t>
            </a:r>
            <a:r>
              <a:rPr lang="nl-BE" sz="2000" dirty="0">
                <a:latin typeface="Lucida Console" panose="020B0609040504020204" pitchFamily="49" charset="0"/>
              </a:rPr>
              <a:t>=utf8', </a:t>
            </a:r>
            <a:r>
              <a:rPr lang="nl-BE" sz="2000" dirty="0" smtClean="0">
                <a:latin typeface="Lucida Console" panose="020B0609040504020204" pitchFamily="49" charset="0"/>
              </a:rPr>
              <a:t>	'</a:t>
            </a:r>
            <a:r>
              <a:rPr lang="nl-BE" sz="2000" dirty="0" err="1" smtClean="0">
                <a:latin typeface="Lucida Console" panose="020B0609040504020204" pitchFamily="49" charset="0"/>
              </a:rPr>
              <a:t>localonly</a:t>
            </a:r>
            <a:r>
              <a:rPr lang="nl-BE" sz="2000" dirty="0">
                <a:latin typeface="Lucida Console" panose="020B0609040504020204" pitchFamily="49" charset="0"/>
              </a:rPr>
              <a:t>', '</a:t>
            </a:r>
            <a:r>
              <a:rPr lang="nl-BE" sz="2000" dirty="0" err="1">
                <a:latin typeface="Lucida Console" panose="020B0609040504020204" pitchFamily="49" charset="0"/>
              </a:rPr>
              <a:t>localonly</a:t>
            </a:r>
            <a:r>
              <a:rPr lang="nl-BE" sz="2000" dirty="0">
                <a:latin typeface="Lucida Console" panose="020B0609040504020204" pitchFamily="49" charset="0"/>
              </a:rPr>
              <a:t>', array( PDO::ATTR_EMULATE_PREPARES=&gt;</a:t>
            </a:r>
            <a:r>
              <a:rPr lang="nl-BE" sz="2000" dirty="0" err="1">
                <a:latin typeface="Lucida Console" panose="020B0609040504020204" pitchFamily="49" charset="0"/>
              </a:rPr>
              <a:t>false</a:t>
            </a:r>
            <a:r>
              <a:rPr lang="nl-BE" sz="2000" dirty="0">
                <a:latin typeface="Lucida Console" panose="020B0609040504020204" pitchFamily="49" charset="0"/>
              </a:rPr>
              <a:t>, </a:t>
            </a:r>
            <a:r>
              <a:rPr lang="nl-BE" sz="2000" dirty="0" smtClean="0">
                <a:latin typeface="Lucida Console" panose="020B0609040504020204" pitchFamily="49" charset="0"/>
              </a:rPr>
              <a:t>	PDO</a:t>
            </a:r>
            <a:r>
              <a:rPr lang="nl-BE" sz="2000" dirty="0">
                <a:latin typeface="Lucida Console" panose="020B0609040504020204" pitchFamily="49" charset="0"/>
              </a:rPr>
              <a:t>::MYSQL_ATTR_DIRECT_QUERY=&gt;</a:t>
            </a:r>
            <a:r>
              <a:rPr lang="nl-BE" sz="2000" dirty="0" err="1">
                <a:latin typeface="Lucida Console" panose="020B0609040504020204" pitchFamily="49" charset="0"/>
              </a:rPr>
              <a:t>false</a:t>
            </a:r>
            <a:r>
              <a:rPr lang="nl-BE" sz="2000">
                <a:latin typeface="Lucida Console" panose="020B0609040504020204" pitchFamily="49" charset="0"/>
              </a:rPr>
              <a:t>, </a:t>
            </a:r>
            <a:r>
              <a:rPr lang="nl-BE" sz="2000" smtClean="0">
                <a:latin typeface="Lucida Console" panose="020B0609040504020204" pitchFamily="49" charset="0"/>
              </a:rPr>
              <a:t>	PDO</a:t>
            </a:r>
            <a:r>
              <a:rPr lang="nl-BE" sz="2000" dirty="0">
                <a:latin typeface="Lucida Console" panose="020B0609040504020204" pitchFamily="49" charset="0"/>
              </a:rPr>
              <a:t>::ATTR_ERRMODE=&gt;PDO::ERRMODE_EXCEPTION </a:t>
            </a:r>
            <a:r>
              <a:rPr lang="nl-BE" sz="2000" dirty="0">
                <a:latin typeface="Lucida Console" panose="020B0609040504020204" pitchFamily="49" charset="0"/>
              </a:rPr>
              <a:t>));</a:t>
            </a:r>
            <a:br>
              <a:rPr lang="nl-BE" sz="2000" dirty="0">
                <a:latin typeface="Lucida Console" panose="020B0609040504020204" pitchFamily="49" charset="0"/>
              </a:rPr>
            </a:br>
            <a:r>
              <a:rPr lang="nl-BE" sz="2000" dirty="0" smtClean="0">
                <a:latin typeface="Lucida Console" panose="020B0609040504020204" pitchFamily="49" charset="0"/>
              </a:rPr>
              <a:t/>
            </a:r>
            <a:br>
              <a:rPr lang="nl-BE" sz="2000" dirty="0" smtClean="0">
                <a:latin typeface="Lucida Console" panose="020B0609040504020204" pitchFamily="49" charset="0"/>
              </a:rPr>
            </a:br>
            <a:r>
              <a:rPr lang="nl-BE" sz="2000" dirty="0" smtClean="0">
                <a:latin typeface="Lucida Console" panose="020B0609040504020204" pitchFamily="49" charset="0"/>
              </a:rPr>
              <a:t>	$</a:t>
            </a:r>
            <a:r>
              <a:rPr lang="nl-BE" sz="2000" dirty="0" err="1">
                <a:latin typeface="Lucida Console" panose="020B0609040504020204" pitchFamily="49" charset="0"/>
              </a:rPr>
              <a:t>pdo</a:t>
            </a:r>
            <a:r>
              <a:rPr lang="nl-BE" sz="2000" dirty="0">
                <a:latin typeface="Lucida Console" panose="020B0609040504020204" pitchFamily="49" charset="0"/>
              </a:rPr>
              <a:t>-&gt;</a:t>
            </a:r>
            <a:r>
              <a:rPr lang="nl-BE" sz="2000" dirty="0" err="1">
                <a:latin typeface="Lucida Console" panose="020B0609040504020204" pitchFamily="49" charset="0"/>
              </a:rPr>
              <a:t>prepare</a:t>
            </a:r>
            <a:r>
              <a:rPr lang="nl-BE" sz="2000" dirty="0">
                <a:latin typeface="Lucida Console" panose="020B0609040504020204" pitchFamily="49" charset="0"/>
              </a:rPr>
              <a:t>('INSERT INTO </a:t>
            </a:r>
            <a:r>
              <a:rPr lang="nl-BE" sz="2000" dirty="0" err="1">
                <a:latin typeface="Lucida Console" panose="020B0609040504020204" pitchFamily="49" charset="0"/>
              </a:rPr>
              <a:t>DoesNotExist</a:t>
            </a:r>
            <a:r>
              <a:rPr lang="nl-BE" sz="2000" dirty="0">
                <a:latin typeface="Lucida Console" panose="020B0609040504020204" pitchFamily="49" charset="0"/>
              </a:rPr>
              <a:t> (x) VALUES (?)'); </a:t>
            </a:r>
            <a:r>
              <a:rPr lang="nl-BE" sz="2000" dirty="0" smtClean="0">
                <a:latin typeface="Lucida Console" panose="020B0609040504020204" pitchFamily="49" charset="0"/>
              </a:rPr>
              <a:t/>
            </a:r>
            <a:br>
              <a:rPr lang="nl-BE" sz="2000" dirty="0" smtClean="0">
                <a:latin typeface="Lucida Console" panose="020B0609040504020204" pitchFamily="49" charset="0"/>
              </a:rPr>
            </a:br>
            <a:r>
              <a:rPr lang="nl-BE" sz="2000" dirty="0" smtClean="0">
                <a:latin typeface="Lucida Console" panose="020B0609040504020204" pitchFamily="49" charset="0"/>
              </a:rPr>
              <a:t>}</a:t>
            </a:r>
            <a:r>
              <a:rPr lang="nl-BE" sz="2000" dirty="0">
                <a:latin typeface="Lucida Console" panose="020B0609040504020204" pitchFamily="49" charset="0"/>
              </a:rPr>
              <a:t/>
            </a:r>
            <a:br>
              <a:rPr lang="nl-BE" sz="2000" dirty="0">
                <a:latin typeface="Lucida Console" panose="020B0609040504020204" pitchFamily="49" charset="0"/>
              </a:rPr>
            </a:br>
            <a:r>
              <a:rPr lang="nl-BE" sz="2000" dirty="0" smtClean="0">
                <a:latin typeface="Lucida Console" panose="020B0609040504020204" pitchFamily="49" charset="0"/>
              </a:rPr>
              <a:t>catch(</a:t>
            </a:r>
            <a:r>
              <a:rPr lang="nl-BE" sz="2000" dirty="0" err="1" smtClean="0">
                <a:latin typeface="Lucida Console" panose="020B0609040504020204" pitchFamily="49" charset="0"/>
              </a:rPr>
              <a:t>Exception</a:t>
            </a:r>
            <a:r>
              <a:rPr lang="nl-BE" sz="2000" dirty="0" smtClean="0">
                <a:latin typeface="Lucida Console" panose="020B0609040504020204" pitchFamily="49" charset="0"/>
              </a:rPr>
              <a:t> </a:t>
            </a:r>
            <a:r>
              <a:rPr lang="nl-BE" sz="2000" dirty="0">
                <a:latin typeface="Lucida Console" panose="020B0609040504020204" pitchFamily="49" charset="0"/>
              </a:rPr>
              <a:t>$e) </a:t>
            </a:r>
            <a:r>
              <a:rPr lang="nl-BE" sz="2000" dirty="0" smtClean="0">
                <a:latin typeface="Lucida Console" panose="020B0609040504020204" pitchFamily="49" charset="0"/>
              </a:rPr>
              <a:t/>
            </a:r>
            <a:br>
              <a:rPr lang="nl-BE" sz="2000" dirty="0" smtClean="0">
                <a:latin typeface="Lucida Console" panose="020B0609040504020204" pitchFamily="49" charset="0"/>
              </a:rPr>
            </a:br>
            <a:r>
              <a:rPr lang="nl-BE" sz="2000" dirty="0" smtClean="0">
                <a:latin typeface="Lucida Console" panose="020B0609040504020204" pitchFamily="49" charset="0"/>
              </a:rPr>
              <a:t>{ </a:t>
            </a:r>
            <a:br>
              <a:rPr lang="nl-BE" sz="2000" dirty="0" smtClean="0">
                <a:latin typeface="Lucida Console" panose="020B0609040504020204" pitchFamily="49" charset="0"/>
              </a:rPr>
            </a:br>
            <a:r>
              <a:rPr lang="nl-BE" sz="2000" dirty="0" smtClean="0">
                <a:latin typeface="Lucida Console" panose="020B0609040504020204" pitchFamily="49" charset="0"/>
              </a:rPr>
              <a:t>	</a:t>
            </a:r>
            <a:r>
              <a:rPr lang="nl-BE" sz="2000" dirty="0" err="1" smtClean="0">
                <a:latin typeface="Lucida Console" panose="020B0609040504020204" pitchFamily="49" charset="0"/>
              </a:rPr>
              <a:t>var_dump</a:t>
            </a:r>
            <a:r>
              <a:rPr lang="nl-BE" sz="2000" dirty="0">
                <a:latin typeface="Lucida Console" panose="020B0609040504020204" pitchFamily="49" charset="0"/>
              </a:rPr>
              <a:t>($e-&gt;</a:t>
            </a:r>
            <a:r>
              <a:rPr lang="nl-BE" sz="2000" dirty="0" err="1">
                <a:latin typeface="Lucida Console" panose="020B0609040504020204" pitchFamily="49" charset="0"/>
              </a:rPr>
              <a:t>getMessage</a:t>
            </a:r>
            <a:r>
              <a:rPr lang="nl-BE" sz="2000" dirty="0">
                <a:latin typeface="Lucida Console" panose="020B0609040504020204" pitchFamily="49" charset="0"/>
              </a:rPr>
              <a:t>()); </a:t>
            </a:r>
            <a:r>
              <a:rPr lang="nl-BE" sz="2000" dirty="0" smtClean="0">
                <a:latin typeface="Lucida Console" panose="020B0609040504020204" pitchFamily="49" charset="0"/>
              </a:rPr>
              <a:t/>
            </a:r>
            <a:br>
              <a:rPr lang="nl-BE" sz="2000" dirty="0" smtClean="0">
                <a:latin typeface="Lucida Console" panose="020B0609040504020204" pitchFamily="49" charset="0"/>
              </a:rPr>
            </a:br>
            <a:r>
              <a:rPr lang="nl-BE" sz="2000" dirty="0" smtClean="0">
                <a:latin typeface="Lucida Console" panose="020B0609040504020204" pitchFamily="49" charset="0"/>
              </a:rPr>
              <a:t>}</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3509630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r>
              <a:rPr lang="nl-BE" dirty="0" smtClean="0"/>
              <a:t>)</a:t>
            </a:r>
            <a:br>
              <a:rPr lang="nl-BE" dirty="0" smtClean="0"/>
            </a:br>
            <a:endParaRPr lang="nl-BE" dirty="0"/>
          </a:p>
          <a:p>
            <a:pPr lvl="2">
              <a:lnSpc>
                <a:spcPct val="120000"/>
              </a:lnSpc>
              <a:buFontTx/>
              <a:buChar char="-"/>
            </a:pPr>
            <a:r>
              <a:rPr lang="nl-BE" dirty="0" smtClean="0"/>
              <a:t>De </a:t>
            </a:r>
            <a:r>
              <a:rPr lang="nl-BE" dirty="0" err="1" smtClean="0"/>
              <a:t>bestandskey</a:t>
            </a:r>
            <a:r>
              <a:rPr lang="nl-BE" dirty="0" smtClean="0"/>
              <a:t> krijgt </a:t>
            </a:r>
            <a:r>
              <a:rPr lang="nl-BE" dirty="0"/>
              <a:t>de naam van het </a:t>
            </a:r>
            <a:r>
              <a:rPr lang="nl-BE" dirty="0" smtClean="0"/>
              <a:t>name-attribuut, dus: $_</a:t>
            </a:r>
            <a:r>
              <a:rPr lang="nl-BE" dirty="0"/>
              <a:t>FILES[‘</a:t>
            </a:r>
            <a:r>
              <a:rPr lang="nl-BE" dirty="0" smtClean="0"/>
              <a:t>input-name</a:t>
            </a:r>
            <a:r>
              <a:rPr lang="nl-BE" dirty="0"/>
              <a:t>’]</a:t>
            </a:r>
            <a:br>
              <a:rPr lang="nl-BE" dirty="0"/>
            </a:br>
            <a:endParaRPr lang="nl-BE" dirty="0"/>
          </a:p>
          <a:p>
            <a:pPr lvl="2">
              <a:lnSpc>
                <a:spcPct val="120000"/>
              </a:lnSpc>
              <a:buFontTx/>
              <a:buChar char="-"/>
            </a:pPr>
            <a:r>
              <a:rPr lang="nl-BE" dirty="0" smtClean="0"/>
              <a:t>Je kan meerdere bestanden uploaden, maar dan moet je de name-attributen van de &lt;input type=“file”&gt; uiteraard elk een unieke naam geven, anders overschrijven ze elkaar.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r>
              <a:rPr lang="nl-BE" dirty="0" smtClean="0"/>
              <a:t>)</a:t>
            </a:r>
            <a:r>
              <a:rPr lang="nl-BE" dirty="0"/>
              <a:t/>
            </a:r>
            <a:br>
              <a:rPr lang="nl-BE" dirty="0"/>
            </a:br>
            <a:endParaRPr lang="nl-BE" dirty="0"/>
          </a:p>
          <a:p>
            <a:pPr lvl="2">
              <a:lnSpc>
                <a:spcPct val="120000"/>
              </a:lnSpc>
              <a:buFontTx/>
              <a:buChar char="-"/>
            </a:pPr>
            <a:r>
              <a:rPr lang="nl-BE" dirty="0"/>
              <a:t>Dit is een </a:t>
            </a:r>
            <a:r>
              <a:rPr lang="nl-BE" dirty="0" err="1" smtClean="0"/>
              <a:t>multidimensionele</a:t>
            </a:r>
            <a:r>
              <a:rPr lang="nl-BE" dirty="0" smtClean="0"/>
              <a:t> array</a:t>
            </a:r>
            <a:r>
              <a:rPr lang="nl-BE" dirty="0"/>
              <a:t>, waarin de volgende keys automatisch worden </a:t>
            </a:r>
            <a:r>
              <a:rPr lang="nl-BE" dirty="0" smtClean="0"/>
              <a:t>ingevuld</a:t>
            </a:r>
            <a:br>
              <a:rPr lang="nl-BE" dirty="0" smtClean="0"/>
            </a:br>
            <a:endParaRPr lang="nl-BE" dirty="0"/>
          </a:p>
          <a:p>
            <a:pPr lvl="3">
              <a:lnSpc>
                <a:spcPct val="120000"/>
              </a:lnSpc>
              <a:buFontTx/>
              <a:buChar char="-"/>
            </a:pPr>
            <a:r>
              <a:rPr lang="nl-BE" b="1" dirty="0"/>
              <a:t>name</a:t>
            </a:r>
            <a:r>
              <a:rPr lang="nl-BE" dirty="0"/>
              <a:t> (de naam van het </a:t>
            </a:r>
            <a:r>
              <a:rPr lang="nl-BE" dirty="0" smtClean="0"/>
              <a:t>bestand</a:t>
            </a:r>
            <a:endParaRPr lang="nl-BE" dirty="0"/>
          </a:p>
          <a:p>
            <a:pPr lvl="3">
              <a:lnSpc>
                <a:spcPct val="120000"/>
              </a:lnSpc>
              <a:buFontTx/>
              <a:buChar char="-"/>
            </a:pPr>
            <a:r>
              <a:rPr lang="nl-BE" b="1" dirty="0" smtClean="0"/>
              <a:t>type </a:t>
            </a:r>
            <a:r>
              <a:rPr lang="nl-BE" dirty="0" smtClean="0"/>
              <a:t>(het type van het bestand op basis van </a:t>
            </a:r>
            <a:r>
              <a:rPr lang="nl-BE" smtClean="0"/>
              <a:t>de header-info/meta-data) </a:t>
            </a:r>
            <a:endParaRPr lang="nl-BE" b="1" dirty="0" smtClean="0"/>
          </a:p>
          <a:p>
            <a:pPr lvl="3">
              <a:lnSpc>
                <a:spcPct val="120000"/>
              </a:lnSpc>
              <a:buFontTx/>
              <a:buChar char="-"/>
            </a:pPr>
            <a:r>
              <a:rPr lang="nl-BE" b="1" dirty="0" err="1" smtClean="0"/>
              <a:t>size</a:t>
            </a:r>
            <a:r>
              <a:rPr lang="nl-BE" dirty="0" smtClean="0"/>
              <a:t> </a:t>
            </a:r>
            <a:r>
              <a:rPr lang="nl-BE" dirty="0"/>
              <a:t>(de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08497323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a:t>
            </a:r>
            <a:r>
              <a:rPr lang="nl-BE" dirty="0" err="1" smtClean="0"/>
              <a:t>tmp_name</a:t>
            </a:r>
            <a:r>
              <a:rPr lang="nl-BE" dirty="0" smtClean="0"/>
              <a:t>’])</a:t>
            </a:r>
            <a:r>
              <a:rPr lang="nl-BE" dirty="0"/>
              <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a:t>
            </a:r>
            <a:endParaRPr lang="nl-BE" dirty="0" smtClean="0"/>
          </a:p>
          <a:p>
            <a:pPr lvl="5">
              <a:lnSpc>
                <a:spcPct val="120000"/>
              </a:lnSpc>
              <a:buFontTx/>
              <a:buChar char="-"/>
            </a:pPr>
            <a:r>
              <a:rPr lang="nl-BE" dirty="0" smtClean="0"/>
              <a:t>TELENET: </a:t>
            </a:r>
            <a:r>
              <a:rPr lang="nl-BE" dirty="0" err="1" smtClean="0"/>
              <a:t>smtp</a:t>
            </a:r>
            <a:r>
              <a:rPr lang="nl-BE" dirty="0" smtClean="0"/>
              <a:t> </a:t>
            </a:r>
            <a:r>
              <a:rPr lang="nl-BE" dirty="0"/>
              <a:t>= </a:t>
            </a:r>
            <a:r>
              <a:rPr lang="nl-BE" b="1" dirty="0"/>
              <a:t>uit.telenet.be</a:t>
            </a:r>
            <a:r>
              <a:rPr lang="nl-BE" dirty="0"/>
              <a:t> </a:t>
            </a:r>
            <a:endParaRPr lang="nl-BE" dirty="0" smtClean="0"/>
          </a:p>
          <a:p>
            <a:pPr lvl="5">
              <a:lnSpc>
                <a:spcPct val="120000"/>
              </a:lnSpc>
              <a:buFontTx/>
              <a:buChar char="-"/>
            </a:pPr>
            <a:r>
              <a:rPr lang="nl-BE" dirty="0" smtClean="0"/>
              <a:t>Belgacom: </a:t>
            </a:r>
            <a:r>
              <a:rPr lang="nl-BE" dirty="0" err="1" smtClean="0"/>
              <a:t>smtp</a:t>
            </a:r>
            <a:r>
              <a:rPr lang="nl-BE" dirty="0" smtClean="0"/>
              <a:t> = </a:t>
            </a:r>
            <a:r>
              <a:rPr lang="nl-BE" b="1" dirty="0" smtClean="0"/>
              <a:t>relay.skynet.be</a:t>
            </a:r>
            <a:r>
              <a:rPr lang="nl-BE" dirty="0" smtClean="0"/>
              <a:t/>
            </a:r>
            <a:br>
              <a:rPr lang="nl-BE" dirty="0" smtClean="0"/>
            </a:br>
            <a:r>
              <a:rPr lang="nl-BE" dirty="0" smtClean="0"/>
              <a:t>(OPM: elke ISP heeft </a:t>
            </a:r>
            <a:r>
              <a:rPr lang="nl-BE" smtClean="0"/>
              <a:t>andere SMTP-server</a:t>
            </a:r>
            <a:r>
              <a:rPr lang="nl-BE" dirty="0" smtClean="0"/>
              <a:t>, werkt dus enkel als je in hetzelfde netwerk als </a:t>
            </a:r>
            <a:r>
              <a:rPr lang="nl-BE"/>
              <a:t>de </a:t>
            </a:r>
            <a:r>
              <a:rPr lang="nl-BE" smtClean="0"/>
              <a:t>ISP </a:t>
            </a:r>
            <a:r>
              <a:rPr lang="nl-BE" dirty="0" smtClean="0"/>
              <a:t>SMTP server zit)</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50856074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a:t>
                      </a:r>
                      <a:r>
                        <a:rPr lang="nl-BE" sz="1400" baseline="0" smtClean="0"/>
                        <a:t>% 4) </a:t>
                      </a:r>
                      <a:r>
                        <a:rPr lang="nl-BE" sz="1400" baseline="0" dirty="0" smtClean="0"/>
                        <a:t>=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10941</TotalTime>
  <Words>7156</Words>
  <Application>Microsoft Office PowerPoint</Application>
  <PresentationFormat>Diavoorstelling (4:3)</PresentationFormat>
  <Paragraphs>2141</Paragraphs>
  <Slides>265</Slides>
  <Notes>24</Notes>
  <HiddenSlides>0</HiddenSlides>
  <MMClips>0</MMClips>
  <ScaleCrop>false</ScaleCrop>
  <HeadingPairs>
    <vt:vector size="4" baseType="variant">
      <vt:variant>
        <vt:lpstr>Thema</vt:lpstr>
      </vt:variant>
      <vt:variant>
        <vt:i4>1</vt:i4>
      </vt:variant>
      <vt:variant>
        <vt:lpstr>Diatitels</vt:lpstr>
      </vt:variant>
      <vt:variant>
        <vt:i4>265</vt:i4>
      </vt:variant>
    </vt:vector>
  </HeadingPairs>
  <TitlesOfParts>
    <vt:vector size="266"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406</cp:revision>
  <dcterms:created xsi:type="dcterms:W3CDTF">2012-11-26T16:16:16Z</dcterms:created>
  <dcterms:modified xsi:type="dcterms:W3CDTF">2016-02-12T20:19:45Z</dcterms:modified>
</cp:coreProperties>
</file>