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60" r:id="rId6"/>
    <p:sldId id="262" r:id="rId7"/>
    <p:sldId id="263" r:id="rId8"/>
    <p:sldId id="264" r:id="rId9"/>
    <p:sldId id="271" r:id="rId10"/>
    <p:sldId id="265" r:id="rId11"/>
    <p:sldId id="267" r:id="rId12"/>
    <p:sldId id="270" r:id="rId13"/>
    <p:sldId id="266" r:id="rId14"/>
    <p:sldId id="268" r:id="rId15"/>
    <p:sldId id="269" r:id="rId16"/>
    <p:sldId id="272" r:id="rId17"/>
    <p:sldId id="275" r:id="rId18"/>
    <p:sldId id="273" r:id="rId19"/>
    <p:sldId id="278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8686800" cy="1143000"/>
          </a:xfrm>
          <a:solidFill>
            <a:srgbClr val="171624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0"/>
            <a:ext cx="8229600" cy="1470025"/>
          </a:xfrm>
        </p:spPr>
        <p:txBody>
          <a:bodyPr>
            <a:noAutofit/>
          </a:bodyPr>
          <a:lstStyle/>
          <a:p>
            <a:pPr algn="l">
              <a:lnSpc>
                <a:spcPts val="11000"/>
              </a:lnSpc>
              <a:spcBef>
                <a:spcPts val="0"/>
              </a:spcBef>
            </a:pPr>
            <a:r>
              <a:rPr lang="nl-BE" sz="12000" b="1" kern="100" spc="-300" dirty="0" smtClean="0"/>
              <a:t>WEB</a:t>
            </a:r>
            <a:br>
              <a:rPr lang="nl-BE" sz="12000" b="1" kern="100" spc="-300" dirty="0" smtClean="0"/>
            </a:br>
            <a:r>
              <a:rPr lang="nl-BE" sz="12000" b="1" kern="100" spc="-300" dirty="0" smtClean="0"/>
              <a:t>BACKEND</a:t>
            </a:r>
            <a:endParaRPr lang="nl-BE" sz="12000" b="1" kern="100" spc="-300" dirty="0"/>
          </a:p>
        </p:txBody>
      </p:sp>
    </p:spTree>
    <p:extLst>
      <p:ext uri="{BB962C8B-B14F-4D97-AF65-F5344CB8AC3E}">
        <p14:creationId xmlns:p14="http://schemas.microsoft.com/office/powerpoint/2010/main" val="17556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create // read // update // delete (MySQL)</a:t>
            </a:r>
            <a:endParaRPr lang="nl-BE" dirty="0"/>
          </a:p>
        </p:txBody>
      </p:sp>
      <p:pic>
        <p:nvPicPr>
          <p:cNvPr id="5122" name="Picture 2" descr="http://slides.alwaysdata.com/201211_django_alwaysdata/images/cr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2292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ouncers are security guards for bars and night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95500"/>
            <a:ext cx="3371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security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{</a:t>
            </a:r>
          </a:p>
          <a:p>
            <a:pPr marL="0" indent="0">
              <a:buNone/>
            </a:pPr>
            <a:r>
              <a:rPr lang="nl-BE" dirty="0" smtClean="0"/>
              <a:t>		SQL-injecties,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file uploads,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password storage,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...</a:t>
            </a:r>
            <a:endParaRPr lang="nl-BE" dirty="0"/>
          </a:p>
          <a:p>
            <a:pPr marL="0" indent="0">
              <a:buNone/>
            </a:pPr>
            <a:r>
              <a:rPr lang="nl-BE" dirty="0" smtClean="0"/>
              <a:t>	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01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mail</a:t>
            </a:r>
            <a:endParaRPr lang="nl-BE" dirty="0"/>
          </a:p>
        </p:txBody>
      </p:sp>
      <p:pic>
        <p:nvPicPr>
          <p:cNvPr id="13314" name="Picture 2" descr="http://bricksofthedead.com/wp-content/uploads/2012/01/the-last-mai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9775"/>
            <a:ext cx="4762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pic>
        <p:nvPicPr>
          <p:cNvPr id="10242" name="Picture 2" descr="http://images1.wikia.nocookie.net/__cb20100820151708/logopedia/images/7/7d/Ajax_P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084801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AJAX Opvangen (jQuery)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RegExp</a:t>
            </a:r>
            <a:endParaRPr lang="nl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776972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mod_rewrite (apache)</a:t>
            </a:r>
            <a:endParaRPr lang="nl-BE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4200" y="2438400"/>
            <a:ext cx="147542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5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MVC</a:t>
            </a: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2667000"/>
            <a:ext cx="745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eigen MVC</a:t>
            </a:r>
            <a:endParaRPr lang="nl-B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9600" y="2514600"/>
            <a:ext cx="18097500" cy="751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3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CodeIgniter</a:t>
            </a:r>
            <a:endParaRPr lang="nl-BE" dirty="0"/>
          </a:p>
        </p:txBody>
      </p:sp>
      <p:pic>
        <p:nvPicPr>
          <p:cNvPr id="17410" name="Picture 2" descr="http://jordanclyatt.com/images/codeigni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</a:t>
            </a:r>
            <a:r>
              <a:rPr lang="nl-BE" dirty="0" err="1" smtClean="0"/>
              <a:t>Laravel</a:t>
            </a:r>
            <a:endParaRPr lang="nl-B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514600"/>
            <a:ext cx="4505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2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 TECHNiSCH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://dondaniello.com/wp-content/uploads/2011/09/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3777242" cy="496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design patterns</a:t>
            </a:r>
            <a:endParaRPr lang="nl-BE" dirty="0"/>
          </a:p>
        </p:txBody>
      </p:sp>
      <p:pic>
        <p:nvPicPr>
          <p:cNvPr id="21506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842">
            <a:off x="3657202" y="2105346"/>
            <a:ext cx="4953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EN NADiEN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20484" name="Picture 4" descr="http://i1.ytimg.com/vi/u469uo7-iv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828800"/>
            <a:ext cx="10405533" cy="58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 TECHNiSCH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://p0.storage.canalblog.com/07/66/388561/213648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DOEL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 smtClean="0">
                <a:latin typeface="Sarina" panose="02000000000000000000" pitchFamily="2" charset="0"/>
              </a:rPr>
              <a:t>"</a:t>
            </a:r>
            <a:r>
              <a:rPr lang="nl-BE" dirty="0" smtClean="0"/>
              <a:t>Met behulp van PHP een simplistisch MVC-framework bouwen, te beginnen bij een leeg document</a:t>
            </a:r>
            <a:r>
              <a:rPr lang="nl-BE" dirty="0" smtClean="0">
                <a:latin typeface="Sarina" panose="02000000000000000000" pitchFamily="2" charset="0"/>
              </a:rPr>
              <a:t>"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579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::documentatie</a:t>
            </a:r>
            <a:endParaRPr lang="nl-B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438400"/>
            <a:ext cx="6429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documentatie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362200"/>
            <a:ext cx="1253383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0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herhaling // syntax verkennen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057400"/>
            <a:ext cx="358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</a:t>
            </a:r>
            <a:endParaRPr lang="nl-BE" sz="30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authenticate</a:t>
            </a: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93" y="2590800"/>
            <a:ext cx="6210300" cy="614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classes</a:t>
            </a:r>
            <a:endParaRPr lang="nl-BE" dirty="0"/>
          </a:p>
        </p:txBody>
      </p:sp>
      <p:pic>
        <p:nvPicPr>
          <p:cNvPr id="15362" name="Picture 2" descr="http://img.1mobile.com/market/screenshot/6a/com.adameve.dumbwaystodie/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438400"/>
            <a:ext cx="9753600" cy="548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113</Words>
  <Application>Microsoft Office PowerPoint</Application>
  <PresentationFormat>Diavoorstelling 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Office Theme</vt:lpstr>
      <vt:lpstr>WEB BACKEND</vt:lpstr>
      <vt:lpstr> TECHNiSCH</vt:lpstr>
      <vt:lpstr> TECHNiSCH</vt:lpstr>
      <vt:lpstr> DOEL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EN NADiEN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BACKEND</dc:title>
  <dc:creator>Pascal</dc:creator>
  <cp:lastModifiedBy>Nosenzo Pascal</cp:lastModifiedBy>
  <cp:revision>15</cp:revision>
  <dcterms:created xsi:type="dcterms:W3CDTF">2006-08-16T00:00:00Z</dcterms:created>
  <dcterms:modified xsi:type="dcterms:W3CDTF">2014-11-13T12:53:20Z</dcterms:modified>
</cp:coreProperties>
</file>