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6" r:id="rId5"/>
    <p:sldId id="292" r:id="rId6"/>
    <p:sldId id="293" r:id="rId7"/>
    <p:sldId id="294" r:id="rId8"/>
    <p:sldId id="295" r:id="rId9"/>
    <p:sldId id="291" r:id="rId10"/>
    <p:sldId id="296" r:id="rId11"/>
    <p:sldId id="297" r:id="rId12"/>
    <p:sldId id="298" r:id="rId13"/>
    <p:sldId id="257" r:id="rId14"/>
    <p:sldId id="299" r:id="rId15"/>
    <p:sldId id="306" r:id="rId16"/>
    <p:sldId id="300" r:id="rId17"/>
    <p:sldId id="307" r:id="rId18"/>
    <p:sldId id="308" r:id="rId19"/>
    <p:sldId id="309" r:id="rId20"/>
    <p:sldId id="310" r:id="rId21"/>
    <p:sldId id="315" r:id="rId22"/>
    <p:sldId id="311" r:id="rId23"/>
    <p:sldId id="312" r:id="rId24"/>
    <p:sldId id="313" r:id="rId25"/>
    <p:sldId id="314" r:id="rId26"/>
    <p:sldId id="316" r:id="rId27"/>
    <p:sldId id="284" r:id="rId28"/>
    <p:sldId id="285" r:id="rId29"/>
    <p:sldId id="301" r:id="rId30"/>
    <p:sldId id="286" r:id="rId31"/>
    <p:sldId id="302" r:id="rId32"/>
    <p:sldId id="303" r:id="rId33"/>
    <p:sldId id="289" r:id="rId34"/>
    <p:sldId id="304" r:id="rId35"/>
    <p:sldId id="305" r:id="rId36"/>
    <p:sldId id="25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600"/>
    <a:srgbClr val="1B03CF"/>
    <a:srgbClr val="15AF19"/>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8" autoAdjust="0"/>
    <p:restoredTop sz="94249" autoAdjust="0"/>
  </p:normalViewPr>
  <p:slideViewPr>
    <p:cSldViewPr>
      <p:cViewPr>
        <p:scale>
          <a:sx n="70" d="100"/>
          <a:sy n="70" d="100"/>
        </p:scale>
        <p:origin x="618" y="108"/>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0"/>
    </p:cViewPr>
  </p:sorterViewPr>
  <p:notesViewPr>
    <p:cSldViewPr>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19C19-2A30-4736-A9FC-DBB58ECD82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13E401-09A5-4BAC-8C2E-FE6EB4458C66}">
      <dgm:prSet custT="1"/>
      <dgm:spPr/>
      <dgm:t>
        <a:bodyPr/>
        <a:lstStyle/>
        <a:p>
          <a:r>
            <a:rPr lang="en-US" sz="2000" dirty="0"/>
            <a:t>User can register on the website.</a:t>
          </a:r>
        </a:p>
      </dgm:t>
    </dgm:pt>
    <dgm:pt modelId="{5E01AE96-BDB6-49DF-B87F-9EE51AC8CEDD}" type="parTrans" cxnId="{ED0E040F-ECE1-4EAF-8960-A7272E7CEB4B}">
      <dgm:prSet/>
      <dgm:spPr/>
      <dgm:t>
        <a:bodyPr/>
        <a:lstStyle/>
        <a:p>
          <a:endParaRPr lang="en-US"/>
        </a:p>
      </dgm:t>
    </dgm:pt>
    <dgm:pt modelId="{E3C0258D-38A9-4D1B-B8F6-DCE8AC1AF398}" type="sibTrans" cxnId="{ED0E040F-ECE1-4EAF-8960-A7272E7CEB4B}">
      <dgm:prSet/>
      <dgm:spPr/>
      <dgm:t>
        <a:bodyPr/>
        <a:lstStyle/>
        <a:p>
          <a:endParaRPr lang="en-US"/>
        </a:p>
      </dgm:t>
    </dgm:pt>
    <dgm:pt modelId="{55AF88BB-A1DD-42E5-A27C-D80D3F687BB1}">
      <dgm:prSet custT="1"/>
      <dgm:spPr/>
      <dgm:t>
        <a:bodyPr/>
        <a:lstStyle/>
        <a:p>
          <a:r>
            <a:rPr lang="en-US" sz="2000" dirty="0"/>
            <a:t>User can avail the access to the products after login.</a:t>
          </a:r>
        </a:p>
      </dgm:t>
    </dgm:pt>
    <dgm:pt modelId="{75F51FE5-EE08-4F5C-BE04-8AFD2CDB615B}" type="parTrans" cxnId="{603C0921-2B95-4F4C-AB8E-33AA7CE1C085}">
      <dgm:prSet/>
      <dgm:spPr/>
      <dgm:t>
        <a:bodyPr/>
        <a:lstStyle/>
        <a:p>
          <a:endParaRPr lang="en-US"/>
        </a:p>
      </dgm:t>
    </dgm:pt>
    <dgm:pt modelId="{4BD0CDFB-8D4E-41FC-BBB7-F72DE1B39D6E}" type="sibTrans" cxnId="{603C0921-2B95-4F4C-AB8E-33AA7CE1C085}">
      <dgm:prSet/>
      <dgm:spPr/>
      <dgm:t>
        <a:bodyPr/>
        <a:lstStyle/>
        <a:p>
          <a:endParaRPr lang="en-US"/>
        </a:p>
      </dgm:t>
    </dgm:pt>
    <dgm:pt modelId="{7582D69F-44C9-4D95-AB13-AC596377D9F9}">
      <dgm:prSet custT="1"/>
      <dgm:spPr/>
      <dgm:t>
        <a:bodyPr/>
        <a:lstStyle/>
        <a:p>
          <a:r>
            <a:rPr lang="en-US" sz="2000" dirty="0"/>
            <a:t>User data is kept encoded and there is no leakage of the password in the database.</a:t>
          </a:r>
        </a:p>
      </dgm:t>
    </dgm:pt>
    <dgm:pt modelId="{2A7039BF-4DE6-4CF2-BA27-CCF2BC7928C6}" type="parTrans" cxnId="{04BDA42A-8A7F-4FAD-B953-6FF6277B5C12}">
      <dgm:prSet/>
      <dgm:spPr/>
      <dgm:t>
        <a:bodyPr/>
        <a:lstStyle/>
        <a:p>
          <a:endParaRPr lang="en-US"/>
        </a:p>
      </dgm:t>
    </dgm:pt>
    <dgm:pt modelId="{85A29455-7543-4A39-953E-558158675E37}" type="sibTrans" cxnId="{04BDA42A-8A7F-4FAD-B953-6FF6277B5C12}">
      <dgm:prSet/>
      <dgm:spPr/>
      <dgm:t>
        <a:bodyPr/>
        <a:lstStyle/>
        <a:p>
          <a:endParaRPr lang="en-US"/>
        </a:p>
      </dgm:t>
    </dgm:pt>
    <dgm:pt modelId="{CB2BE2FB-A428-4EDB-A6AA-90D76D625AD7}">
      <dgm:prSet custT="1"/>
      <dgm:spPr/>
      <dgm:t>
        <a:bodyPr/>
        <a:lstStyle/>
        <a:p>
          <a:r>
            <a:rPr lang="en-US" sz="2000" dirty="0"/>
            <a:t>User can perform all the functions of his interest after successful account creation and login.</a:t>
          </a:r>
        </a:p>
      </dgm:t>
    </dgm:pt>
    <dgm:pt modelId="{9EC45028-8C74-40EE-B1C8-5E13E9E5C8AC}" type="parTrans" cxnId="{1D082AB5-CBFB-44ED-B243-F399877285D2}">
      <dgm:prSet/>
      <dgm:spPr/>
      <dgm:t>
        <a:bodyPr/>
        <a:lstStyle/>
        <a:p>
          <a:endParaRPr lang="en-US"/>
        </a:p>
      </dgm:t>
    </dgm:pt>
    <dgm:pt modelId="{0D9025BD-5F77-4AAA-9051-27694BA3A724}" type="sibTrans" cxnId="{1D082AB5-CBFB-44ED-B243-F399877285D2}">
      <dgm:prSet/>
      <dgm:spPr/>
      <dgm:t>
        <a:bodyPr/>
        <a:lstStyle/>
        <a:p>
          <a:endParaRPr lang="en-US"/>
        </a:p>
      </dgm:t>
    </dgm:pt>
    <dgm:pt modelId="{A47584C7-1F3F-419C-A6A2-44F1C7DE7D28}">
      <dgm:prSet custT="1"/>
      <dgm:spPr/>
      <dgm:t>
        <a:bodyPr/>
        <a:lstStyle/>
        <a:p>
          <a:r>
            <a:rPr lang="en-US" sz="2000" dirty="0"/>
            <a:t>User can also see the current weather of any area and can translate words .</a:t>
          </a:r>
        </a:p>
      </dgm:t>
    </dgm:pt>
    <dgm:pt modelId="{AC509F4B-73B2-4377-802A-7C0CEFDCFD63}" type="parTrans" cxnId="{A9C96D3E-858C-4C62-8685-5A0173FBC990}">
      <dgm:prSet/>
      <dgm:spPr/>
      <dgm:t>
        <a:bodyPr/>
        <a:lstStyle/>
        <a:p>
          <a:endParaRPr lang="en-US"/>
        </a:p>
      </dgm:t>
    </dgm:pt>
    <dgm:pt modelId="{C30F7876-A9CC-4576-A60A-BD44391C23A8}" type="sibTrans" cxnId="{A9C96D3E-858C-4C62-8685-5A0173FBC990}">
      <dgm:prSet/>
      <dgm:spPr/>
      <dgm:t>
        <a:bodyPr/>
        <a:lstStyle/>
        <a:p>
          <a:endParaRPr lang="en-US"/>
        </a:p>
      </dgm:t>
    </dgm:pt>
    <dgm:pt modelId="{CFB6643D-F523-42ED-9E85-A257F24A627F}">
      <dgm:prSet custT="1"/>
      <dgm:spPr/>
      <dgm:t>
        <a:bodyPr/>
        <a:lstStyle/>
        <a:p>
          <a:r>
            <a:rPr lang="en-US" sz="2000" dirty="0"/>
            <a:t>Website provide service to find nearest ATM ,hotels, park, casino, malls, water parks, etc.</a:t>
          </a:r>
        </a:p>
      </dgm:t>
    </dgm:pt>
    <dgm:pt modelId="{4EDA62AB-6254-40F3-910D-0859E93ADB77}" type="parTrans" cxnId="{9401AF24-D2AC-4FC0-886D-B3322AB6B73A}">
      <dgm:prSet/>
      <dgm:spPr/>
      <dgm:t>
        <a:bodyPr/>
        <a:lstStyle/>
        <a:p>
          <a:endParaRPr lang="en-US"/>
        </a:p>
      </dgm:t>
    </dgm:pt>
    <dgm:pt modelId="{ADA3E070-B72F-4C82-9A4F-8A002CF2681E}" type="sibTrans" cxnId="{9401AF24-D2AC-4FC0-886D-B3322AB6B73A}">
      <dgm:prSet/>
      <dgm:spPr/>
      <dgm:t>
        <a:bodyPr/>
        <a:lstStyle/>
        <a:p>
          <a:endParaRPr lang="en-US"/>
        </a:p>
      </dgm:t>
    </dgm:pt>
    <dgm:pt modelId="{52EC6ABD-E2C7-4A6A-A950-43B757D92E95}">
      <dgm:prSet custT="1"/>
      <dgm:spPr/>
      <dgm:t>
        <a:bodyPr/>
        <a:lstStyle/>
        <a:p>
          <a:r>
            <a:rPr lang="en-US" sz="2000" dirty="0"/>
            <a:t>There are role based dashboards and  users can place a order online.</a:t>
          </a:r>
        </a:p>
      </dgm:t>
    </dgm:pt>
    <dgm:pt modelId="{35684CE5-F99B-43F5-8AB7-C0536BE03813}" type="parTrans" cxnId="{3C168BE5-EC91-4101-AA9F-4813F0C642B9}">
      <dgm:prSet/>
      <dgm:spPr/>
      <dgm:t>
        <a:bodyPr/>
        <a:lstStyle/>
        <a:p>
          <a:endParaRPr lang="en-US"/>
        </a:p>
      </dgm:t>
    </dgm:pt>
    <dgm:pt modelId="{54DD9DFE-B96C-47DC-993D-4835E014B6A2}" type="sibTrans" cxnId="{3C168BE5-EC91-4101-AA9F-4813F0C642B9}">
      <dgm:prSet/>
      <dgm:spPr/>
      <dgm:t>
        <a:bodyPr/>
        <a:lstStyle/>
        <a:p>
          <a:endParaRPr lang="en-US"/>
        </a:p>
      </dgm:t>
    </dgm:pt>
    <dgm:pt modelId="{489999D1-8799-4E2E-A729-F1781F68353E}">
      <dgm:prSet custT="1"/>
      <dgm:spPr/>
      <dgm:t>
        <a:bodyPr/>
        <a:lstStyle/>
        <a:p>
          <a:r>
            <a:rPr lang="en-US" sz="2000"/>
            <a:t>In profile section user can see own details.</a:t>
          </a:r>
        </a:p>
      </dgm:t>
    </dgm:pt>
    <dgm:pt modelId="{04C9AFF6-33E5-4C30-90E1-2F3F38ABDB25}" type="parTrans" cxnId="{81A9DE01-8D70-4F56-B5CD-DCA01B389BEC}">
      <dgm:prSet/>
      <dgm:spPr/>
      <dgm:t>
        <a:bodyPr/>
        <a:lstStyle/>
        <a:p>
          <a:endParaRPr lang="en-US"/>
        </a:p>
      </dgm:t>
    </dgm:pt>
    <dgm:pt modelId="{83F45169-6ECD-4FA2-A8FD-D2C01FB90C46}" type="sibTrans" cxnId="{81A9DE01-8D70-4F56-B5CD-DCA01B389BEC}">
      <dgm:prSet/>
      <dgm:spPr/>
      <dgm:t>
        <a:bodyPr/>
        <a:lstStyle/>
        <a:p>
          <a:endParaRPr lang="en-US"/>
        </a:p>
      </dgm:t>
    </dgm:pt>
    <dgm:pt modelId="{0AA6C017-3395-44A0-B97E-F388256825A8}">
      <dgm:prSet custT="1"/>
      <dgm:spPr/>
      <dgm:t>
        <a:bodyPr/>
        <a:lstStyle/>
        <a:p>
          <a:r>
            <a:rPr lang="en-US" sz="2000" dirty="0"/>
            <a:t>User can get to know more about their home , know more about the events being organized.</a:t>
          </a:r>
        </a:p>
      </dgm:t>
    </dgm:pt>
    <dgm:pt modelId="{16298A5E-9786-4C60-852B-3DFB2DE4545A}" type="sibTrans" cxnId="{237E2EEC-2AC9-4B96-B3DA-E1DF4A381375}">
      <dgm:prSet/>
      <dgm:spPr/>
      <dgm:t>
        <a:bodyPr/>
        <a:lstStyle/>
        <a:p>
          <a:endParaRPr lang="en-US"/>
        </a:p>
      </dgm:t>
    </dgm:pt>
    <dgm:pt modelId="{D130C1DC-3973-4C7A-97BE-CB0A0529CADD}" type="parTrans" cxnId="{237E2EEC-2AC9-4B96-B3DA-E1DF4A381375}">
      <dgm:prSet/>
      <dgm:spPr/>
      <dgm:t>
        <a:bodyPr/>
        <a:lstStyle/>
        <a:p>
          <a:endParaRPr lang="en-US"/>
        </a:p>
      </dgm:t>
    </dgm:pt>
    <dgm:pt modelId="{97F5E447-D4EC-4C45-A04F-678A2208D102}" type="pres">
      <dgm:prSet presAssocID="{CA719C19-2A30-4736-A9FC-DBB58ECD8232}" presName="linear" presStyleCnt="0">
        <dgm:presLayoutVars>
          <dgm:animLvl val="lvl"/>
          <dgm:resizeHandles val="exact"/>
        </dgm:presLayoutVars>
      </dgm:prSet>
      <dgm:spPr/>
    </dgm:pt>
    <dgm:pt modelId="{0647D3DA-8901-482C-B4B0-37C95980BEB7}" type="pres">
      <dgm:prSet presAssocID="{9813E401-09A5-4BAC-8C2E-FE6EB4458C66}" presName="parentText" presStyleLbl="node1" presStyleIdx="0" presStyleCnt="9">
        <dgm:presLayoutVars>
          <dgm:chMax val="0"/>
          <dgm:bulletEnabled val="1"/>
        </dgm:presLayoutVars>
      </dgm:prSet>
      <dgm:spPr/>
    </dgm:pt>
    <dgm:pt modelId="{C52F3022-8762-48B6-8CA9-1A59F163248E}" type="pres">
      <dgm:prSet presAssocID="{E3C0258D-38A9-4D1B-B8F6-DCE8AC1AF398}" presName="spacer" presStyleCnt="0"/>
      <dgm:spPr/>
    </dgm:pt>
    <dgm:pt modelId="{A9F5779C-677E-4BD1-9115-B196E918556F}" type="pres">
      <dgm:prSet presAssocID="{55AF88BB-A1DD-42E5-A27C-D80D3F687BB1}" presName="parentText" presStyleLbl="node1" presStyleIdx="1" presStyleCnt="9">
        <dgm:presLayoutVars>
          <dgm:chMax val="0"/>
          <dgm:bulletEnabled val="1"/>
        </dgm:presLayoutVars>
      </dgm:prSet>
      <dgm:spPr/>
    </dgm:pt>
    <dgm:pt modelId="{C81A36A7-77A6-4EC4-9146-130CAF780483}" type="pres">
      <dgm:prSet presAssocID="{4BD0CDFB-8D4E-41FC-BBB7-F72DE1B39D6E}" presName="spacer" presStyleCnt="0"/>
      <dgm:spPr/>
    </dgm:pt>
    <dgm:pt modelId="{1D6A2C11-300C-4051-B741-D13B10EBCE40}" type="pres">
      <dgm:prSet presAssocID="{7582D69F-44C9-4D95-AB13-AC596377D9F9}" presName="parentText" presStyleLbl="node1" presStyleIdx="2" presStyleCnt="9">
        <dgm:presLayoutVars>
          <dgm:chMax val="0"/>
          <dgm:bulletEnabled val="1"/>
        </dgm:presLayoutVars>
      </dgm:prSet>
      <dgm:spPr/>
    </dgm:pt>
    <dgm:pt modelId="{D913917B-0008-4273-9A2D-8D1C22093688}" type="pres">
      <dgm:prSet presAssocID="{85A29455-7543-4A39-953E-558158675E37}" presName="spacer" presStyleCnt="0"/>
      <dgm:spPr/>
    </dgm:pt>
    <dgm:pt modelId="{A57AE9DF-3ED2-44E8-813F-9D97E77E0119}" type="pres">
      <dgm:prSet presAssocID="{CB2BE2FB-A428-4EDB-A6AA-90D76D625AD7}" presName="parentText" presStyleLbl="node1" presStyleIdx="3" presStyleCnt="9">
        <dgm:presLayoutVars>
          <dgm:chMax val="0"/>
          <dgm:bulletEnabled val="1"/>
        </dgm:presLayoutVars>
      </dgm:prSet>
      <dgm:spPr/>
    </dgm:pt>
    <dgm:pt modelId="{C34701C0-13AA-45FF-8868-21D2F94A59EB}" type="pres">
      <dgm:prSet presAssocID="{0D9025BD-5F77-4AAA-9051-27694BA3A724}" presName="spacer" presStyleCnt="0"/>
      <dgm:spPr/>
    </dgm:pt>
    <dgm:pt modelId="{804832FF-88D4-4921-98E5-819B932BE02C}" type="pres">
      <dgm:prSet presAssocID="{A47584C7-1F3F-419C-A6A2-44F1C7DE7D28}" presName="parentText" presStyleLbl="node1" presStyleIdx="4" presStyleCnt="9">
        <dgm:presLayoutVars>
          <dgm:chMax val="0"/>
          <dgm:bulletEnabled val="1"/>
        </dgm:presLayoutVars>
      </dgm:prSet>
      <dgm:spPr/>
    </dgm:pt>
    <dgm:pt modelId="{9CA2315F-7E86-4879-B653-89A7C0801A3C}" type="pres">
      <dgm:prSet presAssocID="{C30F7876-A9CC-4576-A60A-BD44391C23A8}" presName="spacer" presStyleCnt="0"/>
      <dgm:spPr/>
    </dgm:pt>
    <dgm:pt modelId="{55741975-F12B-4D70-BA6D-137E75BF64D7}" type="pres">
      <dgm:prSet presAssocID="{0AA6C017-3395-44A0-B97E-F388256825A8}" presName="parentText" presStyleLbl="node1" presStyleIdx="5" presStyleCnt="9">
        <dgm:presLayoutVars>
          <dgm:chMax val="0"/>
          <dgm:bulletEnabled val="1"/>
        </dgm:presLayoutVars>
      </dgm:prSet>
      <dgm:spPr/>
    </dgm:pt>
    <dgm:pt modelId="{AAF257B6-5B20-46FF-9C1C-07D799E09F02}" type="pres">
      <dgm:prSet presAssocID="{16298A5E-9786-4C60-852B-3DFB2DE4545A}" presName="spacer" presStyleCnt="0"/>
      <dgm:spPr/>
    </dgm:pt>
    <dgm:pt modelId="{5BFB9517-A114-4ABC-8E8F-0B68F61440B0}" type="pres">
      <dgm:prSet presAssocID="{CFB6643D-F523-42ED-9E85-A257F24A627F}" presName="parentText" presStyleLbl="node1" presStyleIdx="6" presStyleCnt="9">
        <dgm:presLayoutVars>
          <dgm:chMax val="0"/>
          <dgm:bulletEnabled val="1"/>
        </dgm:presLayoutVars>
      </dgm:prSet>
      <dgm:spPr/>
    </dgm:pt>
    <dgm:pt modelId="{736F58A2-3F5C-42B5-85EA-3BA38815ACEB}" type="pres">
      <dgm:prSet presAssocID="{ADA3E070-B72F-4C82-9A4F-8A002CF2681E}" presName="spacer" presStyleCnt="0"/>
      <dgm:spPr/>
    </dgm:pt>
    <dgm:pt modelId="{83A92FCD-F777-4450-9589-D2EAEA3093CF}" type="pres">
      <dgm:prSet presAssocID="{52EC6ABD-E2C7-4A6A-A950-43B757D92E95}" presName="parentText" presStyleLbl="node1" presStyleIdx="7" presStyleCnt="9">
        <dgm:presLayoutVars>
          <dgm:chMax val="0"/>
          <dgm:bulletEnabled val="1"/>
        </dgm:presLayoutVars>
      </dgm:prSet>
      <dgm:spPr/>
    </dgm:pt>
    <dgm:pt modelId="{18BDFF6E-2DDB-4E66-AA7C-BD3555781E52}" type="pres">
      <dgm:prSet presAssocID="{54DD9DFE-B96C-47DC-993D-4835E014B6A2}" presName="spacer" presStyleCnt="0"/>
      <dgm:spPr/>
    </dgm:pt>
    <dgm:pt modelId="{01B12CDC-4DBD-40A9-99B5-9302E5075BBD}" type="pres">
      <dgm:prSet presAssocID="{489999D1-8799-4E2E-A729-F1781F68353E}" presName="parentText" presStyleLbl="node1" presStyleIdx="8" presStyleCnt="9">
        <dgm:presLayoutVars>
          <dgm:chMax val="0"/>
          <dgm:bulletEnabled val="1"/>
        </dgm:presLayoutVars>
      </dgm:prSet>
      <dgm:spPr/>
    </dgm:pt>
  </dgm:ptLst>
  <dgm:cxnLst>
    <dgm:cxn modelId="{81A9DE01-8D70-4F56-B5CD-DCA01B389BEC}" srcId="{CA719C19-2A30-4736-A9FC-DBB58ECD8232}" destId="{489999D1-8799-4E2E-A729-F1781F68353E}" srcOrd="8" destOrd="0" parTransId="{04C9AFF6-33E5-4C30-90E1-2F3F38ABDB25}" sibTransId="{83F45169-6ECD-4FA2-A8FD-D2C01FB90C46}"/>
    <dgm:cxn modelId="{15AD4E09-DFAF-43B5-BF3C-50E4F70E2121}" type="presOf" srcId="{7582D69F-44C9-4D95-AB13-AC596377D9F9}" destId="{1D6A2C11-300C-4051-B741-D13B10EBCE40}" srcOrd="0" destOrd="0" presId="urn:microsoft.com/office/officeart/2005/8/layout/vList2"/>
    <dgm:cxn modelId="{ED0E040F-ECE1-4EAF-8960-A7272E7CEB4B}" srcId="{CA719C19-2A30-4736-A9FC-DBB58ECD8232}" destId="{9813E401-09A5-4BAC-8C2E-FE6EB4458C66}" srcOrd="0" destOrd="0" parTransId="{5E01AE96-BDB6-49DF-B87F-9EE51AC8CEDD}" sibTransId="{E3C0258D-38A9-4D1B-B8F6-DCE8AC1AF398}"/>
    <dgm:cxn modelId="{880A7615-A0CC-4867-9CD6-1B9DDD7B0F65}" type="presOf" srcId="{489999D1-8799-4E2E-A729-F1781F68353E}" destId="{01B12CDC-4DBD-40A9-99B5-9302E5075BBD}" srcOrd="0" destOrd="0" presId="urn:microsoft.com/office/officeart/2005/8/layout/vList2"/>
    <dgm:cxn modelId="{CA64D017-10F4-4688-B1C6-AC7D327E3196}" type="presOf" srcId="{55AF88BB-A1DD-42E5-A27C-D80D3F687BB1}" destId="{A9F5779C-677E-4BD1-9115-B196E918556F}" srcOrd="0" destOrd="0" presId="urn:microsoft.com/office/officeart/2005/8/layout/vList2"/>
    <dgm:cxn modelId="{049CB71C-0AAF-45D1-BE29-443A82691AAF}" type="presOf" srcId="{CFB6643D-F523-42ED-9E85-A257F24A627F}" destId="{5BFB9517-A114-4ABC-8E8F-0B68F61440B0}" srcOrd="0" destOrd="0" presId="urn:microsoft.com/office/officeart/2005/8/layout/vList2"/>
    <dgm:cxn modelId="{603C0921-2B95-4F4C-AB8E-33AA7CE1C085}" srcId="{CA719C19-2A30-4736-A9FC-DBB58ECD8232}" destId="{55AF88BB-A1DD-42E5-A27C-D80D3F687BB1}" srcOrd="1" destOrd="0" parTransId="{75F51FE5-EE08-4F5C-BE04-8AFD2CDB615B}" sibTransId="{4BD0CDFB-8D4E-41FC-BBB7-F72DE1B39D6E}"/>
    <dgm:cxn modelId="{9401AF24-D2AC-4FC0-886D-B3322AB6B73A}" srcId="{CA719C19-2A30-4736-A9FC-DBB58ECD8232}" destId="{CFB6643D-F523-42ED-9E85-A257F24A627F}" srcOrd="6" destOrd="0" parTransId="{4EDA62AB-6254-40F3-910D-0859E93ADB77}" sibTransId="{ADA3E070-B72F-4C82-9A4F-8A002CF2681E}"/>
    <dgm:cxn modelId="{04BDA42A-8A7F-4FAD-B953-6FF6277B5C12}" srcId="{CA719C19-2A30-4736-A9FC-DBB58ECD8232}" destId="{7582D69F-44C9-4D95-AB13-AC596377D9F9}" srcOrd="2" destOrd="0" parTransId="{2A7039BF-4DE6-4CF2-BA27-CCF2BC7928C6}" sibTransId="{85A29455-7543-4A39-953E-558158675E37}"/>
    <dgm:cxn modelId="{0D125037-CF22-4406-8F65-3BF75F802286}" type="presOf" srcId="{CA719C19-2A30-4736-A9FC-DBB58ECD8232}" destId="{97F5E447-D4EC-4C45-A04F-678A2208D102}" srcOrd="0" destOrd="0" presId="urn:microsoft.com/office/officeart/2005/8/layout/vList2"/>
    <dgm:cxn modelId="{A9C96D3E-858C-4C62-8685-5A0173FBC990}" srcId="{CA719C19-2A30-4736-A9FC-DBB58ECD8232}" destId="{A47584C7-1F3F-419C-A6A2-44F1C7DE7D28}" srcOrd="4" destOrd="0" parTransId="{AC509F4B-73B2-4377-802A-7C0CEFDCFD63}" sibTransId="{C30F7876-A9CC-4576-A60A-BD44391C23A8}"/>
    <dgm:cxn modelId="{461B536B-90F5-411B-9BA8-02193B696A40}" type="presOf" srcId="{9813E401-09A5-4BAC-8C2E-FE6EB4458C66}" destId="{0647D3DA-8901-482C-B4B0-37C95980BEB7}" srcOrd="0" destOrd="0" presId="urn:microsoft.com/office/officeart/2005/8/layout/vList2"/>
    <dgm:cxn modelId="{13541479-9B4E-4EDF-B84A-609BF0135FE5}" type="presOf" srcId="{CB2BE2FB-A428-4EDB-A6AA-90D76D625AD7}" destId="{A57AE9DF-3ED2-44E8-813F-9D97E77E0119}" srcOrd="0" destOrd="0" presId="urn:microsoft.com/office/officeart/2005/8/layout/vList2"/>
    <dgm:cxn modelId="{EBDE4A7A-B1DB-4DC4-9B5D-4CE9ECCA64CA}" type="presOf" srcId="{0AA6C017-3395-44A0-B97E-F388256825A8}" destId="{55741975-F12B-4D70-BA6D-137E75BF64D7}" srcOrd="0" destOrd="0" presId="urn:microsoft.com/office/officeart/2005/8/layout/vList2"/>
    <dgm:cxn modelId="{C2A9D8AB-2A5B-4DEC-AD04-D624CA4994EE}" type="presOf" srcId="{A47584C7-1F3F-419C-A6A2-44F1C7DE7D28}" destId="{804832FF-88D4-4921-98E5-819B932BE02C}" srcOrd="0" destOrd="0" presId="urn:microsoft.com/office/officeart/2005/8/layout/vList2"/>
    <dgm:cxn modelId="{1D082AB5-CBFB-44ED-B243-F399877285D2}" srcId="{CA719C19-2A30-4736-A9FC-DBB58ECD8232}" destId="{CB2BE2FB-A428-4EDB-A6AA-90D76D625AD7}" srcOrd="3" destOrd="0" parTransId="{9EC45028-8C74-40EE-B1C8-5E13E9E5C8AC}" sibTransId="{0D9025BD-5F77-4AAA-9051-27694BA3A724}"/>
    <dgm:cxn modelId="{399E9CD6-A178-496B-BBF3-4104785EF295}" type="presOf" srcId="{52EC6ABD-E2C7-4A6A-A950-43B757D92E95}" destId="{83A92FCD-F777-4450-9589-D2EAEA3093CF}" srcOrd="0" destOrd="0" presId="urn:microsoft.com/office/officeart/2005/8/layout/vList2"/>
    <dgm:cxn modelId="{3C168BE5-EC91-4101-AA9F-4813F0C642B9}" srcId="{CA719C19-2A30-4736-A9FC-DBB58ECD8232}" destId="{52EC6ABD-E2C7-4A6A-A950-43B757D92E95}" srcOrd="7" destOrd="0" parTransId="{35684CE5-F99B-43F5-8AB7-C0536BE03813}" sibTransId="{54DD9DFE-B96C-47DC-993D-4835E014B6A2}"/>
    <dgm:cxn modelId="{237E2EEC-2AC9-4B96-B3DA-E1DF4A381375}" srcId="{CA719C19-2A30-4736-A9FC-DBB58ECD8232}" destId="{0AA6C017-3395-44A0-B97E-F388256825A8}" srcOrd="5" destOrd="0" parTransId="{D130C1DC-3973-4C7A-97BE-CB0A0529CADD}" sibTransId="{16298A5E-9786-4C60-852B-3DFB2DE4545A}"/>
    <dgm:cxn modelId="{0A952329-0DFD-4B24-A04E-7B47F7889D44}" type="presParOf" srcId="{97F5E447-D4EC-4C45-A04F-678A2208D102}" destId="{0647D3DA-8901-482C-B4B0-37C95980BEB7}" srcOrd="0" destOrd="0" presId="urn:microsoft.com/office/officeart/2005/8/layout/vList2"/>
    <dgm:cxn modelId="{D0AC3BBB-A845-42A4-9F4D-417FA2E93956}" type="presParOf" srcId="{97F5E447-D4EC-4C45-A04F-678A2208D102}" destId="{C52F3022-8762-48B6-8CA9-1A59F163248E}" srcOrd="1" destOrd="0" presId="urn:microsoft.com/office/officeart/2005/8/layout/vList2"/>
    <dgm:cxn modelId="{E4C54F95-5BAE-4C4B-992F-0AD641F9429F}" type="presParOf" srcId="{97F5E447-D4EC-4C45-A04F-678A2208D102}" destId="{A9F5779C-677E-4BD1-9115-B196E918556F}" srcOrd="2" destOrd="0" presId="urn:microsoft.com/office/officeart/2005/8/layout/vList2"/>
    <dgm:cxn modelId="{6E964D4E-9F3B-44AC-A995-B71C638958DD}" type="presParOf" srcId="{97F5E447-D4EC-4C45-A04F-678A2208D102}" destId="{C81A36A7-77A6-4EC4-9146-130CAF780483}" srcOrd="3" destOrd="0" presId="urn:microsoft.com/office/officeart/2005/8/layout/vList2"/>
    <dgm:cxn modelId="{6BC365DC-46CC-4C08-8F5B-F69ED5E21448}" type="presParOf" srcId="{97F5E447-D4EC-4C45-A04F-678A2208D102}" destId="{1D6A2C11-300C-4051-B741-D13B10EBCE40}" srcOrd="4" destOrd="0" presId="urn:microsoft.com/office/officeart/2005/8/layout/vList2"/>
    <dgm:cxn modelId="{91CAC9DF-E160-4AEB-9A4B-2C7FC96F7E96}" type="presParOf" srcId="{97F5E447-D4EC-4C45-A04F-678A2208D102}" destId="{D913917B-0008-4273-9A2D-8D1C22093688}" srcOrd="5" destOrd="0" presId="urn:microsoft.com/office/officeart/2005/8/layout/vList2"/>
    <dgm:cxn modelId="{735D0F74-8034-47CC-BD19-919513B54EE9}" type="presParOf" srcId="{97F5E447-D4EC-4C45-A04F-678A2208D102}" destId="{A57AE9DF-3ED2-44E8-813F-9D97E77E0119}" srcOrd="6" destOrd="0" presId="urn:microsoft.com/office/officeart/2005/8/layout/vList2"/>
    <dgm:cxn modelId="{CC932CC5-4726-4F2D-9622-93F649219655}" type="presParOf" srcId="{97F5E447-D4EC-4C45-A04F-678A2208D102}" destId="{C34701C0-13AA-45FF-8868-21D2F94A59EB}" srcOrd="7" destOrd="0" presId="urn:microsoft.com/office/officeart/2005/8/layout/vList2"/>
    <dgm:cxn modelId="{1B1DB54F-70B6-45D3-A0C3-D61B22BDFD83}" type="presParOf" srcId="{97F5E447-D4EC-4C45-A04F-678A2208D102}" destId="{804832FF-88D4-4921-98E5-819B932BE02C}" srcOrd="8" destOrd="0" presId="urn:microsoft.com/office/officeart/2005/8/layout/vList2"/>
    <dgm:cxn modelId="{0EC45F4C-3C06-4226-9C2A-B315690B404C}" type="presParOf" srcId="{97F5E447-D4EC-4C45-A04F-678A2208D102}" destId="{9CA2315F-7E86-4879-B653-89A7C0801A3C}" srcOrd="9" destOrd="0" presId="urn:microsoft.com/office/officeart/2005/8/layout/vList2"/>
    <dgm:cxn modelId="{186E2EE1-5822-4B35-A634-CF0A6DDC887D}" type="presParOf" srcId="{97F5E447-D4EC-4C45-A04F-678A2208D102}" destId="{55741975-F12B-4D70-BA6D-137E75BF64D7}" srcOrd="10" destOrd="0" presId="urn:microsoft.com/office/officeart/2005/8/layout/vList2"/>
    <dgm:cxn modelId="{6C312C7F-AE87-47EF-B28A-BFCF3E470B0D}" type="presParOf" srcId="{97F5E447-D4EC-4C45-A04F-678A2208D102}" destId="{AAF257B6-5B20-46FF-9C1C-07D799E09F02}" srcOrd="11" destOrd="0" presId="urn:microsoft.com/office/officeart/2005/8/layout/vList2"/>
    <dgm:cxn modelId="{9627EE5A-A4F5-4B2A-9FEC-2C8433A29B37}" type="presParOf" srcId="{97F5E447-D4EC-4C45-A04F-678A2208D102}" destId="{5BFB9517-A114-4ABC-8E8F-0B68F61440B0}" srcOrd="12" destOrd="0" presId="urn:microsoft.com/office/officeart/2005/8/layout/vList2"/>
    <dgm:cxn modelId="{52B805D5-DE26-4C55-9057-5DBBCBF6874C}" type="presParOf" srcId="{97F5E447-D4EC-4C45-A04F-678A2208D102}" destId="{736F58A2-3F5C-42B5-85EA-3BA38815ACEB}" srcOrd="13" destOrd="0" presId="urn:microsoft.com/office/officeart/2005/8/layout/vList2"/>
    <dgm:cxn modelId="{D97C4CD9-5A3E-4FCE-9D4A-7D8076E4FF43}" type="presParOf" srcId="{97F5E447-D4EC-4C45-A04F-678A2208D102}" destId="{83A92FCD-F777-4450-9589-D2EAEA3093CF}" srcOrd="14" destOrd="0" presId="urn:microsoft.com/office/officeart/2005/8/layout/vList2"/>
    <dgm:cxn modelId="{A0231B21-58A5-4991-8C1B-ED811C5791EE}" type="presParOf" srcId="{97F5E447-D4EC-4C45-A04F-678A2208D102}" destId="{18BDFF6E-2DDB-4E66-AA7C-BD3555781E52}" srcOrd="15" destOrd="0" presId="urn:microsoft.com/office/officeart/2005/8/layout/vList2"/>
    <dgm:cxn modelId="{6BFAFFA7-9F41-47AE-8FDA-C66BC8FEBBA3}" type="presParOf" srcId="{97F5E447-D4EC-4C45-A04F-678A2208D102}" destId="{01B12CDC-4DBD-40A9-99B5-9302E5075BBD}"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7D3DA-8901-482C-B4B0-37C95980BEB7}">
      <dsp:nvSpPr>
        <dsp:cNvPr id="0" name=""/>
        <dsp:cNvSpPr/>
      </dsp:nvSpPr>
      <dsp:spPr>
        <a:xfrm>
          <a:off x="0" y="92135"/>
          <a:ext cx="10591799"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User can register on the website.</a:t>
          </a:r>
        </a:p>
      </dsp:txBody>
      <dsp:txXfrm>
        <a:off x="24674" y="116809"/>
        <a:ext cx="10542451" cy="456092"/>
      </dsp:txXfrm>
    </dsp:sp>
    <dsp:sp modelId="{A9F5779C-677E-4BD1-9115-B196E918556F}">
      <dsp:nvSpPr>
        <dsp:cNvPr id="0" name=""/>
        <dsp:cNvSpPr/>
      </dsp:nvSpPr>
      <dsp:spPr>
        <a:xfrm>
          <a:off x="0" y="675335"/>
          <a:ext cx="10591799"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User can avail the access to the products after login.</a:t>
          </a:r>
        </a:p>
      </dsp:txBody>
      <dsp:txXfrm>
        <a:off x="24674" y="700009"/>
        <a:ext cx="10542451" cy="456092"/>
      </dsp:txXfrm>
    </dsp:sp>
    <dsp:sp modelId="{1D6A2C11-300C-4051-B741-D13B10EBCE40}">
      <dsp:nvSpPr>
        <dsp:cNvPr id="0" name=""/>
        <dsp:cNvSpPr/>
      </dsp:nvSpPr>
      <dsp:spPr>
        <a:xfrm>
          <a:off x="0" y="1258536"/>
          <a:ext cx="10591799"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User data is kept encoded and there is no leakage of the password in the database.</a:t>
          </a:r>
        </a:p>
      </dsp:txBody>
      <dsp:txXfrm>
        <a:off x="24674" y="1283210"/>
        <a:ext cx="10542451" cy="456092"/>
      </dsp:txXfrm>
    </dsp:sp>
    <dsp:sp modelId="{A57AE9DF-3ED2-44E8-813F-9D97E77E0119}">
      <dsp:nvSpPr>
        <dsp:cNvPr id="0" name=""/>
        <dsp:cNvSpPr/>
      </dsp:nvSpPr>
      <dsp:spPr>
        <a:xfrm>
          <a:off x="0" y="1841736"/>
          <a:ext cx="10591799"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User can perform all the functions of his interest after successful account creation and login.</a:t>
          </a:r>
        </a:p>
      </dsp:txBody>
      <dsp:txXfrm>
        <a:off x="24674" y="1866410"/>
        <a:ext cx="10542451" cy="456092"/>
      </dsp:txXfrm>
    </dsp:sp>
    <dsp:sp modelId="{804832FF-88D4-4921-98E5-819B932BE02C}">
      <dsp:nvSpPr>
        <dsp:cNvPr id="0" name=""/>
        <dsp:cNvSpPr/>
      </dsp:nvSpPr>
      <dsp:spPr>
        <a:xfrm>
          <a:off x="0" y="2424936"/>
          <a:ext cx="10591799"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User can also see the current weather of any area and can translate words .</a:t>
          </a:r>
        </a:p>
      </dsp:txBody>
      <dsp:txXfrm>
        <a:off x="24674" y="2449610"/>
        <a:ext cx="10542451" cy="456092"/>
      </dsp:txXfrm>
    </dsp:sp>
    <dsp:sp modelId="{55741975-F12B-4D70-BA6D-137E75BF64D7}">
      <dsp:nvSpPr>
        <dsp:cNvPr id="0" name=""/>
        <dsp:cNvSpPr/>
      </dsp:nvSpPr>
      <dsp:spPr>
        <a:xfrm>
          <a:off x="0" y="3008136"/>
          <a:ext cx="10591799"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User can get to know more about their home , know more about the events being organized.</a:t>
          </a:r>
        </a:p>
      </dsp:txBody>
      <dsp:txXfrm>
        <a:off x="24674" y="3032810"/>
        <a:ext cx="10542451" cy="456092"/>
      </dsp:txXfrm>
    </dsp:sp>
    <dsp:sp modelId="{5BFB9517-A114-4ABC-8E8F-0B68F61440B0}">
      <dsp:nvSpPr>
        <dsp:cNvPr id="0" name=""/>
        <dsp:cNvSpPr/>
      </dsp:nvSpPr>
      <dsp:spPr>
        <a:xfrm>
          <a:off x="0" y="3591336"/>
          <a:ext cx="10591799"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Website provide service to find nearest ATM ,hotels, park, casino, malls, water parks, etc.</a:t>
          </a:r>
        </a:p>
      </dsp:txBody>
      <dsp:txXfrm>
        <a:off x="24674" y="3616010"/>
        <a:ext cx="10542451" cy="456092"/>
      </dsp:txXfrm>
    </dsp:sp>
    <dsp:sp modelId="{83A92FCD-F777-4450-9589-D2EAEA3093CF}">
      <dsp:nvSpPr>
        <dsp:cNvPr id="0" name=""/>
        <dsp:cNvSpPr/>
      </dsp:nvSpPr>
      <dsp:spPr>
        <a:xfrm>
          <a:off x="0" y="4174536"/>
          <a:ext cx="10591799"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There are role based dashboards and  users can place a order online.</a:t>
          </a:r>
        </a:p>
      </dsp:txBody>
      <dsp:txXfrm>
        <a:off x="24674" y="4199210"/>
        <a:ext cx="10542451" cy="456092"/>
      </dsp:txXfrm>
    </dsp:sp>
    <dsp:sp modelId="{01B12CDC-4DBD-40A9-99B5-9302E5075BBD}">
      <dsp:nvSpPr>
        <dsp:cNvPr id="0" name=""/>
        <dsp:cNvSpPr/>
      </dsp:nvSpPr>
      <dsp:spPr>
        <a:xfrm>
          <a:off x="0" y="4757736"/>
          <a:ext cx="10591799"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profile section user can see own details.</a:t>
          </a:r>
        </a:p>
      </dsp:txBody>
      <dsp:txXfrm>
        <a:off x="24674" y="4782410"/>
        <a:ext cx="10542451" cy="4560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2B1E6C-9B36-4788-9781-8F880C4B5A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A0BAA27-0EA4-4B55-8CF0-5D96EE8DB8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27952E-F2DA-4CED-8402-51F4CC4FC175}" type="datetimeFigureOut">
              <a:rPr lang="en-US" smtClean="0"/>
              <a:t>10/31/2022</a:t>
            </a:fld>
            <a:endParaRPr lang="en-US"/>
          </a:p>
        </p:txBody>
      </p:sp>
      <p:sp>
        <p:nvSpPr>
          <p:cNvPr id="4" name="Footer Placeholder 3">
            <a:extLst>
              <a:ext uri="{FF2B5EF4-FFF2-40B4-BE49-F238E27FC236}">
                <a16:creationId xmlns:a16="http://schemas.microsoft.com/office/drawing/2014/main" id="{47A88141-B965-4E8B-B7CE-51E02A0C4B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C2FB4AE-0440-4C12-8D54-BDF2375362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32D7E6-4F63-439B-894B-702419028542}" type="slidenum">
              <a:rPr lang="en-US" smtClean="0"/>
              <a:t>‹#›</a:t>
            </a:fld>
            <a:endParaRPr lang="en-US"/>
          </a:p>
        </p:txBody>
      </p:sp>
    </p:spTree>
    <p:extLst>
      <p:ext uri="{BB962C8B-B14F-4D97-AF65-F5344CB8AC3E}">
        <p14:creationId xmlns:p14="http://schemas.microsoft.com/office/powerpoint/2010/main" val="622676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918D5-3F58-4787-94F0-34A41C2CB6C3}" type="datetimeFigureOut">
              <a:rPr lang="en-US" smtClean="0"/>
              <a:t>10/31/2022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CDF20-74C2-459A-BC60-BFCB8B9580EF}" type="slidenum">
              <a:rPr lang="en-US" smtClean="0"/>
              <a:t>‹#›</a:t>
            </a:fld>
            <a:endParaRPr lang="en-US" dirty="0"/>
          </a:p>
        </p:txBody>
      </p:sp>
    </p:spTree>
    <p:extLst>
      <p:ext uri="{BB962C8B-B14F-4D97-AF65-F5344CB8AC3E}">
        <p14:creationId xmlns:p14="http://schemas.microsoft.com/office/powerpoint/2010/main" val="47012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2.gif"/><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34" name="Picture 10"/>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2825460"/>
            <a:ext cx="12213205" cy="4032540"/>
          </a:xfrm>
          <a:prstGeom prst="rect">
            <a:avLst/>
          </a:prstGeom>
          <a:noFill/>
        </p:spPr>
      </p:pic>
      <p:pic>
        <p:nvPicPr>
          <p:cNvPr id="15" name="Grafik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877"/>
            <a:ext cx="12213205" cy="6627523"/>
          </a:xfrm>
          <a:prstGeom prst="rect">
            <a:avLst/>
          </a:prstGeom>
          <a:noFill/>
          <a:effectLst>
            <a:outerShdw dist="50800" dir="5400000" algn="ctr" rotWithShape="0">
              <a:srgbClr val="000000">
                <a:alpha val="43137"/>
              </a:srgbClr>
            </a:outerShdw>
          </a:effectLst>
        </p:spPr>
      </p:pic>
      <p:sp>
        <p:nvSpPr>
          <p:cNvPr id="2" name="Title 1"/>
          <p:cNvSpPr>
            <a:spLocks noGrp="1"/>
          </p:cNvSpPr>
          <p:nvPr>
            <p:ph type="ctrTitle"/>
          </p:nvPr>
        </p:nvSpPr>
        <p:spPr>
          <a:xfrm>
            <a:off x="1092200" y="3347383"/>
            <a:ext cx="10490200" cy="996017"/>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25600" y="4526150"/>
            <a:ext cx="9347200" cy="426850"/>
          </a:xfrm>
        </p:spPr>
        <p:txBody>
          <a:bodyPr/>
          <a:lstStyle>
            <a:lvl1pPr marL="0" indent="0" algn="ctr">
              <a:buNone/>
              <a:defRPr>
                <a:solidFill>
                  <a:schemeClr val="bg1"/>
                </a:solidFill>
                <a:latin typeface="Arial" panose="020B0604020202020204" pitchFamily="34" charset="0"/>
                <a:ea typeface="Verdana"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86000" y="1143000"/>
            <a:ext cx="2324165" cy="2029968"/>
          </a:xfrm>
          <a:prstGeom prst="rect">
            <a:avLst/>
          </a:prstGeom>
        </p:spPr>
      </p:pic>
      <p:sp>
        <p:nvSpPr>
          <p:cNvPr id="1028" name="AutoShape 4" descr="Image result for digital map"/>
          <p:cNvSpPr>
            <a:spLocks noChangeAspect="1" noChangeArrowheads="1"/>
          </p:cNvSpPr>
          <p:nvPr userDrawn="1"/>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US" sz="1800" dirty="0"/>
          </a:p>
        </p:txBody>
      </p:sp>
      <p:sp>
        <p:nvSpPr>
          <p:cNvPr id="1030" name="AutoShape 6" descr="Related image"/>
          <p:cNvSpPr>
            <a:spLocks noChangeAspect="1" noChangeArrowheads="1"/>
          </p:cNvSpPr>
          <p:nvPr userDrawn="1"/>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US" sz="1800" dirty="0"/>
          </a:p>
        </p:txBody>
      </p:sp>
      <p:sp>
        <p:nvSpPr>
          <p:cNvPr id="1032" name="AutoShape 8" descr="Related image"/>
          <p:cNvSpPr>
            <a:spLocks noChangeAspect="1" noChangeArrowheads="1"/>
          </p:cNvSpPr>
          <p:nvPr userDrawn="1"/>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US" sz="1800" dirty="0"/>
          </a:p>
        </p:txBody>
      </p:sp>
      <p:sp>
        <p:nvSpPr>
          <p:cNvPr id="7" name="TextBox 6"/>
          <p:cNvSpPr txBox="1"/>
          <p:nvPr userDrawn="1"/>
        </p:nvSpPr>
        <p:spPr>
          <a:xfrm>
            <a:off x="4876800" y="2417800"/>
            <a:ext cx="3905249" cy="369332"/>
          </a:xfrm>
          <a:prstGeom prst="rect">
            <a:avLst/>
          </a:prstGeom>
          <a:noFill/>
        </p:spPr>
        <p:txBody>
          <a:bodyPr wrap="square" rtlCol="0">
            <a:spAutoFit/>
          </a:bodyPr>
          <a:lstStyle/>
          <a:p>
            <a:r>
              <a:rPr lang="en-US" sz="1800" dirty="0"/>
              <a:t>“ </a:t>
            </a:r>
            <a:r>
              <a:rPr lang="en-US" sz="1600" i="1" dirty="0"/>
              <a:t>Think Locally, Work Globally </a:t>
            </a:r>
            <a:r>
              <a:rPr lang="en-US" sz="1800" dirty="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838201"/>
            <a:ext cx="2971800" cy="52879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1000" y="838200"/>
            <a:ext cx="8255000" cy="52879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6853153" y="3297155"/>
            <a:ext cx="5029200" cy="568491"/>
          </a:xfrm>
          <a:prstGeom prst="rect">
            <a:avLst/>
          </a:prstGeom>
        </p:spPr>
      </p:pic>
      <p:sp>
        <p:nvSpPr>
          <p:cNvPr id="5" name="Title 1">
            <a:extLst>
              <a:ext uri="{FF2B5EF4-FFF2-40B4-BE49-F238E27FC236}">
                <a16:creationId xmlns:a16="http://schemas.microsoft.com/office/drawing/2014/main" id="{0517AB0E-5371-4977-AD48-5C4367132EBF}"/>
              </a:ext>
            </a:extLst>
          </p:cNvPr>
          <p:cNvSpPr txBox="1">
            <a:spLocks/>
          </p:cNvSpPr>
          <p:nvPr userDrawn="1"/>
        </p:nvSpPr>
        <p:spPr>
          <a:xfrm>
            <a:off x="838200" y="76200"/>
            <a:ext cx="103632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a:solidFill>
                  <a:schemeClr val="tx1"/>
                </a:solidFill>
                <a:latin typeface="Arial" pitchFamily="34" charset="0"/>
                <a:ea typeface="+mj-ea"/>
                <a:cs typeface="Arial" pitchFamily="34" charset="0"/>
              </a:defRPr>
            </a:lvl1pPr>
          </a:lstStyle>
          <a:p>
            <a:r>
              <a:rPr lang="en-US" dirty="0"/>
              <a:t>Click to edit Master title style</a:t>
            </a:r>
          </a:p>
        </p:txBody>
      </p:sp>
      <p:sp>
        <p:nvSpPr>
          <p:cNvPr id="6" name="Date Placeholder 3">
            <a:extLst>
              <a:ext uri="{FF2B5EF4-FFF2-40B4-BE49-F238E27FC236}">
                <a16:creationId xmlns:a16="http://schemas.microsoft.com/office/drawing/2014/main" id="{A470628A-EAA8-44E4-94CA-374B0552B810}"/>
              </a:ext>
            </a:extLst>
          </p:cNvPr>
          <p:cNvSpPr>
            <a:spLocks noGrp="1"/>
          </p:cNvSpPr>
          <p:nvPr>
            <p:ph type="dt" sz="half" idx="2"/>
          </p:nvPr>
        </p:nvSpPr>
        <p:spPr>
          <a:xfrm>
            <a:off x="561703" y="6550223"/>
            <a:ext cx="2133600" cy="365125"/>
          </a:xfrm>
          <a:prstGeom prst="rect">
            <a:avLst/>
          </a:prstGeom>
        </p:spPr>
        <p:txBody>
          <a:bodyPr/>
          <a:lstStyle>
            <a:lvl1pPr>
              <a:defRPr sz="1400"/>
            </a:lvl1pPr>
          </a:lstStyle>
          <a:p>
            <a:fld id="{4CFE380C-B698-436C-9D1C-8B76EBD6D779}" type="datetime4">
              <a:rPr lang="en-US" smtClean="0"/>
              <a:t>October 31, 2022</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6550222"/>
            <a:ext cx="12192000" cy="319633"/>
          </a:xfrm>
          <a:prstGeom prst="rect">
            <a:avLst/>
          </a:prstGeom>
          <a:noFill/>
        </p:spPr>
      </p:pic>
      <p:pic>
        <p:nvPicPr>
          <p:cNvPr id="6" name="Grafik 5" descr="arrow_back.png">
            <a:hlinkClick r:id="" action="ppaction://hlinkshowjump?jump=previousslide"/>
          </p:cNvPr>
          <p:cNvPicPr>
            <a:picLocks noChangeAspect="1"/>
          </p:cNvPicPr>
          <p:nvPr userDrawn="1"/>
        </p:nvPicPr>
        <p:blipFill>
          <a:blip r:embed="rId3" cstate="print"/>
          <a:stretch>
            <a:fillRect/>
          </a:stretch>
        </p:blipFill>
        <p:spPr>
          <a:xfrm>
            <a:off x="9664700" y="6550223"/>
            <a:ext cx="469900" cy="307777"/>
          </a:xfrm>
          <a:prstGeom prst="rect">
            <a:avLst/>
          </a:prstGeom>
        </p:spPr>
      </p:pic>
      <p:pic>
        <p:nvPicPr>
          <p:cNvPr id="7" name="Grafik 7" descr="arrow_next.png">
            <a:hlinkClick r:id="" action="ppaction://hlinkshowjump?jump=endshow"/>
          </p:cNvPr>
          <p:cNvPicPr>
            <a:picLocks noChangeAspect="1"/>
          </p:cNvPicPr>
          <p:nvPr userDrawn="1"/>
        </p:nvPicPr>
        <p:blipFill>
          <a:blip r:embed="rId4" cstate="print"/>
          <a:stretch>
            <a:fillRect/>
          </a:stretch>
        </p:blipFill>
        <p:spPr>
          <a:xfrm>
            <a:off x="11582400" y="6550223"/>
            <a:ext cx="469900" cy="30777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380304" y="89452"/>
            <a:ext cx="749808" cy="654896"/>
          </a:xfrm>
          <a:prstGeom prst="rect">
            <a:avLst/>
          </a:prstGeom>
        </p:spPr>
      </p:pic>
      <p:sp>
        <p:nvSpPr>
          <p:cNvPr id="2" name="TextBox 1">
            <a:extLst>
              <a:ext uri="{FF2B5EF4-FFF2-40B4-BE49-F238E27FC236}">
                <a16:creationId xmlns:a16="http://schemas.microsoft.com/office/drawing/2014/main" id="{C7325A87-BE92-4992-97AC-D38CCA938548}"/>
              </a:ext>
            </a:extLst>
          </p:cNvPr>
          <p:cNvSpPr txBox="1"/>
          <p:nvPr userDrawn="1"/>
        </p:nvSpPr>
        <p:spPr>
          <a:xfrm>
            <a:off x="5105400" y="6550223"/>
            <a:ext cx="2097157" cy="307777"/>
          </a:xfrm>
          <a:prstGeom prst="rect">
            <a:avLst/>
          </a:prstGeom>
          <a:noFill/>
        </p:spPr>
        <p:txBody>
          <a:bodyPr wrap="square" rtlCol="0">
            <a:spAutoFit/>
          </a:bodyPr>
          <a:lstStyle/>
          <a:p>
            <a:r>
              <a:rPr lang="en-US" sz="1400" dirty="0">
                <a:latin typeface="+mj-lt"/>
              </a:rPr>
              <a:t>Private and Confidential</a:t>
            </a:r>
          </a:p>
        </p:txBody>
      </p:sp>
      <p:sp>
        <p:nvSpPr>
          <p:cNvPr id="9" name="TextBox 8">
            <a:extLst>
              <a:ext uri="{FF2B5EF4-FFF2-40B4-BE49-F238E27FC236}">
                <a16:creationId xmlns:a16="http://schemas.microsoft.com/office/drawing/2014/main" id="{83CEA862-07AB-485F-BC5B-A46686C370D3}"/>
              </a:ext>
            </a:extLst>
          </p:cNvPr>
          <p:cNvSpPr txBox="1"/>
          <p:nvPr userDrawn="1"/>
        </p:nvSpPr>
        <p:spPr>
          <a:xfrm>
            <a:off x="10731500" y="6550223"/>
            <a:ext cx="469900" cy="307777"/>
          </a:xfrm>
          <a:prstGeom prst="rect">
            <a:avLst/>
          </a:prstGeom>
          <a:noFill/>
        </p:spPr>
        <p:txBody>
          <a:bodyPr wrap="square" rtlCol="0">
            <a:spAutoFit/>
          </a:bodyPr>
          <a:lstStyle/>
          <a:p>
            <a:fld id="{939BF779-1AE1-4D82-BA61-E4B14596C48C}" type="slidenum">
              <a:rPr lang="en-US" sz="1400" smtClean="0">
                <a:latin typeface="+mj-lt"/>
              </a:rPr>
              <a:t>‹#›</a:t>
            </a:fld>
            <a:endParaRPr lang="en-US" sz="1400" dirty="0">
              <a:latin typeface="+mj-lt"/>
            </a:endParaRPr>
          </a:p>
        </p:txBody>
      </p:sp>
      <p:sp>
        <p:nvSpPr>
          <p:cNvPr id="11" name="Date Placeholder 3">
            <a:extLst>
              <a:ext uri="{FF2B5EF4-FFF2-40B4-BE49-F238E27FC236}">
                <a16:creationId xmlns:a16="http://schemas.microsoft.com/office/drawing/2014/main" id="{9107A340-F45C-4086-8D6D-CA25FE9D9E0C}"/>
              </a:ext>
            </a:extLst>
          </p:cNvPr>
          <p:cNvSpPr>
            <a:spLocks noGrp="1"/>
          </p:cNvSpPr>
          <p:nvPr>
            <p:ph type="dt" sz="half" idx="2"/>
          </p:nvPr>
        </p:nvSpPr>
        <p:spPr>
          <a:xfrm>
            <a:off x="561703" y="6550223"/>
            <a:ext cx="2133600" cy="365125"/>
          </a:xfrm>
          <a:prstGeom prst="rect">
            <a:avLst/>
          </a:prstGeom>
        </p:spPr>
        <p:txBody>
          <a:bodyPr/>
          <a:lstStyle>
            <a:lvl1pPr>
              <a:defRPr sz="1400"/>
            </a:lvl1pPr>
          </a:lstStyle>
          <a:p>
            <a:fld id="{4CCD0C4D-C654-42A2-A35B-120C4C83CC8D}" type="datetime4">
              <a:rPr lang="en-US" smtClean="0"/>
              <a:t>October 31, 2022</a:t>
            </a:fld>
            <a:endParaRPr lang="en-US" dirty="0"/>
          </a:p>
        </p:txBody>
      </p:sp>
      <p:sp>
        <p:nvSpPr>
          <p:cNvPr id="12" name="Title 7">
            <a:extLst>
              <a:ext uri="{FF2B5EF4-FFF2-40B4-BE49-F238E27FC236}">
                <a16:creationId xmlns:a16="http://schemas.microsoft.com/office/drawing/2014/main" id="{92BCFED3-12AE-495B-96AE-54728CDE061F}"/>
              </a:ext>
            </a:extLst>
          </p:cNvPr>
          <p:cNvSpPr>
            <a:spLocks noGrp="1"/>
          </p:cNvSpPr>
          <p:nvPr>
            <p:ph type="ctrTitle"/>
          </p:nvPr>
        </p:nvSpPr>
        <p:spPr>
          <a:xfrm>
            <a:off x="1524000" y="1122363"/>
            <a:ext cx="9144000" cy="2387600"/>
          </a:xfrm>
        </p:spPr>
        <p:txBody>
          <a:bodyPr/>
          <a:lstStyle/>
          <a:p>
            <a:r>
              <a:rPr lang="en-US" b="1">
                <a:effectLst>
                  <a:outerShdw blurRad="38100" dist="38100" dir="2700000" algn="tl">
                    <a:srgbClr val="000000">
                      <a:alpha val="43137"/>
                    </a:srgbClr>
                  </a:outerShdw>
                </a:effectLst>
              </a:rPr>
              <a:t>                               Thank you!</a:t>
            </a:r>
            <a:endParaRPr lang="en-US" b="1" dirty="0">
              <a:effectLst>
                <a:outerShdw blurRad="38100" dist="38100" dir="2700000" algn="tl">
                  <a:srgbClr val="000000">
                    <a:alpha val="43137"/>
                  </a:srgbClr>
                </a:outerShdw>
              </a:effectLst>
            </a:endParaRPr>
          </a:p>
        </p:txBody>
      </p:sp>
      <p:sp>
        <p:nvSpPr>
          <p:cNvPr id="13" name="Subtitle 21">
            <a:extLst>
              <a:ext uri="{FF2B5EF4-FFF2-40B4-BE49-F238E27FC236}">
                <a16:creationId xmlns:a16="http://schemas.microsoft.com/office/drawing/2014/main" id="{3D18BAA4-3767-4AC8-A7B4-C9AAC458AD07}"/>
              </a:ext>
            </a:extLst>
          </p:cNvPr>
          <p:cNvSpPr>
            <a:spLocks noGrp="1"/>
          </p:cNvSpPr>
          <p:nvPr>
            <p:ph type="subTitle" idx="1"/>
          </p:nvPr>
        </p:nvSpPr>
        <p:spPr>
          <a:xfrm>
            <a:off x="1524000" y="4313690"/>
            <a:ext cx="9144000" cy="1421947"/>
          </a:xfrm>
        </p:spPr>
        <p:txBody>
          <a:bodyPr/>
          <a:lstStyle>
            <a:lvl1pPr marL="0" indent="0" algn="ctr">
              <a:buNone/>
              <a:defRPr>
                <a:ln>
                  <a:noFill/>
                </a:ln>
              </a:defRPr>
            </a:lvl1pPr>
          </a:lstStyle>
          <a:p>
            <a:endParaRPr lang="en-US" dirty="0"/>
          </a:p>
          <a:p>
            <a:r>
              <a:rPr lang="en-US" sz="4800" dirty="0">
                <a:solidFill>
                  <a:schemeClr val="tx1"/>
                </a:solidFill>
              </a:rPr>
              <a:t>Thank you!</a:t>
            </a:r>
          </a:p>
        </p:txBody>
      </p:sp>
      <p:sp>
        <p:nvSpPr>
          <p:cNvPr id="14" name="Date Placeholder 4">
            <a:extLst>
              <a:ext uri="{FF2B5EF4-FFF2-40B4-BE49-F238E27FC236}">
                <a16:creationId xmlns:a16="http://schemas.microsoft.com/office/drawing/2014/main" id="{01BBE5E5-55D1-427A-BB8C-35863CE06650}"/>
              </a:ext>
            </a:extLst>
          </p:cNvPr>
          <p:cNvSpPr txBox="1">
            <a:spLocks/>
          </p:cNvSpPr>
          <p:nvPr userDrawn="1"/>
        </p:nvSpPr>
        <p:spPr>
          <a:xfrm>
            <a:off x="838200" y="6356350"/>
            <a:ext cx="27432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18" name="Picture 17" descr="A picture containing person, indoor, floor&#10;&#10;Description generated with very high confidence">
            <a:extLst>
              <a:ext uri="{FF2B5EF4-FFF2-40B4-BE49-F238E27FC236}">
                <a16:creationId xmlns:a16="http://schemas.microsoft.com/office/drawing/2014/main" id="{506B251C-355F-4D4A-8C28-0CABA24A824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1600" y="0"/>
            <a:ext cx="11959771" cy="3730171"/>
          </a:xfrm>
          <a:prstGeom prst="rect">
            <a:avLst/>
          </a:prstGeom>
        </p:spPr>
      </p:pic>
      <p:pic>
        <p:nvPicPr>
          <p:cNvPr id="19" name="Picture 18" descr="A picture containing clipart&#10;&#10;Description generated with very high confidence">
            <a:extLst>
              <a:ext uri="{FF2B5EF4-FFF2-40B4-BE49-F238E27FC236}">
                <a16:creationId xmlns:a16="http://schemas.microsoft.com/office/drawing/2014/main" id="{787320D1-59CD-4564-90CF-70B4ED085B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52835" y="3082244"/>
            <a:ext cx="1257300" cy="1257300"/>
          </a:xfrm>
          <a:prstGeom prst="ellipse">
            <a:avLst/>
          </a:prstGeom>
          <a:ln w="63500" cap="rnd">
            <a:solidFill>
              <a:srgbClr val="0066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363200" cy="533400"/>
          </a:xfrm>
        </p:spPr>
        <p:txBody>
          <a:bodyPr>
            <a:no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381000" y="838200"/>
            <a:ext cx="11436904" cy="5638800"/>
          </a:xfrm>
        </p:spPr>
        <p:txBody>
          <a:bodyPr/>
          <a:lstStyle>
            <a:lvl1pPr>
              <a:defRPr sz="2000"/>
            </a:lvl1pPr>
            <a:lvl2pPr>
              <a:defRPr sz="1800"/>
            </a:lvl2pPr>
            <a:lvl3pPr>
              <a:defRPr sz="16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7F4AA98B-90C4-47B1-8700-BAF4B0B9BB4A}"/>
              </a:ext>
            </a:extLst>
          </p:cNvPr>
          <p:cNvSpPr>
            <a:spLocks noGrp="1"/>
          </p:cNvSpPr>
          <p:nvPr>
            <p:ph type="dt" sz="half" idx="2"/>
          </p:nvPr>
        </p:nvSpPr>
        <p:spPr>
          <a:xfrm>
            <a:off x="561703" y="6550223"/>
            <a:ext cx="2133600" cy="365125"/>
          </a:xfrm>
          <a:prstGeom prst="rect">
            <a:avLst/>
          </a:prstGeom>
        </p:spPr>
        <p:txBody>
          <a:bodyPr/>
          <a:lstStyle>
            <a:lvl1pPr>
              <a:defRPr sz="1400"/>
            </a:lvl1pPr>
          </a:lstStyle>
          <a:p>
            <a:fld id="{F77A2CF4-48C2-4D9E-A221-751E9C9EFA14}" type="datetime4">
              <a:rPr lang="en-US" smtClean="0"/>
              <a:t>October 31, 2022</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1000" y="4406901"/>
            <a:ext cx="11506200" cy="1362075"/>
          </a:xfrm>
        </p:spPr>
        <p:txBody>
          <a:bodyPr anchor="t"/>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381000" y="2906713"/>
            <a:ext cx="11506200" cy="1500187"/>
          </a:xfrm>
        </p:spPr>
        <p:txBody>
          <a:bodyPr anchor="b"/>
          <a:lstStyle>
            <a:lvl1pPr marL="0" indent="0">
              <a:buNone/>
              <a:defRPr sz="2000">
                <a:solidFill>
                  <a:schemeClr val="tx1">
                    <a:tint val="75000"/>
                  </a:schemeClr>
                </a:solidFill>
                <a:latin typeface="+mj-lt"/>
                <a:ea typeface="Verdana" pitchFamily="34" charset="0"/>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Title 1">
            <a:extLst>
              <a:ext uri="{FF2B5EF4-FFF2-40B4-BE49-F238E27FC236}">
                <a16:creationId xmlns:a16="http://schemas.microsoft.com/office/drawing/2014/main" id="{AC00855E-3E42-4337-917A-AAC435762F5D}"/>
              </a:ext>
            </a:extLst>
          </p:cNvPr>
          <p:cNvSpPr txBox="1">
            <a:spLocks/>
          </p:cNvSpPr>
          <p:nvPr userDrawn="1"/>
        </p:nvSpPr>
        <p:spPr>
          <a:xfrm>
            <a:off x="838200" y="76200"/>
            <a:ext cx="103632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a:solidFill>
                  <a:schemeClr val="tx1"/>
                </a:solidFill>
                <a:latin typeface="Arial" pitchFamily="34" charset="0"/>
                <a:ea typeface="+mj-ea"/>
                <a:cs typeface="Arial" pitchFamily="34" charset="0"/>
              </a:defRPr>
            </a:lvl1pPr>
          </a:lstStyle>
          <a:p>
            <a:r>
              <a:rPr lang="en-US" dirty="0"/>
              <a:t>Click to edit Master title style</a:t>
            </a:r>
          </a:p>
        </p:txBody>
      </p:sp>
      <p:sp>
        <p:nvSpPr>
          <p:cNvPr id="5" name="Date Placeholder 3">
            <a:extLst>
              <a:ext uri="{FF2B5EF4-FFF2-40B4-BE49-F238E27FC236}">
                <a16:creationId xmlns:a16="http://schemas.microsoft.com/office/drawing/2014/main" id="{04AA99A3-0283-4D80-BD4D-5B8011F79149}"/>
              </a:ext>
            </a:extLst>
          </p:cNvPr>
          <p:cNvSpPr>
            <a:spLocks noGrp="1"/>
          </p:cNvSpPr>
          <p:nvPr>
            <p:ph type="dt" sz="half" idx="2"/>
          </p:nvPr>
        </p:nvSpPr>
        <p:spPr>
          <a:xfrm>
            <a:off x="561703" y="6550223"/>
            <a:ext cx="2133600" cy="365125"/>
          </a:xfrm>
          <a:prstGeom prst="rect">
            <a:avLst/>
          </a:prstGeom>
        </p:spPr>
        <p:txBody>
          <a:bodyPr/>
          <a:lstStyle>
            <a:lvl1pPr>
              <a:defRPr sz="1400"/>
            </a:lvl1pPr>
          </a:lstStyle>
          <a:p>
            <a:fld id="{C2001221-BBB4-4EA5-9B31-F99AF7573FBE}" type="datetime4">
              <a:rPr lang="en-US" smtClean="0"/>
              <a:t>October 31, 2022</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939" y="838200"/>
            <a:ext cx="5628861" cy="5638799"/>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838201"/>
            <a:ext cx="5628861" cy="563879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a:extLst>
              <a:ext uri="{FF2B5EF4-FFF2-40B4-BE49-F238E27FC236}">
                <a16:creationId xmlns:a16="http://schemas.microsoft.com/office/drawing/2014/main" id="{F0298754-D67D-45A2-B701-7CEC688A7F9E}"/>
              </a:ext>
            </a:extLst>
          </p:cNvPr>
          <p:cNvSpPr>
            <a:spLocks noGrp="1"/>
          </p:cNvSpPr>
          <p:nvPr>
            <p:ph type="title"/>
          </p:nvPr>
        </p:nvSpPr>
        <p:spPr>
          <a:xfrm>
            <a:off x="838200" y="76200"/>
            <a:ext cx="10363200" cy="533400"/>
          </a:xfrm>
        </p:spPr>
        <p:txBody>
          <a:bodyPr>
            <a:noAutofit/>
          </a:bodyPr>
          <a:lstStyle>
            <a:lvl1pPr>
              <a:defRPr sz="3200"/>
            </a:lvl1pPr>
          </a:lstStyle>
          <a:p>
            <a:r>
              <a:rPr lang="en-US" dirty="0"/>
              <a:t>Click to edit Master title style</a:t>
            </a:r>
          </a:p>
        </p:txBody>
      </p:sp>
      <p:sp>
        <p:nvSpPr>
          <p:cNvPr id="6" name="Date Placeholder 3">
            <a:extLst>
              <a:ext uri="{FF2B5EF4-FFF2-40B4-BE49-F238E27FC236}">
                <a16:creationId xmlns:a16="http://schemas.microsoft.com/office/drawing/2014/main" id="{76ACB0A3-4078-4070-9565-075C37411836}"/>
              </a:ext>
            </a:extLst>
          </p:cNvPr>
          <p:cNvSpPr>
            <a:spLocks noGrp="1"/>
          </p:cNvSpPr>
          <p:nvPr>
            <p:ph type="dt" sz="half" idx="10"/>
          </p:nvPr>
        </p:nvSpPr>
        <p:spPr>
          <a:xfrm>
            <a:off x="561703" y="6550223"/>
            <a:ext cx="2133600" cy="365125"/>
          </a:xfrm>
          <a:prstGeom prst="rect">
            <a:avLst/>
          </a:prstGeom>
        </p:spPr>
        <p:txBody>
          <a:bodyPr/>
          <a:lstStyle>
            <a:lvl1pPr>
              <a:defRPr sz="1400"/>
            </a:lvl1pPr>
          </a:lstStyle>
          <a:p>
            <a:fld id="{3F1E49F4-ECF9-40EE-9E56-36F7A71EBD56}" type="datetime4">
              <a:rPr lang="en-US" smtClean="0"/>
              <a:t>October 31, 2022</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838200"/>
            <a:ext cx="5638800" cy="550123"/>
          </a:xfrm>
        </p:spPr>
        <p:txBody>
          <a:bodyPr anchor="b"/>
          <a:lstStyle>
            <a:lvl1pPr marL="0" indent="0">
              <a:buNone/>
              <a:defRPr sz="2400" b="1">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381000" y="1524001"/>
            <a:ext cx="5638800" cy="495299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838201"/>
            <a:ext cx="5638800" cy="550122"/>
          </a:xfrm>
        </p:spPr>
        <p:txBody>
          <a:bodyPr anchor="b"/>
          <a:lstStyle>
            <a:lvl1pPr marL="0" indent="0">
              <a:buNone/>
              <a:defRPr sz="2400" b="1">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1524000"/>
            <a:ext cx="5638800" cy="495299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EAAC1C96-9963-4B93-A1F6-75FC5DD9FB02}"/>
              </a:ext>
            </a:extLst>
          </p:cNvPr>
          <p:cNvSpPr>
            <a:spLocks noGrp="1"/>
          </p:cNvSpPr>
          <p:nvPr>
            <p:ph type="title"/>
          </p:nvPr>
        </p:nvSpPr>
        <p:spPr>
          <a:xfrm>
            <a:off x="838200" y="76200"/>
            <a:ext cx="10363200" cy="533400"/>
          </a:xfrm>
        </p:spPr>
        <p:txBody>
          <a:bodyPr>
            <a:noAutofit/>
          </a:bodyPr>
          <a:lstStyle>
            <a:lvl1pPr>
              <a:defRPr sz="3200"/>
            </a:lvl1pPr>
          </a:lstStyle>
          <a:p>
            <a:r>
              <a:rPr lang="en-US" dirty="0"/>
              <a:t>Click to edit Master title style</a:t>
            </a:r>
          </a:p>
        </p:txBody>
      </p:sp>
      <p:sp>
        <p:nvSpPr>
          <p:cNvPr id="8" name="Date Placeholder 3">
            <a:extLst>
              <a:ext uri="{FF2B5EF4-FFF2-40B4-BE49-F238E27FC236}">
                <a16:creationId xmlns:a16="http://schemas.microsoft.com/office/drawing/2014/main" id="{D050F4E6-4343-4E2D-8FC8-0728F9486915}"/>
              </a:ext>
            </a:extLst>
          </p:cNvPr>
          <p:cNvSpPr>
            <a:spLocks noGrp="1"/>
          </p:cNvSpPr>
          <p:nvPr>
            <p:ph type="dt" sz="half" idx="10"/>
          </p:nvPr>
        </p:nvSpPr>
        <p:spPr>
          <a:xfrm>
            <a:off x="561703" y="6550223"/>
            <a:ext cx="2133600" cy="365125"/>
          </a:xfrm>
          <a:prstGeom prst="rect">
            <a:avLst/>
          </a:prstGeom>
        </p:spPr>
        <p:txBody>
          <a:bodyPr/>
          <a:lstStyle>
            <a:lvl1pPr>
              <a:defRPr sz="1400"/>
            </a:lvl1pPr>
          </a:lstStyle>
          <a:p>
            <a:fld id="{66D3FCB6-60CF-42D1-8779-94A397D8D08B}" type="datetime4">
              <a:rPr lang="en-US" smtClean="0"/>
              <a:t>October 31, 2022</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09C629B-E719-4818-8DFF-38D47D7C2B2A}"/>
              </a:ext>
            </a:extLst>
          </p:cNvPr>
          <p:cNvSpPr>
            <a:spLocks noGrp="1"/>
          </p:cNvSpPr>
          <p:nvPr>
            <p:ph type="title"/>
          </p:nvPr>
        </p:nvSpPr>
        <p:spPr>
          <a:xfrm>
            <a:off x="838200" y="76200"/>
            <a:ext cx="10363200" cy="533400"/>
          </a:xfrm>
        </p:spPr>
        <p:txBody>
          <a:bodyPr>
            <a:noAutofit/>
          </a:bodyPr>
          <a:lstStyle>
            <a:lvl1pPr>
              <a:defRPr sz="3200"/>
            </a:lvl1pPr>
          </a:lstStyle>
          <a:p>
            <a:r>
              <a:rPr lang="en-US" dirty="0"/>
              <a:t>Click to edit Master title style</a:t>
            </a:r>
          </a:p>
        </p:txBody>
      </p:sp>
      <p:sp>
        <p:nvSpPr>
          <p:cNvPr id="4" name="Date Placeholder 3">
            <a:extLst>
              <a:ext uri="{FF2B5EF4-FFF2-40B4-BE49-F238E27FC236}">
                <a16:creationId xmlns:a16="http://schemas.microsoft.com/office/drawing/2014/main" id="{60E66C05-2845-4F87-B9EE-807DAE2F7AB8}"/>
              </a:ext>
            </a:extLst>
          </p:cNvPr>
          <p:cNvSpPr>
            <a:spLocks noGrp="1"/>
          </p:cNvSpPr>
          <p:nvPr>
            <p:ph type="dt" sz="half" idx="2"/>
          </p:nvPr>
        </p:nvSpPr>
        <p:spPr>
          <a:xfrm>
            <a:off x="561703" y="6550223"/>
            <a:ext cx="2133600" cy="365125"/>
          </a:xfrm>
          <a:prstGeom prst="rect">
            <a:avLst/>
          </a:prstGeom>
        </p:spPr>
        <p:txBody>
          <a:bodyPr/>
          <a:lstStyle>
            <a:lvl1pPr>
              <a:defRPr sz="1400"/>
            </a:lvl1pPr>
          </a:lstStyle>
          <a:p>
            <a:fld id="{F961781A-869C-4361-A4F0-F44DB4325248}" type="datetime4">
              <a:rPr lang="en-US" smtClean="0"/>
              <a:t>October 31, 2022</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4239685" cy="3810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00600" y="838200"/>
            <a:ext cx="7010400" cy="52879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81000" y="1371600"/>
            <a:ext cx="4239685" cy="47545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6" name="Title 1">
            <a:extLst>
              <a:ext uri="{FF2B5EF4-FFF2-40B4-BE49-F238E27FC236}">
                <a16:creationId xmlns:a16="http://schemas.microsoft.com/office/drawing/2014/main" id="{FEBAF495-35CB-4EAA-ACE5-3780B3EEF379}"/>
              </a:ext>
            </a:extLst>
          </p:cNvPr>
          <p:cNvSpPr txBox="1">
            <a:spLocks/>
          </p:cNvSpPr>
          <p:nvPr userDrawn="1"/>
        </p:nvSpPr>
        <p:spPr>
          <a:xfrm>
            <a:off x="838200" y="76200"/>
            <a:ext cx="103632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a:solidFill>
                  <a:schemeClr val="tx1"/>
                </a:solidFill>
                <a:latin typeface="Arial" pitchFamily="34" charset="0"/>
                <a:ea typeface="+mj-ea"/>
                <a:cs typeface="Arial" pitchFamily="34" charset="0"/>
              </a:defRPr>
            </a:lvl1pPr>
          </a:lstStyle>
          <a:p>
            <a:r>
              <a:rPr lang="en-US" dirty="0"/>
              <a:t>Click to edit Master title style</a:t>
            </a:r>
          </a:p>
        </p:txBody>
      </p:sp>
      <p:sp>
        <p:nvSpPr>
          <p:cNvPr id="7" name="Date Placeholder 3">
            <a:extLst>
              <a:ext uri="{FF2B5EF4-FFF2-40B4-BE49-F238E27FC236}">
                <a16:creationId xmlns:a16="http://schemas.microsoft.com/office/drawing/2014/main" id="{4A1AFD07-6028-41D1-AA0E-30C3918A7B29}"/>
              </a:ext>
            </a:extLst>
          </p:cNvPr>
          <p:cNvSpPr>
            <a:spLocks noGrp="1"/>
          </p:cNvSpPr>
          <p:nvPr>
            <p:ph type="dt" sz="half" idx="10"/>
          </p:nvPr>
        </p:nvSpPr>
        <p:spPr>
          <a:xfrm>
            <a:off x="561703" y="6550223"/>
            <a:ext cx="2133600" cy="365125"/>
          </a:xfrm>
          <a:prstGeom prst="rect">
            <a:avLst/>
          </a:prstGeom>
        </p:spPr>
        <p:txBody>
          <a:bodyPr/>
          <a:lstStyle>
            <a:lvl1pPr>
              <a:defRPr sz="1400"/>
            </a:lvl1pPr>
          </a:lstStyle>
          <a:p>
            <a:fld id="{578D9F47-2D36-4E03-8B21-F8471B7B3E3A}" type="datetime4">
              <a:rPr lang="en-US" smtClean="0"/>
              <a:t>October 31, 2022</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4800600"/>
            <a:ext cx="114300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381000" y="838199"/>
            <a:ext cx="11430000" cy="3889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81000" y="5440364"/>
            <a:ext cx="11430000" cy="10366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Title 1">
            <a:extLst>
              <a:ext uri="{FF2B5EF4-FFF2-40B4-BE49-F238E27FC236}">
                <a16:creationId xmlns:a16="http://schemas.microsoft.com/office/drawing/2014/main" id="{3F58A6B9-CEAA-4DBD-82E5-EF6A5242C6DC}"/>
              </a:ext>
            </a:extLst>
          </p:cNvPr>
          <p:cNvSpPr txBox="1">
            <a:spLocks/>
          </p:cNvSpPr>
          <p:nvPr userDrawn="1"/>
        </p:nvSpPr>
        <p:spPr>
          <a:xfrm>
            <a:off x="838200" y="76200"/>
            <a:ext cx="103632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a:solidFill>
                  <a:schemeClr val="tx1"/>
                </a:solidFill>
                <a:latin typeface="Arial" pitchFamily="34" charset="0"/>
                <a:ea typeface="+mj-ea"/>
                <a:cs typeface="Arial" pitchFamily="34" charset="0"/>
              </a:defRPr>
            </a:lvl1pPr>
          </a:lstStyle>
          <a:p>
            <a:r>
              <a:rPr lang="en-US" dirty="0"/>
              <a:t>Click to edit Master title style</a:t>
            </a:r>
          </a:p>
        </p:txBody>
      </p:sp>
      <p:sp>
        <p:nvSpPr>
          <p:cNvPr id="7" name="Date Placeholder 3">
            <a:extLst>
              <a:ext uri="{FF2B5EF4-FFF2-40B4-BE49-F238E27FC236}">
                <a16:creationId xmlns:a16="http://schemas.microsoft.com/office/drawing/2014/main" id="{FE767451-CC21-4B78-8D50-440485CBB3D9}"/>
              </a:ext>
            </a:extLst>
          </p:cNvPr>
          <p:cNvSpPr>
            <a:spLocks noGrp="1"/>
          </p:cNvSpPr>
          <p:nvPr>
            <p:ph type="dt" sz="half" idx="10"/>
          </p:nvPr>
        </p:nvSpPr>
        <p:spPr>
          <a:xfrm>
            <a:off x="561703" y="6550223"/>
            <a:ext cx="2133600" cy="365125"/>
          </a:xfrm>
          <a:prstGeom prst="rect">
            <a:avLst/>
          </a:prstGeom>
        </p:spPr>
        <p:txBody>
          <a:bodyPr/>
          <a:lstStyle>
            <a:lvl1pPr>
              <a:defRPr sz="1400"/>
            </a:lvl1pPr>
          </a:lstStyle>
          <a:p>
            <a:fld id="{5C8B6829-159A-477C-A5C4-83193512C23D}" type="datetime4">
              <a:rPr lang="en-US" smtClean="0"/>
              <a:t>October 31, 2022</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a:extLst>
              <a:ext uri="{FF2B5EF4-FFF2-40B4-BE49-F238E27FC236}">
                <a16:creationId xmlns:a16="http://schemas.microsoft.com/office/drawing/2014/main" id="{CBB45597-361F-4C81-839D-A8ED088039A6}"/>
              </a:ext>
            </a:extLst>
          </p:cNvPr>
          <p:cNvSpPr>
            <a:spLocks noGrp="1"/>
          </p:cNvSpPr>
          <p:nvPr>
            <p:ph type="title"/>
          </p:nvPr>
        </p:nvSpPr>
        <p:spPr>
          <a:xfrm>
            <a:off x="838200" y="76200"/>
            <a:ext cx="10363200" cy="533400"/>
          </a:xfrm>
        </p:spPr>
        <p:txBody>
          <a:bodyPr>
            <a:noAutofit/>
          </a:bodyPr>
          <a:lstStyle>
            <a:lvl1pPr>
              <a:defRPr sz="3200"/>
            </a:lvl1pPr>
          </a:lstStyle>
          <a:p>
            <a:r>
              <a:rPr lang="en-US" dirty="0"/>
              <a:t>Click to edit Master title style</a:t>
            </a:r>
          </a:p>
        </p:txBody>
      </p:sp>
      <p:sp>
        <p:nvSpPr>
          <p:cNvPr id="5" name="Date Placeholder 3">
            <a:extLst>
              <a:ext uri="{FF2B5EF4-FFF2-40B4-BE49-F238E27FC236}">
                <a16:creationId xmlns:a16="http://schemas.microsoft.com/office/drawing/2014/main" id="{3C3B24D5-08F5-4BB9-B974-F7266A2A0DA4}"/>
              </a:ext>
            </a:extLst>
          </p:cNvPr>
          <p:cNvSpPr>
            <a:spLocks noGrp="1"/>
          </p:cNvSpPr>
          <p:nvPr>
            <p:ph type="dt" sz="half" idx="2"/>
          </p:nvPr>
        </p:nvSpPr>
        <p:spPr>
          <a:xfrm>
            <a:off x="561703" y="6550223"/>
            <a:ext cx="2133600" cy="365125"/>
          </a:xfrm>
          <a:prstGeom prst="rect">
            <a:avLst/>
          </a:prstGeom>
        </p:spPr>
        <p:txBody>
          <a:bodyPr/>
          <a:lstStyle>
            <a:lvl1pPr>
              <a:defRPr sz="1400"/>
            </a:lvl1pPr>
          </a:lstStyle>
          <a:p>
            <a:fld id="{C098D7D8-8F92-47A6-A30A-EB684D92964F}" type="datetime4">
              <a:rPr lang="en-US" smtClean="0"/>
              <a:t>October 31, 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1"/>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1" y="6550223"/>
            <a:ext cx="12191999" cy="307777"/>
          </a:xfrm>
          <a:prstGeom prst="rect">
            <a:avLst/>
          </a:prstGeom>
          <a:noFill/>
        </p:spPr>
      </p:pic>
      <p:sp>
        <p:nvSpPr>
          <p:cNvPr id="2" name="Title Placeholder 1"/>
          <p:cNvSpPr>
            <a:spLocks noGrp="1"/>
          </p:cNvSpPr>
          <p:nvPr>
            <p:ph type="title"/>
          </p:nvPr>
        </p:nvSpPr>
        <p:spPr>
          <a:xfrm>
            <a:off x="990600" y="59478"/>
            <a:ext cx="10363200" cy="55012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1000" y="838202"/>
            <a:ext cx="11430000" cy="56093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380304" y="80600"/>
            <a:ext cx="749808" cy="654896"/>
          </a:xfrm>
          <a:prstGeom prst="rect">
            <a:avLst/>
          </a:prstGeom>
        </p:spPr>
      </p:pic>
      <p:pic>
        <p:nvPicPr>
          <p:cNvPr id="10" name="Grafik 23" descr="arrow_back.png">
            <a:hlinkClick r:id="" action="ppaction://hlinkshowjump?jump=previousslide"/>
          </p:cNvPr>
          <p:cNvPicPr>
            <a:picLocks noChangeAspect="1"/>
          </p:cNvPicPr>
          <p:nvPr userDrawn="1"/>
        </p:nvPicPr>
        <p:blipFill>
          <a:blip r:embed="rId15" cstate="print"/>
          <a:stretch>
            <a:fillRect/>
          </a:stretch>
        </p:blipFill>
        <p:spPr>
          <a:xfrm>
            <a:off x="9677400" y="6550223"/>
            <a:ext cx="469900" cy="307777"/>
          </a:xfrm>
          <a:prstGeom prst="rect">
            <a:avLst/>
          </a:prstGeom>
        </p:spPr>
      </p:pic>
      <p:pic>
        <p:nvPicPr>
          <p:cNvPr id="11" name="Grafik 24" descr="arrow_next.png">
            <a:hlinkClick r:id="" action="ppaction://hlinkshowjump?jump=nextslide"/>
          </p:cNvPr>
          <p:cNvPicPr>
            <a:picLocks noChangeAspect="1"/>
          </p:cNvPicPr>
          <p:nvPr userDrawn="1"/>
        </p:nvPicPr>
        <p:blipFill>
          <a:blip r:embed="rId16" cstate="print"/>
          <a:stretch>
            <a:fillRect/>
          </a:stretch>
        </p:blipFill>
        <p:spPr>
          <a:xfrm>
            <a:off x="11588982" y="6581775"/>
            <a:ext cx="469900" cy="276225"/>
          </a:xfrm>
          <a:prstGeom prst="rect">
            <a:avLst/>
          </a:prstGeom>
        </p:spPr>
      </p:pic>
      <p:pic>
        <p:nvPicPr>
          <p:cNvPr id="5" name="Picture 4">
            <a:extLst>
              <a:ext uri="{FF2B5EF4-FFF2-40B4-BE49-F238E27FC236}">
                <a16:creationId xmlns:a16="http://schemas.microsoft.com/office/drawing/2014/main" id="{B3129C63-AAAF-42EB-B167-FF0B1DFBA5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524000" y="457200"/>
            <a:ext cx="9220200" cy="381000"/>
          </a:xfrm>
          <a:prstGeom prst="rect">
            <a:avLst/>
          </a:prstGeom>
        </p:spPr>
      </p:pic>
      <p:sp>
        <p:nvSpPr>
          <p:cNvPr id="4" name="TextBox 3">
            <a:extLst>
              <a:ext uri="{FF2B5EF4-FFF2-40B4-BE49-F238E27FC236}">
                <a16:creationId xmlns:a16="http://schemas.microsoft.com/office/drawing/2014/main" id="{55DD4721-AEC3-4E4B-8AF6-D45ED7195A63}"/>
              </a:ext>
            </a:extLst>
          </p:cNvPr>
          <p:cNvSpPr txBox="1"/>
          <p:nvPr userDrawn="1"/>
        </p:nvSpPr>
        <p:spPr>
          <a:xfrm>
            <a:off x="5105400" y="6550223"/>
            <a:ext cx="2486837" cy="307777"/>
          </a:xfrm>
          <a:prstGeom prst="rect">
            <a:avLst/>
          </a:prstGeom>
          <a:noFill/>
        </p:spPr>
        <p:txBody>
          <a:bodyPr wrap="square" rtlCol="0">
            <a:spAutoFit/>
          </a:bodyPr>
          <a:lstStyle/>
          <a:p>
            <a:r>
              <a:rPr lang="en-US" sz="1400" dirty="0">
                <a:latin typeface="+mj-lt"/>
              </a:rPr>
              <a:t>Private and Confidential</a:t>
            </a:r>
          </a:p>
        </p:txBody>
      </p:sp>
      <p:sp>
        <p:nvSpPr>
          <p:cNvPr id="7" name="TextBox 6">
            <a:extLst>
              <a:ext uri="{FF2B5EF4-FFF2-40B4-BE49-F238E27FC236}">
                <a16:creationId xmlns:a16="http://schemas.microsoft.com/office/drawing/2014/main" id="{C80F6D4C-CA29-4AB9-A525-9AC8DBE95278}"/>
              </a:ext>
            </a:extLst>
          </p:cNvPr>
          <p:cNvSpPr txBox="1"/>
          <p:nvPr userDrawn="1"/>
        </p:nvSpPr>
        <p:spPr>
          <a:xfrm>
            <a:off x="10731500" y="6550223"/>
            <a:ext cx="469900" cy="307777"/>
          </a:xfrm>
          <a:prstGeom prst="rect">
            <a:avLst/>
          </a:prstGeom>
          <a:noFill/>
        </p:spPr>
        <p:txBody>
          <a:bodyPr wrap="square" rtlCol="0">
            <a:spAutoFit/>
          </a:bodyPr>
          <a:lstStyle/>
          <a:p>
            <a:fld id="{2783B3A0-71EF-4C6D-9491-C23D61C89125}" type="slidenum">
              <a:rPr lang="en-US" sz="1400" smtClean="0">
                <a:latin typeface="+mj-lt"/>
              </a:rPr>
              <a:t>‹#›</a:t>
            </a:fld>
            <a:endParaRPr lang="en-US" sz="1400" dirty="0">
              <a:latin typeface="+mj-lt"/>
            </a:endParaRPr>
          </a:p>
        </p:txBody>
      </p:sp>
      <p:sp>
        <p:nvSpPr>
          <p:cNvPr id="13" name="Date Placeholder 3">
            <a:extLst>
              <a:ext uri="{FF2B5EF4-FFF2-40B4-BE49-F238E27FC236}">
                <a16:creationId xmlns:a16="http://schemas.microsoft.com/office/drawing/2014/main" id="{2C9C8D4D-580E-4029-B411-139154771797}"/>
              </a:ext>
            </a:extLst>
          </p:cNvPr>
          <p:cNvSpPr>
            <a:spLocks noGrp="1"/>
          </p:cNvSpPr>
          <p:nvPr>
            <p:ph type="dt" sz="half" idx="2"/>
          </p:nvPr>
        </p:nvSpPr>
        <p:spPr>
          <a:xfrm>
            <a:off x="561703" y="6550223"/>
            <a:ext cx="2133600" cy="365125"/>
          </a:xfrm>
          <a:prstGeom prst="rect">
            <a:avLst/>
          </a:prstGeom>
        </p:spPr>
        <p:txBody>
          <a:bodyPr/>
          <a:lstStyle>
            <a:lvl1pPr>
              <a:defRPr sz="1400"/>
            </a:lvl1pPr>
          </a:lstStyle>
          <a:p>
            <a:fld id="{E161EFEB-79CA-4DE7-BA59-62E0D37F87ED}" type="datetime4">
              <a:rPr lang="en-US" smtClean="0"/>
              <a:t>October 31, 2022</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hf sldNum="0" hdr="0" ftr="0"/>
  <p:txStyles>
    <p:titleStyle>
      <a:lvl1pPr algn="ctr" defTabSz="914400" rtl="0" eaLnBrk="1" latinLnBrk="0" hangingPunct="1">
        <a:spcBef>
          <a:spcPct val="0"/>
        </a:spcBef>
        <a:buNone/>
        <a:defRPr sz="32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j-lt"/>
          <a:ea typeface="Verdana" pitchFamily="34" charset="0"/>
          <a:cs typeface="Times New Roman" pitchFamily="18"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j-lt"/>
          <a:ea typeface="Verdana" pitchFamily="34" charset="0"/>
          <a:cs typeface="Times New Roman" pitchFamily="18"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Verdana" pitchFamily="34" charset="0"/>
          <a:cs typeface="Times New Roman" pitchFamily="18"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Times New Roman" pitchFamily="18"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j-lt"/>
          <a:ea typeface="Verdana" pitchFamily="34"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5839157"/>
            <a:ext cx="8172450" cy="626429"/>
          </a:xfrm>
        </p:spPr>
        <p:txBody>
          <a:bodyPr/>
          <a:lstStyle/>
          <a:p>
            <a:pPr algn="l"/>
            <a:br>
              <a:rPr lang="en-US" sz="2000" dirty="0"/>
            </a:br>
            <a:endParaRPr lang="en-US" sz="2000" dirty="0"/>
          </a:p>
        </p:txBody>
      </p:sp>
      <p:sp>
        <p:nvSpPr>
          <p:cNvPr id="3" name="Date Placeholder 2">
            <a:extLst>
              <a:ext uri="{FF2B5EF4-FFF2-40B4-BE49-F238E27FC236}">
                <a16:creationId xmlns:a16="http://schemas.microsoft.com/office/drawing/2014/main" id="{EA2AC78E-5432-4E57-8881-7F6AD6586033}"/>
              </a:ext>
            </a:extLst>
          </p:cNvPr>
          <p:cNvSpPr txBox="1">
            <a:spLocks/>
          </p:cNvSpPr>
          <p:nvPr/>
        </p:nvSpPr>
        <p:spPr>
          <a:xfrm>
            <a:off x="533400" y="6486249"/>
            <a:ext cx="2133600" cy="365125"/>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October 31, 2022</a:t>
            </a:r>
          </a:p>
        </p:txBody>
      </p:sp>
      <p:sp>
        <p:nvSpPr>
          <p:cNvPr id="4" name="Footer Placeholder 2">
            <a:extLst>
              <a:ext uri="{FF2B5EF4-FFF2-40B4-BE49-F238E27FC236}">
                <a16:creationId xmlns:a16="http://schemas.microsoft.com/office/drawing/2014/main" id="{3ECF2EDE-148F-4ED8-9288-FC5280527D3E}"/>
              </a:ext>
            </a:extLst>
          </p:cNvPr>
          <p:cNvSpPr txBox="1">
            <a:spLocks/>
          </p:cNvSpPr>
          <p:nvPr/>
        </p:nvSpPr>
        <p:spPr>
          <a:xfrm>
            <a:off x="4648200" y="6476310"/>
            <a:ext cx="289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Private &amp; Confidential</a:t>
            </a:r>
          </a:p>
        </p:txBody>
      </p:sp>
      <p:sp>
        <p:nvSpPr>
          <p:cNvPr id="5" name="Title 1">
            <a:extLst>
              <a:ext uri="{FF2B5EF4-FFF2-40B4-BE49-F238E27FC236}">
                <a16:creationId xmlns:a16="http://schemas.microsoft.com/office/drawing/2014/main" id="{AD73AF69-8994-438D-BA32-11586B8728D8}"/>
              </a:ext>
            </a:extLst>
          </p:cNvPr>
          <p:cNvSpPr txBox="1">
            <a:spLocks/>
          </p:cNvSpPr>
          <p:nvPr/>
        </p:nvSpPr>
        <p:spPr>
          <a:xfrm>
            <a:off x="1828800" y="4267200"/>
            <a:ext cx="8172450" cy="110785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a:solidFill>
                  <a:schemeClr val="bg1"/>
                </a:solidFill>
                <a:latin typeface="Arial" pitchFamily="34" charset="0"/>
                <a:ea typeface="+mj-ea"/>
                <a:cs typeface="Arial" pitchFamily="34" charset="0"/>
              </a:defRPr>
            </a:lvl1pPr>
          </a:lstStyle>
          <a:p>
            <a:r>
              <a:rPr lang="en-US" sz="1600" dirty="0"/>
              <a:t> </a:t>
            </a:r>
          </a:p>
        </p:txBody>
      </p:sp>
      <p:sp>
        <p:nvSpPr>
          <p:cNvPr id="6" name="Title 1">
            <a:extLst>
              <a:ext uri="{FF2B5EF4-FFF2-40B4-BE49-F238E27FC236}">
                <a16:creationId xmlns:a16="http://schemas.microsoft.com/office/drawing/2014/main" id="{019F17F7-DC62-B410-88DF-79276AF3D110}"/>
              </a:ext>
            </a:extLst>
          </p:cNvPr>
          <p:cNvSpPr txBox="1">
            <a:spLocks/>
          </p:cNvSpPr>
          <p:nvPr/>
        </p:nvSpPr>
        <p:spPr>
          <a:xfrm>
            <a:off x="1828800" y="4777715"/>
            <a:ext cx="817245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a:solidFill>
                  <a:schemeClr val="bg1"/>
                </a:solidFill>
                <a:latin typeface="Arial" pitchFamily="34" charset="0"/>
                <a:ea typeface="+mj-ea"/>
                <a:cs typeface="Arial" pitchFamily="34" charset="0"/>
              </a:defRPr>
            </a:lvl1pPr>
          </a:lstStyle>
          <a:p>
            <a:pPr algn="l"/>
            <a:r>
              <a:rPr lang="en-US" sz="2000" dirty="0">
                <a:latin typeface="Arial"/>
                <a:cs typeface="Arial"/>
              </a:rPr>
              <a:t>Team :-  </a:t>
            </a:r>
            <a:r>
              <a:rPr lang="en-US" sz="2000" dirty="0" err="1">
                <a:latin typeface="Arial"/>
                <a:cs typeface="Arial"/>
              </a:rPr>
              <a:t>Saumya</a:t>
            </a:r>
            <a:r>
              <a:rPr lang="en-US" sz="2000" dirty="0">
                <a:latin typeface="Arial"/>
                <a:cs typeface="Arial"/>
              </a:rPr>
              <a:t> Prabhakar		Vishal Kumar</a:t>
            </a:r>
          </a:p>
          <a:p>
            <a:pPr algn="l"/>
            <a:endParaRPr lang="en-US" sz="2000" dirty="0">
              <a:latin typeface="Arial"/>
              <a:cs typeface="Arial"/>
            </a:endParaRPr>
          </a:p>
          <a:p>
            <a:pPr algn="l"/>
            <a:r>
              <a:rPr lang="en-US" sz="2000" dirty="0">
                <a:latin typeface="Arial"/>
                <a:cs typeface="Arial"/>
              </a:rPr>
              <a:t>	Ashutosh Kumar		</a:t>
            </a:r>
            <a:r>
              <a:rPr lang="en-US" sz="2000" dirty="0" err="1">
                <a:latin typeface="Arial"/>
                <a:cs typeface="Arial"/>
              </a:rPr>
              <a:t>Akshay</a:t>
            </a:r>
            <a:r>
              <a:rPr lang="en-US" sz="2000" dirty="0">
                <a:latin typeface="Arial"/>
                <a:cs typeface="Arial"/>
              </a:rPr>
              <a:t> Kumar	</a:t>
            </a:r>
            <a:br>
              <a:rPr lang="en-US" sz="2000" dirty="0">
                <a:latin typeface="Arial"/>
                <a:cs typeface="Arial"/>
              </a:rPr>
            </a:br>
            <a:br>
              <a:rPr lang="en-US" sz="2000" dirty="0"/>
            </a:br>
            <a:br>
              <a:rPr lang="en-US" sz="2000" dirty="0"/>
            </a:br>
            <a:endParaRPr lang="en-US" sz="2000" dirty="0"/>
          </a:p>
        </p:txBody>
      </p:sp>
      <p:sp>
        <p:nvSpPr>
          <p:cNvPr id="9" name="Title 1">
            <a:extLst>
              <a:ext uri="{FF2B5EF4-FFF2-40B4-BE49-F238E27FC236}">
                <a16:creationId xmlns:a16="http://schemas.microsoft.com/office/drawing/2014/main" id="{FB1A3F0D-2158-327B-C3E6-51B254FE8CDE}"/>
              </a:ext>
            </a:extLst>
          </p:cNvPr>
          <p:cNvSpPr txBox="1">
            <a:spLocks/>
          </p:cNvSpPr>
          <p:nvPr/>
        </p:nvSpPr>
        <p:spPr>
          <a:xfrm>
            <a:off x="2162175" y="4147533"/>
            <a:ext cx="8172450" cy="51851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a:solidFill>
                  <a:schemeClr val="bg1"/>
                </a:solidFill>
                <a:latin typeface="Arial" pitchFamily="34" charset="0"/>
                <a:ea typeface="+mj-ea"/>
                <a:cs typeface="Arial" pitchFamily="34" charset="0"/>
              </a:defRPr>
            </a:lvl1pPr>
          </a:lstStyle>
          <a:p>
            <a:r>
              <a:rPr lang="en-US" sz="2000" dirty="0">
                <a:latin typeface="Arial"/>
                <a:cs typeface="Arial"/>
              </a:rPr>
              <a:t>Capstone Project</a:t>
            </a:r>
            <a:br>
              <a:rPr lang="en-US" sz="2000" dirty="0">
                <a:latin typeface="Arial"/>
                <a:cs typeface="Arial"/>
              </a:rPr>
            </a:br>
            <a:br>
              <a:rPr lang="en-US" sz="2000" dirty="0"/>
            </a:br>
            <a:br>
              <a:rPr lang="en-US" sz="2000" dirty="0"/>
            </a:b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Box 6"/>
          <p:cNvSpPr txBox="1">
            <a:spLocks noGrp="1"/>
          </p:cNvSpPr>
          <p:nvPr>
            <p:ph type="sldNum" sz="quarter" idx="2"/>
          </p:nvPr>
        </p:nvSpPr>
        <p:spPr>
          <a:xfrm>
            <a:off x="10731500" y="6550222"/>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
        <p:nvSpPr>
          <p:cNvPr id="158" name="Title 5"/>
          <p:cNvSpPr txBox="1">
            <a:spLocks noGrp="1"/>
          </p:cNvSpPr>
          <p:nvPr>
            <p:ph type="title"/>
          </p:nvPr>
        </p:nvSpPr>
        <p:spPr>
          <a:prstGeom prst="rect">
            <a:avLst/>
          </a:prstGeom>
        </p:spPr>
        <p:txBody>
          <a:bodyPr/>
          <a:lstStyle>
            <a:lvl1pPr defTabSz="896111">
              <a:defRPr sz="3136"/>
            </a:lvl1pPr>
          </a:lstStyle>
          <a:p>
            <a:r>
              <a:rPr lang="en-US" dirty="0"/>
              <a:t>Modules</a:t>
            </a:r>
            <a:endParaRPr dirty="0"/>
          </a:p>
        </p:txBody>
      </p:sp>
      <p:sp>
        <p:nvSpPr>
          <p:cNvPr id="160" name="Date Placeholder 3"/>
          <p:cNvSpPr txBox="1"/>
          <p:nvPr/>
        </p:nvSpPr>
        <p:spPr>
          <a:xfrm>
            <a:off x="607423" y="6550222"/>
            <a:ext cx="2042161"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rPr lang="en-US" dirty="0"/>
              <a:t>October 31</a:t>
            </a:r>
            <a:r>
              <a:rPr dirty="0"/>
              <a:t>, 2022</a:t>
            </a:r>
          </a:p>
        </p:txBody>
      </p:sp>
      <p:sp>
        <p:nvSpPr>
          <p:cNvPr id="5" name="Oval 4">
            <a:extLst>
              <a:ext uri="{FF2B5EF4-FFF2-40B4-BE49-F238E27FC236}">
                <a16:creationId xmlns:a16="http://schemas.microsoft.com/office/drawing/2014/main" id="{209A8C67-0E3E-C7A0-41A9-AAE028EAD0E2}"/>
              </a:ext>
            </a:extLst>
          </p:cNvPr>
          <p:cNvSpPr/>
          <p:nvPr/>
        </p:nvSpPr>
        <p:spPr>
          <a:xfrm>
            <a:off x="4876801" y="2219325"/>
            <a:ext cx="2057400" cy="20574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latin typeface="+mj-lt"/>
              </a:rPr>
              <a:t>Find nearest ATM &amp; Hotels</a:t>
            </a:r>
          </a:p>
        </p:txBody>
      </p:sp>
      <p:sp>
        <p:nvSpPr>
          <p:cNvPr id="6" name="Oval 5">
            <a:extLst>
              <a:ext uri="{FF2B5EF4-FFF2-40B4-BE49-F238E27FC236}">
                <a16:creationId xmlns:a16="http://schemas.microsoft.com/office/drawing/2014/main" id="{AED3F098-7A5A-D0AE-ECA5-E9C1C1559224}"/>
              </a:ext>
            </a:extLst>
          </p:cNvPr>
          <p:cNvSpPr/>
          <p:nvPr/>
        </p:nvSpPr>
        <p:spPr>
          <a:xfrm>
            <a:off x="7228230" y="983974"/>
            <a:ext cx="2057400" cy="20574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latin typeface="+mj-lt"/>
              </a:rPr>
              <a:t>Contact Us</a:t>
            </a:r>
          </a:p>
        </p:txBody>
      </p:sp>
      <p:sp>
        <p:nvSpPr>
          <p:cNvPr id="7" name="Oval 6">
            <a:extLst>
              <a:ext uri="{FF2B5EF4-FFF2-40B4-BE49-F238E27FC236}">
                <a16:creationId xmlns:a16="http://schemas.microsoft.com/office/drawing/2014/main" id="{A7A2AEEB-D552-2195-F52E-63CC11B8D5C2}"/>
              </a:ext>
            </a:extLst>
          </p:cNvPr>
          <p:cNvSpPr/>
          <p:nvPr/>
        </p:nvSpPr>
        <p:spPr>
          <a:xfrm>
            <a:off x="7124700" y="3415748"/>
            <a:ext cx="2247898" cy="20574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latin typeface="+mj-lt"/>
              </a:rPr>
              <a:t>User dashboard</a:t>
            </a:r>
          </a:p>
        </p:txBody>
      </p:sp>
      <p:sp>
        <p:nvSpPr>
          <p:cNvPr id="8" name="Oval 7">
            <a:extLst>
              <a:ext uri="{FF2B5EF4-FFF2-40B4-BE49-F238E27FC236}">
                <a16:creationId xmlns:a16="http://schemas.microsoft.com/office/drawing/2014/main" id="{093C02C2-4680-7CA4-2632-29AA915AE14A}"/>
              </a:ext>
            </a:extLst>
          </p:cNvPr>
          <p:cNvSpPr/>
          <p:nvPr/>
        </p:nvSpPr>
        <p:spPr>
          <a:xfrm>
            <a:off x="2628902" y="3429000"/>
            <a:ext cx="2057400" cy="20574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latin typeface="+mj-lt"/>
              </a:rPr>
              <a:t>Know more about the place</a:t>
            </a:r>
          </a:p>
        </p:txBody>
      </p:sp>
      <p:sp>
        <p:nvSpPr>
          <p:cNvPr id="9" name="Oval 8">
            <a:extLst>
              <a:ext uri="{FF2B5EF4-FFF2-40B4-BE49-F238E27FC236}">
                <a16:creationId xmlns:a16="http://schemas.microsoft.com/office/drawing/2014/main" id="{D3B97B6B-5B01-FFA7-E122-AE173B2077C6}"/>
              </a:ext>
            </a:extLst>
          </p:cNvPr>
          <p:cNvSpPr/>
          <p:nvPr/>
        </p:nvSpPr>
        <p:spPr>
          <a:xfrm>
            <a:off x="4876801" y="4467225"/>
            <a:ext cx="2057400" cy="20574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latin typeface="+mj-lt"/>
              </a:rPr>
              <a:t>Info about the events</a:t>
            </a:r>
          </a:p>
        </p:txBody>
      </p:sp>
      <p:sp>
        <p:nvSpPr>
          <p:cNvPr id="10" name="Oval 9">
            <a:extLst>
              <a:ext uri="{FF2B5EF4-FFF2-40B4-BE49-F238E27FC236}">
                <a16:creationId xmlns:a16="http://schemas.microsoft.com/office/drawing/2014/main" id="{D2082FF2-8CE5-CAE7-02F4-693EEACD0D8B}"/>
              </a:ext>
            </a:extLst>
          </p:cNvPr>
          <p:cNvSpPr/>
          <p:nvPr/>
        </p:nvSpPr>
        <p:spPr>
          <a:xfrm>
            <a:off x="2358038" y="990600"/>
            <a:ext cx="2057400" cy="20574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latin typeface="+mj-lt"/>
              </a:rPr>
              <a:t>Login &amp; </a:t>
            </a:r>
            <a:r>
              <a:rPr lang="en-US" b="1" dirty="0" err="1">
                <a:latin typeface="+mj-lt"/>
              </a:rPr>
              <a:t>SignUp</a:t>
            </a:r>
            <a:endParaRPr lang="en-US" b="1" dirty="0">
              <a:latin typeface="+mj-lt"/>
            </a:endParaRP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250" fill="hold"/>
                                        <p:tgtEl>
                                          <p:spTgt spid="1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DB11-D335-C643-ED39-E0B9792AFB5E}"/>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FB176B14-1B53-BF88-112D-E8AA5D055AC6}"/>
              </a:ext>
            </a:extLst>
          </p:cNvPr>
          <p:cNvPicPr>
            <a:picLocks noGrp="1" noChangeAspect="1"/>
          </p:cNvPicPr>
          <p:nvPr>
            <p:ph idx="1"/>
          </p:nvPr>
        </p:nvPicPr>
        <p:blipFill>
          <a:blip r:embed="rId2"/>
          <a:stretch>
            <a:fillRect/>
          </a:stretch>
        </p:blipFill>
        <p:spPr>
          <a:xfrm>
            <a:off x="1447801" y="1046012"/>
            <a:ext cx="9265726" cy="5202387"/>
          </a:xfrm>
        </p:spPr>
      </p:pic>
      <p:sp>
        <p:nvSpPr>
          <p:cNvPr id="4" name="Date Placeholder 3">
            <a:extLst>
              <a:ext uri="{FF2B5EF4-FFF2-40B4-BE49-F238E27FC236}">
                <a16:creationId xmlns:a16="http://schemas.microsoft.com/office/drawing/2014/main" id="{72E18D81-AE98-27E1-6740-48C367ACC2BF}"/>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26766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950F-12B6-32F3-C418-E09E7F606DBC}"/>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3E916DBA-7A24-D87C-F2D5-A868F62D1454}"/>
              </a:ext>
            </a:extLst>
          </p:cNvPr>
          <p:cNvPicPr>
            <a:picLocks noGrp="1" noChangeAspect="1"/>
          </p:cNvPicPr>
          <p:nvPr>
            <p:ph idx="1"/>
          </p:nvPr>
        </p:nvPicPr>
        <p:blipFill>
          <a:blip r:embed="rId2"/>
          <a:stretch>
            <a:fillRect/>
          </a:stretch>
        </p:blipFill>
        <p:spPr>
          <a:xfrm>
            <a:off x="1371600" y="809996"/>
            <a:ext cx="9448800" cy="5590804"/>
          </a:xfrm>
        </p:spPr>
      </p:pic>
      <p:sp>
        <p:nvSpPr>
          <p:cNvPr id="4" name="Date Placeholder 3">
            <a:extLst>
              <a:ext uri="{FF2B5EF4-FFF2-40B4-BE49-F238E27FC236}">
                <a16:creationId xmlns:a16="http://schemas.microsoft.com/office/drawing/2014/main" id="{2C68F83E-D4D3-86B8-2BF8-66C92E398B79}"/>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382690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716E-728A-CE02-417F-776FA160DD1F}"/>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66BA72A2-5998-BD54-3A41-01B8CC867BE7}"/>
              </a:ext>
            </a:extLst>
          </p:cNvPr>
          <p:cNvPicPr>
            <a:picLocks noGrp="1" noChangeAspect="1"/>
          </p:cNvPicPr>
          <p:nvPr>
            <p:ph idx="1"/>
          </p:nvPr>
        </p:nvPicPr>
        <p:blipFill>
          <a:blip r:embed="rId2"/>
          <a:stretch>
            <a:fillRect/>
          </a:stretch>
        </p:blipFill>
        <p:spPr>
          <a:xfrm>
            <a:off x="838200" y="861612"/>
            <a:ext cx="9982200" cy="5615388"/>
          </a:xfrm>
        </p:spPr>
      </p:pic>
      <p:sp>
        <p:nvSpPr>
          <p:cNvPr id="4" name="Date Placeholder 3">
            <a:extLst>
              <a:ext uri="{FF2B5EF4-FFF2-40B4-BE49-F238E27FC236}">
                <a16:creationId xmlns:a16="http://schemas.microsoft.com/office/drawing/2014/main" id="{0C45F3F7-22EB-BC17-CAB1-2D1B57537048}"/>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205986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0B1D-23BA-AB04-31EA-14BB10DA1FF4}"/>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FD7464D5-95E8-23F0-3222-F14F866FF175}"/>
              </a:ext>
            </a:extLst>
          </p:cNvPr>
          <p:cNvPicPr>
            <a:picLocks noGrp="1" noChangeAspect="1"/>
          </p:cNvPicPr>
          <p:nvPr>
            <p:ph idx="1"/>
          </p:nvPr>
        </p:nvPicPr>
        <p:blipFill>
          <a:blip r:embed="rId2"/>
          <a:stretch>
            <a:fillRect/>
          </a:stretch>
        </p:blipFill>
        <p:spPr>
          <a:xfrm>
            <a:off x="152400" y="838200"/>
            <a:ext cx="11430000" cy="5562600"/>
          </a:xfrm>
        </p:spPr>
      </p:pic>
      <p:sp>
        <p:nvSpPr>
          <p:cNvPr id="4" name="Date Placeholder 3">
            <a:extLst>
              <a:ext uri="{FF2B5EF4-FFF2-40B4-BE49-F238E27FC236}">
                <a16:creationId xmlns:a16="http://schemas.microsoft.com/office/drawing/2014/main" id="{7A6544BD-2245-08D9-8A8E-BA6739E622C8}"/>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1225482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D374-78D6-B55A-2DCF-1DC418E8A1F5}"/>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50BC9383-6555-D5C4-0AFB-A4EF19C40E67}"/>
              </a:ext>
            </a:extLst>
          </p:cNvPr>
          <p:cNvPicPr>
            <a:picLocks noGrp="1" noChangeAspect="1"/>
          </p:cNvPicPr>
          <p:nvPr>
            <p:ph idx="1"/>
          </p:nvPr>
        </p:nvPicPr>
        <p:blipFill>
          <a:blip r:embed="rId2"/>
          <a:stretch>
            <a:fillRect/>
          </a:stretch>
        </p:blipFill>
        <p:spPr>
          <a:xfrm>
            <a:off x="0" y="702647"/>
            <a:ext cx="12192000" cy="5847576"/>
          </a:xfrm>
        </p:spPr>
      </p:pic>
      <p:sp>
        <p:nvSpPr>
          <p:cNvPr id="4" name="Date Placeholder 3">
            <a:extLst>
              <a:ext uri="{FF2B5EF4-FFF2-40B4-BE49-F238E27FC236}">
                <a16:creationId xmlns:a16="http://schemas.microsoft.com/office/drawing/2014/main" id="{4C8A3DA4-9478-4D86-336D-BDD20B401841}"/>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337495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EE39-12B9-2095-AD5F-98659AB9A211}"/>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C0F24EDC-2AF4-2B01-59E5-23D1756825B5}"/>
              </a:ext>
            </a:extLst>
          </p:cNvPr>
          <p:cNvPicPr>
            <a:picLocks noGrp="1" noChangeAspect="1"/>
          </p:cNvPicPr>
          <p:nvPr>
            <p:ph idx="1"/>
          </p:nvPr>
        </p:nvPicPr>
        <p:blipFill>
          <a:blip r:embed="rId2"/>
          <a:stretch>
            <a:fillRect/>
          </a:stretch>
        </p:blipFill>
        <p:spPr>
          <a:xfrm>
            <a:off x="0" y="914400"/>
            <a:ext cx="12191999" cy="5635823"/>
          </a:xfrm>
        </p:spPr>
      </p:pic>
      <p:sp>
        <p:nvSpPr>
          <p:cNvPr id="4" name="Date Placeholder 3">
            <a:extLst>
              <a:ext uri="{FF2B5EF4-FFF2-40B4-BE49-F238E27FC236}">
                <a16:creationId xmlns:a16="http://schemas.microsoft.com/office/drawing/2014/main" id="{3517F646-12C6-608F-5603-4CB91093E390}"/>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3686564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A812-BAA5-47B9-533C-03AB60EF0399}"/>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432C5875-05DC-A3A8-E96F-5F69FDD48D20}"/>
              </a:ext>
            </a:extLst>
          </p:cNvPr>
          <p:cNvPicPr>
            <a:picLocks noGrp="1" noChangeAspect="1"/>
          </p:cNvPicPr>
          <p:nvPr>
            <p:ph idx="1"/>
          </p:nvPr>
        </p:nvPicPr>
        <p:blipFill>
          <a:blip r:embed="rId2"/>
          <a:stretch>
            <a:fillRect/>
          </a:stretch>
        </p:blipFill>
        <p:spPr>
          <a:xfrm>
            <a:off x="0" y="838199"/>
            <a:ext cx="12192000" cy="5712023"/>
          </a:xfrm>
        </p:spPr>
      </p:pic>
      <p:sp>
        <p:nvSpPr>
          <p:cNvPr id="4" name="Date Placeholder 3">
            <a:extLst>
              <a:ext uri="{FF2B5EF4-FFF2-40B4-BE49-F238E27FC236}">
                <a16:creationId xmlns:a16="http://schemas.microsoft.com/office/drawing/2014/main" id="{B87895D1-3399-3413-D795-062E4EF51F9A}"/>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116170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F20E-15E9-23C1-4C20-2813492BE06F}"/>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F7077A2E-883D-9A71-2217-B335373CB90F}"/>
              </a:ext>
            </a:extLst>
          </p:cNvPr>
          <p:cNvPicPr>
            <a:picLocks noGrp="1" noChangeAspect="1"/>
          </p:cNvPicPr>
          <p:nvPr>
            <p:ph idx="1"/>
          </p:nvPr>
        </p:nvPicPr>
        <p:blipFill>
          <a:blip r:embed="rId2"/>
          <a:stretch>
            <a:fillRect/>
          </a:stretch>
        </p:blipFill>
        <p:spPr>
          <a:xfrm>
            <a:off x="152400" y="838201"/>
            <a:ext cx="11956442" cy="5712022"/>
          </a:xfrm>
        </p:spPr>
      </p:pic>
      <p:sp>
        <p:nvSpPr>
          <p:cNvPr id="4" name="Date Placeholder 3">
            <a:extLst>
              <a:ext uri="{FF2B5EF4-FFF2-40B4-BE49-F238E27FC236}">
                <a16:creationId xmlns:a16="http://schemas.microsoft.com/office/drawing/2014/main" id="{7CB153B6-FCF9-3A63-9648-7DBBC5E4C591}"/>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24820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FFB7-59F5-9686-2019-C43594975A62}"/>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1707389B-ADE1-4F86-12DE-684F340DC150}"/>
              </a:ext>
            </a:extLst>
          </p:cNvPr>
          <p:cNvPicPr>
            <a:picLocks noGrp="1" noChangeAspect="1"/>
          </p:cNvPicPr>
          <p:nvPr>
            <p:ph idx="1"/>
          </p:nvPr>
        </p:nvPicPr>
        <p:blipFill>
          <a:blip r:embed="rId2"/>
          <a:stretch>
            <a:fillRect/>
          </a:stretch>
        </p:blipFill>
        <p:spPr>
          <a:xfrm>
            <a:off x="70454" y="838200"/>
            <a:ext cx="12045346" cy="5712023"/>
          </a:xfrm>
        </p:spPr>
      </p:pic>
      <p:sp>
        <p:nvSpPr>
          <p:cNvPr id="4" name="Date Placeholder 3">
            <a:extLst>
              <a:ext uri="{FF2B5EF4-FFF2-40B4-BE49-F238E27FC236}">
                <a16:creationId xmlns:a16="http://schemas.microsoft.com/office/drawing/2014/main" id="{FA5D6EED-615F-EDB6-5FE3-3A8227CF744E}"/>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58212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46DF-449C-74C4-A334-99A5A00D1AEF}"/>
              </a:ext>
            </a:extLst>
          </p:cNvPr>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id="{25072D76-C746-D6A3-5654-06DA5097C417}"/>
              </a:ext>
            </a:extLst>
          </p:cNvPr>
          <p:cNvPicPr>
            <a:picLocks noGrp="1" noChangeAspect="1"/>
          </p:cNvPicPr>
          <p:nvPr>
            <p:ph idx="1"/>
          </p:nvPr>
        </p:nvPicPr>
        <p:blipFill>
          <a:blip r:embed="rId2"/>
          <a:stretch>
            <a:fillRect/>
          </a:stretch>
        </p:blipFill>
        <p:spPr>
          <a:xfrm>
            <a:off x="25400" y="1"/>
            <a:ext cx="11328400" cy="6550222"/>
          </a:xfrm>
        </p:spPr>
      </p:pic>
      <p:sp>
        <p:nvSpPr>
          <p:cNvPr id="4" name="Date Placeholder 3">
            <a:extLst>
              <a:ext uri="{FF2B5EF4-FFF2-40B4-BE49-F238E27FC236}">
                <a16:creationId xmlns:a16="http://schemas.microsoft.com/office/drawing/2014/main" id="{1520003C-7AB6-F109-1BD5-1A014BB55488}"/>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1313992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C187-A888-246B-77CD-DFD4420126F4}"/>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558CCE0F-D25A-9849-BF3B-F6D6A7CE24FD}"/>
              </a:ext>
            </a:extLst>
          </p:cNvPr>
          <p:cNvPicPr>
            <a:picLocks noGrp="1" noChangeAspect="1"/>
          </p:cNvPicPr>
          <p:nvPr>
            <p:ph idx="1"/>
          </p:nvPr>
        </p:nvPicPr>
        <p:blipFill>
          <a:blip r:embed="rId2"/>
          <a:stretch>
            <a:fillRect/>
          </a:stretch>
        </p:blipFill>
        <p:spPr>
          <a:xfrm>
            <a:off x="75218" y="914400"/>
            <a:ext cx="12116782" cy="5635823"/>
          </a:xfrm>
        </p:spPr>
      </p:pic>
      <p:sp>
        <p:nvSpPr>
          <p:cNvPr id="4" name="Date Placeholder 3">
            <a:extLst>
              <a:ext uri="{FF2B5EF4-FFF2-40B4-BE49-F238E27FC236}">
                <a16:creationId xmlns:a16="http://schemas.microsoft.com/office/drawing/2014/main" id="{84EA70BF-72F0-D404-40D3-5A96F067A553}"/>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3579585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3F88-831A-8B7C-0659-4C2301C0951D}"/>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8257EBA4-4DE3-15D3-1893-0623F0BE0D04}"/>
              </a:ext>
            </a:extLst>
          </p:cNvPr>
          <p:cNvPicPr>
            <a:picLocks noGrp="1" noChangeAspect="1"/>
          </p:cNvPicPr>
          <p:nvPr>
            <p:ph idx="1"/>
          </p:nvPr>
        </p:nvPicPr>
        <p:blipFill>
          <a:blip r:embed="rId2"/>
          <a:stretch>
            <a:fillRect/>
          </a:stretch>
        </p:blipFill>
        <p:spPr>
          <a:xfrm>
            <a:off x="0" y="914400"/>
            <a:ext cx="12191999" cy="5635823"/>
          </a:xfrm>
        </p:spPr>
      </p:pic>
      <p:sp>
        <p:nvSpPr>
          <p:cNvPr id="4" name="Date Placeholder 3">
            <a:extLst>
              <a:ext uri="{FF2B5EF4-FFF2-40B4-BE49-F238E27FC236}">
                <a16:creationId xmlns:a16="http://schemas.microsoft.com/office/drawing/2014/main" id="{3FFD0E7B-95F1-D8D2-495D-32B4DFD5F487}"/>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3675520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6BEC-F334-6B25-E584-5C30165A6124}"/>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5AEA0C98-C9AE-40C1-7677-3BD0A01C6BFC}"/>
              </a:ext>
            </a:extLst>
          </p:cNvPr>
          <p:cNvPicPr>
            <a:picLocks noGrp="1" noChangeAspect="1"/>
          </p:cNvPicPr>
          <p:nvPr>
            <p:ph idx="1"/>
          </p:nvPr>
        </p:nvPicPr>
        <p:blipFill>
          <a:blip r:embed="rId2"/>
          <a:stretch>
            <a:fillRect/>
          </a:stretch>
        </p:blipFill>
        <p:spPr>
          <a:xfrm>
            <a:off x="79981" y="838199"/>
            <a:ext cx="12035820" cy="5712023"/>
          </a:xfrm>
        </p:spPr>
      </p:pic>
      <p:sp>
        <p:nvSpPr>
          <p:cNvPr id="4" name="Date Placeholder 3">
            <a:extLst>
              <a:ext uri="{FF2B5EF4-FFF2-40B4-BE49-F238E27FC236}">
                <a16:creationId xmlns:a16="http://schemas.microsoft.com/office/drawing/2014/main" id="{2560D5CC-D141-5E43-CD3E-DB660918C7D1}"/>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299548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8752-C31D-F7FA-67F8-77A3B972BC6E}"/>
              </a:ext>
            </a:extLst>
          </p:cNvPr>
          <p:cNvSpPr>
            <a:spLocks noGrp="1"/>
          </p:cNvSpPr>
          <p:nvPr>
            <p:ph type="title"/>
          </p:nvPr>
        </p:nvSpPr>
        <p:spPr/>
        <p:txBody>
          <a:bodyPr/>
          <a:lstStyle/>
          <a:p>
            <a:r>
              <a:rPr lang="en-US" dirty="0"/>
              <a:t>DESIGN</a:t>
            </a:r>
          </a:p>
        </p:txBody>
      </p:sp>
      <p:pic>
        <p:nvPicPr>
          <p:cNvPr id="6" name="Content Placeholder 5">
            <a:extLst>
              <a:ext uri="{FF2B5EF4-FFF2-40B4-BE49-F238E27FC236}">
                <a16:creationId xmlns:a16="http://schemas.microsoft.com/office/drawing/2014/main" id="{72FAE7AF-5624-1652-CB47-CC87BE4A66F0}"/>
              </a:ext>
            </a:extLst>
          </p:cNvPr>
          <p:cNvPicPr>
            <a:picLocks noGrp="1" noChangeAspect="1"/>
          </p:cNvPicPr>
          <p:nvPr>
            <p:ph idx="1"/>
          </p:nvPr>
        </p:nvPicPr>
        <p:blipFill>
          <a:blip r:embed="rId2"/>
          <a:stretch>
            <a:fillRect/>
          </a:stretch>
        </p:blipFill>
        <p:spPr>
          <a:xfrm>
            <a:off x="122848" y="838200"/>
            <a:ext cx="12069151" cy="5712023"/>
          </a:xfrm>
        </p:spPr>
      </p:pic>
      <p:sp>
        <p:nvSpPr>
          <p:cNvPr id="4" name="Date Placeholder 3">
            <a:extLst>
              <a:ext uri="{FF2B5EF4-FFF2-40B4-BE49-F238E27FC236}">
                <a16:creationId xmlns:a16="http://schemas.microsoft.com/office/drawing/2014/main" id="{73263A7C-0DE6-BC25-F8D1-06FA4E96053F}"/>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1083237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3537C1-2459-8E1D-A370-9C750B20495B}"/>
              </a:ext>
            </a:extLst>
          </p:cNvPr>
          <p:cNvSpPr>
            <a:spLocks noGrp="1"/>
          </p:cNvSpPr>
          <p:nvPr>
            <p:ph type="title"/>
          </p:nvPr>
        </p:nvSpPr>
        <p:spPr/>
        <p:txBody>
          <a:bodyPr/>
          <a:lstStyle/>
          <a:p>
            <a:r>
              <a:rPr lang="en-IN" dirty="0"/>
              <a:t>Features</a:t>
            </a:r>
          </a:p>
        </p:txBody>
      </p:sp>
      <p:sp>
        <p:nvSpPr>
          <p:cNvPr id="4" name="Date Placeholder 3">
            <a:extLst>
              <a:ext uri="{FF2B5EF4-FFF2-40B4-BE49-F238E27FC236}">
                <a16:creationId xmlns:a16="http://schemas.microsoft.com/office/drawing/2014/main" id="{E46AAFD3-11F2-4B9E-8D9B-7463BB7D96A9}"/>
              </a:ext>
            </a:extLst>
          </p:cNvPr>
          <p:cNvSpPr>
            <a:spLocks noGrp="1"/>
          </p:cNvSpPr>
          <p:nvPr>
            <p:ph type="dt" sz="half" idx="2"/>
          </p:nvPr>
        </p:nvSpPr>
        <p:spPr/>
        <p:txBody>
          <a:bodyPr/>
          <a:lstStyle/>
          <a:p>
            <a:r>
              <a:rPr lang="en-US" sz="1400" dirty="0">
                <a:solidFill>
                  <a:schemeClr val="bg1"/>
                </a:solidFill>
              </a:rPr>
              <a:t>October 31, 2022</a:t>
            </a:r>
          </a:p>
        </p:txBody>
      </p:sp>
      <p:graphicFrame>
        <p:nvGraphicFramePr>
          <p:cNvPr id="7" name="Diagram 6">
            <a:extLst>
              <a:ext uri="{FF2B5EF4-FFF2-40B4-BE49-F238E27FC236}">
                <a16:creationId xmlns:a16="http://schemas.microsoft.com/office/drawing/2014/main" id="{804F86D6-8072-9E98-9FFC-7AFB2C265DF2}"/>
              </a:ext>
            </a:extLst>
          </p:cNvPr>
          <p:cNvGraphicFramePr/>
          <p:nvPr>
            <p:extLst>
              <p:ext uri="{D42A27DB-BD31-4B8C-83A1-F6EECF244321}">
                <p14:modId xmlns:p14="http://schemas.microsoft.com/office/powerpoint/2010/main" val="2521506057"/>
              </p:ext>
            </p:extLst>
          </p:nvPr>
        </p:nvGraphicFramePr>
        <p:xfrm>
          <a:off x="914400" y="902255"/>
          <a:ext cx="10591800" cy="5355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26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6"/>
                                        </p:tgtEl>
                                        <p:attrNameLst>
                                          <p:attrName>style.color</p:attrName>
                                        </p:attrNameLst>
                                      </p:cBhvr>
                                      <p:to>
                                        <a:schemeClr val="bg1"/>
                                      </p:to>
                                    </p:animClr>
                                    <p:animClr clrSpc="rgb" dir="cw">
                                      <p:cBhvr>
                                        <p:cTn id="7" dur="250" autoRev="1" fill="remove"/>
                                        <p:tgtEl>
                                          <p:spTgt spid="6"/>
                                        </p:tgtEl>
                                        <p:attrNameLst>
                                          <p:attrName>fillcolor</p:attrName>
                                        </p:attrNameLst>
                                      </p:cBhvr>
                                      <p:to>
                                        <a:schemeClr val="bg1"/>
                                      </p:to>
                                    </p:animClr>
                                    <p:set>
                                      <p:cBhvr>
                                        <p:cTn id="8" dur="250" autoRev="1" fill="remove"/>
                                        <p:tgtEl>
                                          <p:spTgt spid="6"/>
                                        </p:tgtEl>
                                        <p:attrNameLst>
                                          <p:attrName>fill.type</p:attrName>
                                        </p:attrNameLst>
                                      </p:cBhvr>
                                      <p:to>
                                        <p:strVal val="solid"/>
                                      </p:to>
                                    </p:set>
                                    <p:set>
                                      <p:cBhvr>
                                        <p:cTn id="9"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3B68-3CA3-7ADD-41EE-734C476F5772}"/>
              </a:ext>
            </a:extLst>
          </p:cNvPr>
          <p:cNvSpPr>
            <a:spLocks noGrp="1"/>
          </p:cNvSpPr>
          <p:nvPr>
            <p:ph type="title"/>
          </p:nvPr>
        </p:nvSpPr>
        <p:spPr/>
        <p:txBody>
          <a:bodyPr/>
          <a:lstStyle/>
          <a:p>
            <a:r>
              <a:rPr lang="en-IN" dirty="0"/>
              <a:t>CRUD</a:t>
            </a:r>
          </a:p>
        </p:txBody>
      </p:sp>
      <p:sp>
        <p:nvSpPr>
          <p:cNvPr id="4" name="Date Placeholder 3">
            <a:extLst>
              <a:ext uri="{FF2B5EF4-FFF2-40B4-BE49-F238E27FC236}">
                <a16:creationId xmlns:a16="http://schemas.microsoft.com/office/drawing/2014/main" id="{930C8E32-BF3A-4F83-3E28-3AD2E088182B}"/>
              </a:ext>
            </a:extLst>
          </p:cNvPr>
          <p:cNvSpPr>
            <a:spLocks noGrp="1"/>
          </p:cNvSpPr>
          <p:nvPr>
            <p:ph type="dt" sz="half" idx="2"/>
          </p:nvPr>
        </p:nvSpPr>
        <p:spPr/>
        <p:txBody>
          <a:bodyPr/>
          <a:lstStyle/>
          <a:p>
            <a:r>
              <a:rPr lang="en-US" sz="1400" dirty="0">
                <a:solidFill>
                  <a:schemeClr val="bg1"/>
                </a:solidFill>
              </a:rPr>
              <a:t>October 31, 2022</a:t>
            </a:r>
          </a:p>
          <a:p>
            <a:endParaRPr lang="en-US" dirty="0"/>
          </a:p>
        </p:txBody>
      </p:sp>
      <p:sp>
        <p:nvSpPr>
          <p:cNvPr id="13" name="Rectangle: Diagonal Corners Rounded 12">
            <a:extLst>
              <a:ext uri="{FF2B5EF4-FFF2-40B4-BE49-F238E27FC236}">
                <a16:creationId xmlns:a16="http://schemas.microsoft.com/office/drawing/2014/main" id="{8DEA7156-D85A-7111-2511-9727904B1D1E}"/>
              </a:ext>
            </a:extLst>
          </p:cNvPr>
          <p:cNvSpPr/>
          <p:nvPr/>
        </p:nvSpPr>
        <p:spPr>
          <a:xfrm>
            <a:off x="4800600" y="2745582"/>
            <a:ext cx="2667000" cy="15240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a:ln w="0"/>
                <a:solidFill>
                  <a:schemeClr val="bg1">
                    <a:lumMod val="95000"/>
                  </a:schemeClr>
                </a:solidFill>
                <a:effectLst>
                  <a:outerShdw blurRad="38100" dist="19050" dir="2700000" algn="tl" rotWithShape="0">
                    <a:schemeClr val="dk1">
                      <a:alpha val="40000"/>
                    </a:schemeClr>
                  </a:outerShdw>
                </a:effectLst>
                <a:latin typeface="+mj-lt"/>
              </a:rPr>
              <a:t>CRUD</a:t>
            </a:r>
          </a:p>
          <a:p>
            <a:pPr algn="ctr"/>
            <a:r>
              <a:rPr lang="en-US" sz="2400" b="1" dirty="0">
                <a:ln w="0"/>
                <a:solidFill>
                  <a:schemeClr val="bg1">
                    <a:lumMod val="95000"/>
                  </a:schemeClr>
                </a:solidFill>
                <a:effectLst>
                  <a:outerShdw blurRad="38100" dist="19050" dir="2700000" algn="tl" rotWithShape="0">
                    <a:schemeClr val="dk1">
                      <a:alpha val="40000"/>
                    </a:schemeClr>
                  </a:outerShdw>
                </a:effectLst>
                <a:latin typeface="+mj-lt"/>
              </a:rPr>
              <a:t>OPERATIONS</a:t>
            </a:r>
          </a:p>
        </p:txBody>
      </p:sp>
      <p:sp>
        <p:nvSpPr>
          <p:cNvPr id="14" name="Rectangle: Diagonal Corners Rounded 13">
            <a:extLst>
              <a:ext uri="{FF2B5EF4-FFF2-40B4-BE49-F238E27FC236}">
                <a16:creationId xmlns:a16="http://schemas.microsoft.com/office/drawing/2014/main" id="{3C7E8D14-91DD-B62F-5804-F078A6D8C8FA}"/>
              </a:ext>
            </a:extLst>
          </p:cNvPr>
          <p:cNvSpPr/>
          <p:nvPr/>
        </p:nvSpPr>
        <p:spPr>
          <a:xfrm>
            <a:off x="2057400" y="1247775"/>
            <a:ext cx="2667000" cy="15240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a:ln w="0"/>
                <a:solidFill>
                  <a:schemeClr val="bg1">
                    <a:lumMod val="95000"/>
                  </a:schemeClr>
                </a:solidFill>
                <a:effectLst>
                  <a:outerShdw blurRad="38100" dist="19050" dir="2700000" algn="tl" rotWithShape="0">
                    <a:schemeClr val="dk1">
                      <a:alpha val="40000"/>
                    </a:schemeClr>
                  </a:outerShdw>
                </a:effectLst>
                <a:latin typeface="+mj-lt"/>
              </a:rPr>
              <a:t>ADD NEW USER</a:t>
            </a:r>
          </a:p>
        </p:txBody>
      </p:sp>
      <p:sp>
        <p:nvSpPr>
          <p:cNvPr id="15" name="Rectangle: Diagonal Corners Rounded 14">
            <a:extLst>
              <a:ext uri="{FF2B5EF4-FFF2-40B4-BE49-F238E27FC236}">
                <a16:creationId xmlns:a16="http://schemas.microsoft.com/office/drawing/2014/main" id="{1EA0F3C8-A5E9-1FF0-B86D-362C21421230}"/>
              </a:ext>
            </a:extLst>
          </p:cNvPr>
          <p:cNvSpPr/>
          <p:nvPr/>
        </p:nvSpPr>
        <p:spPr>
          <a:xfrm>
            <a:off x="7086600" y="4724400"/>
            <a:ext cx="2667000" cy="15240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a:ln w="0"/>
                <a:solidFill>
                  <a:schemeClr val="bg1">
                    <a:lumMod val="95000"/>
                  </a:schemeClr>
                </a:solidFill>
                <a:effectLst>
                  <a:outerShdw blurRad="38100" dist="19050" dir="2700000" algn="tl" rotWithShape="0">
                    <a:schemeClr val="dk1">
                      <a:alpha val="40000"/>
                    </a:schemeClr>
                  </a:outerShdw>
                </a:effectLst>
                <a:latin typeface="+mj-lt"/>
              </a:rPr>
              <a:t>DELETE USER ACCOUNT</a:t>
            </a:r>
          </a:p>
        </p:txBody>
      </p:sp>
      <p:sp>
        <p:nvSpPr>
          <p:cNvPr id="16" name="Rectangle: Diagonal Corners Rounded 15">
            <a:extLst>
              <a:ext uri="{FF2B5EF4-FFF2-40B4-BE49-F238E27FC236}">
                <a16:creationId xmlns:a16="http://schemas.microsoft.com/office/drawing/2014/main" id="{68D24A8C-48EE-01BA-82C0-2B0586FEDA68}"/>
              </a:ext>
            </a:extLst>
          </p:cNvPr>
          <p:cNvSpPr/>
          <p:nvPr/>
        </p:nvSpPr>
        <p:spPr>
          <a:xfrm>
            <a:off x="8001000" y="2290763"/>
            <a:ext cx="2667000" cy="15240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a:ln w="0"/>
                <a:solidFill>
                  <a:schemeClr val="bg1">
                    <a:lumMod val="95000"/>
                  </a:schemeClr>
                </a:solidFill>
                <a:effectLst>
                  <a:outerShdw blurRad="38100" dist="19050" dir="2700000" algn="tl" rotWithShape="0">
                    <a:schemeClr val="dk1">
                      <a:alpha val="40000"/>
                    </a:schemeClr>
                  </a:outerShdw>
                </a:effectLst>
                <a:latin typeface="+mj-lt"/>
              </a:rPr>
              <a:t>USER</a:t>
            </a:r>
          </a:p>
          <a:p>
            <a:pPr algn="ctr"/>
            <a:r>
              <a:rPr lang="en-US" sz="2400" b="1" dirty="0">
                <a:ln w="0"/>
                <a:solidFill>
                  <a:schemeClr val="bg1">
                    <a:lumMod val="95000"/>
                  </a:schemeClr>
                </a:solidFill>
                <a:effectLst>
                  <a:outerShdw blurRad="38100" dist="19050" dir="2700000" algn="tl" rotWithShape="0">
                    <a:schemeClr val="dk1">
                      <a:alpha val="40000"/>
                    </a:schemeClr>
                  </a:outerShdw>
                </a:effectLst>
                <a:latin typeface="+mj-lt"/>
              </a:rPr>
              <a:t>INTEREST</a:t>
            </a:r>
          </a:p>
        </p:txBody>
      </p:sp>
      <p:sp>
        <p:nvSpPr>
          <p:cNvPr id="17" name="Rectangle: Diagonal Corners Rounded 16">
            <a:extLst>
              <a:ext uri="{FF2B5EF4-FFF2-40B4-BE49-F238E27FC236}">
                <a16:creationId xmlns:a16="http://schemas.microsoft.com/office/drawing/2014/main" id="{906577CF-EDA5-E991-64F4-9EC2D99245BA}"/>
              </a:ext>
            </a:extLst>
          </p:cNvPr>
          <p:cNvSpPr/>
          <p:nvPr/>
        </p:nvSpPr>
        <p:spPr>
          <a:xfrm>
            <a:off x="5105400" y="742950"/>
            <a:ext cx="2667000" cy="15240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a:ln w="0"/>
                <a:solidFill>
                  <a:schemeClr val="bg1">
                    <a:lumMod val="95000"/>
                  </a:schemeClr>
                </a:solidFill>
                <a:effectLst>
                  <a:outerShdw blurRad="38100" dist="19050" dir="2700000" algn="tl" rotWithShape="0">
                    <a:schemeClr val="dk1">
                      <a:alpha val="40000"/>
                    </a:schemeClr>
                  </a:outerShdw>
                </a:effectLst>
                <a:latin typeface="+mj-lt"/>
              </a:rPr>
              <a:t>AUTHENTICATE USER </a:t>
            </a:r>
          </a:p>
        </p:txBody>
      </p:sp>
      <p:sp>
        <p:nvSpPr>
          <p:cNvPr id="18" name="Rectangle: Diagonal Corners Rounded 17">
            <a:extLst>
              <a:ext uri="{FF2B5EF4-FFF2-40B4-BE49-F238E27FC236}">
                <a16:creationId xmlns:a16="http://schemas.microsoft.com/office/drawing/2014/main" id="{79F6D294-8976-22D8-522B-FEE484DEF643}"/>
              </a:ext>
            </a:extLst>
          </p:cNvPr>
          <p:cNvSpPr/>
          <p:nvPr/>
        </p:nvSpPr>
        <p:spPr>
          <a:xfrm>
            <a:off x="3581400" y="4814888"/>
            <a:ext cx="2667000" cy="15240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a:ln w="0"/>
                <a:solidFill>
                  <a:schemeClr val="bg1">
                    <a:lumMod val="95000"/>
                  </a:schemeClr>
                </a:solidFill>
                <a:effectLst>
                  <a:outerShdw blurRad="38100" dist="19050" dir="2700000" algn="tl" rotWithShape="0">
                    <a:schemeClr val="dk1">
                      <a:alpha val="40000"/>
                    </a:schemeClr>
                  </a:outerShdw>
                </a:effectLst>
                <a:latin typeface="+mj-lt"/>
              </a:rPr>
              <a:t>PASSWORD ENCODING</a:t>
            </a:r>
          </a:p>
        </p:txBody>
      </p:sp>
      <p:sp>
        <p:nvSpPr>
          <p:cNvPr id="19" name="Rectangle: Diagonal Corners Rounded 18">
            <a:extLst>
              <a:ext uri="{FF2B5EF4-FFF2-40B4-BE49-F238E27FC236}">
                <a16:creationId xmlns:a16="http://schemas.microsoft.com/office/drawing/2014/main" id="{4C31DFC8-8B12-3B12-5CF5-3F30AD1C9595}"/>
              </a:ext>
            </a:extLst>
          </p:cNvPr>
          <p:cNvSpPr/>
          <p:nvPr/>
        </p:nvSpPr>
        <p:spPr>
          <a:xfrm>
            <a:off x="1495425" y="3098007"/>
            <a:ext cx="2667000" cy="15240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a:ln w="0"/>
                <a:solidFill>
                  <a:schemeClr val="bg1">
                    <a:lumMod val="95000"/>
                  </a:schemeClr>
                </a:solidFill>
                <a:effectLst>
                  <a:outerShdw blurRad="38100" dist="19050" dir="2700000" algn="tl" rotWithShape="0">
                    <a:schemeClr val="dk1">
                      <a:alpha val="40000"/>
                    </a:schemeClr>
                  </a:outerShdw>
                </a:effectLst>
                <a:latin typeface="+mj-lt"/>
              </a:rPr>
              <a:t>EDIT USER</a:t>
            </a:r>
          </a:p>
          <a:p>
            <a:pPr algn="ctr"/>
            <a:r>
              <a:rPr lang="en-US" sz="2400" b="1" dirty="0">
                <a:ln w="0"/>
                <a:solidFill>
                  <a:schemeClr val="bg1">
                    <a:lumMod val="95000"/>
                  </a:schemeClr>
                </a:solidFill>
                <a:effectLst>
                  <a:outerShdw blurRad="38100" dist="19050" dir="2700000" algn="tl" rotWithShape="0">
                    <a:schemeClr val="dk1">
                      <a:alpha val="40000"/>
                    </a:schemeClr>
                  </a:outerShdw>
                </a:effectLst>
                <a:latin typeface="+mj-lt"/>
              </a:rPr>
              <a:t>Account</a:t>
            </a:r>
          </a:p>
        </p:txBody>
      </p:sp>
    </p:spTree>
    <p:extLst>
      <p:ext uri="{BB962C8B-B14F-4D97-AF65-F5344CB8AC3E}">
        <p14:creationId xmlns:p14="http://schemas.microsoft.com/office/powerpoint/2010/main" val="315081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543E-B6F1-87D8-A175-3497830DC97E}"/>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9DA49BAA-48C6-5093-0AA1-EBD9B57A7D37}"/>
              </a:ext>
            </a:extLst>
          </p:cNvPr>
          <p:cNvSpPr>
            <a:spLocks noGrp="1"/>
          </p:cNvSpPr>
          <p:nvPr>
            <p:ph idx="1"/>
          </p:nvPr>
        </p:nvSpPr>
        <p:spPr>
          <a:xfrm>
            <a:off x="381000" y="1447800"/>
            <a:ext cx="11436904" cy="5029200"/>
          </a:xfrm>
        </p:spPr>
        <p:txBody>
          <a:bodyPr/>
          <a:lstStyle/>
          <a:p>
            <a:pPr marL="0" indent="0" algn="l">
              <a:buNone/>
            </a:pPr>
            <a:r>
              <a:rPr lang="en-US" sz="2000" b="0" i="0" dirty="0">
                <a:solidFill>
                  <a:srgbClr val="000000"/>
                </a:solidFill>
                <a:effectLst/>
                <a:latin typeface="lato" panose="020F0502020204030203" pitchFamily="34" charset="0"/>
              </a:rPr>
              <a:t>The development phase is when all documents from the previous step transfer into the system. The primary activities involved in the development phase are as follows:</a:t>
            </a:r>
          </a:p>
          <a:p>
            <a:pPr marL="0" indent="0" algn="l">
              <a:buNone/>
            </a:pPr>
            <a:endParaRPr lang="en-US" sz="2000" b="0" i="0" dirty="0">
              <a:solidFill>
                <a:srgbClr val="000000"/>
              </a:solidFill>
              <a:effectLst/>
              <a:latin typeface="lato" panose="020F0502020204030203" pitchFamily="34" charset="0"/>
            </a:endParaRPr>
          </a:p>
          <a:p>
            <a:pPr algn="l">
              <a:buFont typeface="+mj-lt"/>
              <a:buAutoNum type="arabicPeriod"/>
            </a:pPr>
            <a:r>
              <a:rPr lang="en-US" sz="2000" b="0" i="0" dirty="0">
                <a:solidFill>
                  <a:srgbClr val="000000"/>
                </a:solidFill>
                <a:effectLst/>
                <a:latin typeface="lato" panose="020F0502020204030203" pitchFamily="34" charset="0"/>
              </a:rPr>
              <a:t>      Development of IT infrastructure</a:t>
            </a:r>
          </a:p>
          <a:p>
            <a:pPr algn="l">
              <a:buFont typeface="+mj-lt"/>
              <a:buAutoNum type="arabicPeriod"/>
            </a:pPr>
            <a:r>
              <a:rPr lang="en-US" sz="2000" b="0" i="0" dirty="0">
                <a:solidFill>
                  <a:srgbClr val="000000"/>
                </a:solidFill>
                <a:effectLst/>
                <a:latin typeface="lato" panose="020F0502020204030203" pitchFamily="34" charset="0"/>
              </a:rPr>
              <a:t>      Development of database and code</a:t>
            </a:r>
          </a:p>
          <a:p>
            <a:pPr marL="0" indent="0">
              <a:buNone/>
            </a:pPr>
            <a:endParaRPr lang="en-US" dirty="0"/>
          </a:p>
        </p:txBody>
      </p:sp>
      <p:sp>
        <p:nvSpPr>
          <p:cNvPr id="4" name="Date Placeholder 3">
            <a:extLst>
              <a:ext uri="{FF2B5EF4-FFF2-40B4-BE49-F238E27FC236}">
                <a16:creationId xmlns:a16="http://schemas.microsoft.com/office/drawing/2014/main" id="{EC052BA3-8B80-6AC8-8CBA-02EC326D246D}"/>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614688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103D-96C3-5E26-A567-F93F2E954C23}"/>
              </a:ext>
            </a:extLst>
          </p:cNvPr>
          <p:cNvSpPr>
            <a:spLocks noGrp="1"/>
          </p:cNvSpPr>
          <p:nvPr>
            <p:ph type="title"/>
          </p:nvPr>
        </p:nvSpPr>
        <p:spPr/>
        <p:txBody>
          <a:bodyPr/>
          <a:lstStyle/>
          <a:p>
            <a:r>
              <a:rPr lang="en-IN" dirty="0"/>
              <a:t>Project Flow</a:t>
            </a:r>
          </a:p>
        </p:txBody>
      </p:sp>
      <p:sp>
        <p:nvSpPr>
          <p:cNvPr id="4" name="Date Placeholder 3">
            <a:extLst>
              <a:ext uri="{FF2B5EF4-FFF2-40B4-BE49-F238E27FC236}">
                <a16:creationId xmlns:a16="http://schemas.microsoft.com/office/drawing/2014/main" id="{EBCAB888-4402-C230-9AFD-6FC4E7016209}"/>
              </a:ext>
            </a:extLst>
          </p:cNvPr>
          <p:cNvSpPr>
            <a:spLocks noGrp="1"/>
          </p:cNvSpPr>
          <p:nvPr>
            <p:ph type="dt" sz="half" idx="2"/>
          </p:nvPr>
        </p:nvSpPr>
        <p:spPr/>
        <p:txBody>
          <a:bodyPr/>
          <a:lstStyle/>
          <a:p>
            <a:r>
              <a:rPr lang="en-US" sz="1400" dirty="0">
                <a:solidFill>
                  <a:schemeClr val="bg1"/>
                </a:solidFill>
              </a:rPr>
              <a:t>October 31, 2022</a:t>
            </a:r>
          </a:p>
        </p:txBody>
      </p:sp>
      <p:sp>
        <p:nvSpPr>
          <p:cNvPr id="8" name="Rectangle: Rounded Corners 7">
            <a:extLst>
              <a:ext uri="{FF2B5EF4-FFF2-40B4-BE49-F238E27FC236}">
                <a16:creationId xmlns:a16="http://schemas.microsoft.com/office/drawing/2014/main" id="{F534BF85-BAA1-B079-3595-402F417B94AD}"/>
              </a:ext>
            </a:extLst>
          </p:cNvPr>
          <p:cNvSpPr/>
          <p:nvPr/>
        </p:nvSpPr>
        <p:spPr>
          <a:xfrm>
            <a:off x="157167" y="1103412"/>
            <a:ext cx="1333500" cy="5334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HOME PAGE</a:t>
            </a:r>
          </a:p>
        </p:txBody>
      </p:sp>
      <p:cxnSp>
        <p:nvCxnSpPr>
          <p:cNvPr id="10" name="Straight Connector 9">
            <a:extLst>
              <a:ext uri="{FF2B5EF4-FFF2-40B4-BE49-F238E27FC236}">
                <a16:creationId xmlns:a16="http://schemas.microsoft.com/office/drawing/2014/main" id="{E1C87A12-A15E-A945-620D-E9369B752FCF}"/>
              </a:ext>
            </a:extLst>
          </p:cNvPr>
          <p:cNvCxnSpPr>
            <a:cxnSpLocks/>
          </p:cNvCxnSpPr>
          <p:nvPr/>
        </p:nvCxnSpPr>
        <p:spPr>
          <a:xfrm>
            <a:off x="957267" y="1636812"/>
            <a:ext cx="0" cy="48006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1690B25-A774-A775-C5F9-B908F8CD1934}"/>
              </a:ext>
            </a:extLst>
          </p:cNvPr>
          <p:cNvCxnSpPr>
            <a:cxnSpLocks/>
          </p:cNvCxnSpPr>
          <p:nvPr/>
        </p:nvCxnSpPr>
        <p:spPr>
          <a:xfrm>
            <a:off x="957267" y="2057400"/>
            <a:ext cx="947733" cy="0"/>
          </a:xfrm>
          <a:prstGeom prst="line">
            <a:avLst/>
          </a:prstGeom>
        </p:spPr>
        <p:style>
          <a:lnRef idx="2">
            <a:schemeClr val="dk1"/>
          </a:lnRef>
          <a:fillRef idx="0">
            <a:schemeClr val="dk1"/>
          </a:fillRef>
          <a:effectRef idx="1">
            <a:schemeClr val="dk1"/>
          </a:effectRef>
          <a:fontRef idx="minor">
            <a:schemeClr val="tx1"/>
          </a:fontRef>
        </p:style>
      </p:cxnSp>
      <p:sp>
        <p:nvSpPr>
          <p:cNvPr id="13" name="Rectangle: Rounded Corners 12">
            <a:extLst>
              <a:ext uri="{FF2B5EF4-FFF2-40B4-BE49-F238E27FC236}">
                <a16:creationId xmlns:a16="http://schemas.microsoft.com/office/drawing/2014/main" id="{835BB7B7-3AD1-3087-4B59-F60FEF67CC4F}"/>
              </a:ext>
            </a:extLst>
          </p:cNvPr>
          <p:cNvSpPr/>
          <p:nvPr/>
        </p:nvSpPr>
        <p:spPr>
          <a:xfrm>
            <a:off x="1914525" y="1790700"/>
            <a:ext cx="1600200" cy="5334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Navbar</a:t>
            </a:r>
          </a:p>
        </p:txBody>
      </p:sp>
      <p:sp>
        <p:nvSpPr>
          <p:cNvPr id="14" name="Rectangle: Rounded Corners 13">
            <a:extLst>
              <a:ext uri="{FF2B5EF4-FFF2-40B4-BE49-F238E27FC236}">
                <a16:creationId xmlns:a16="http://schemas.microsoft.com/office/drawing/2014/main" id="{C6D30B6C-8D6A-32DE-C9A6-3ACD599E79D1}"/>
              </a:ext>
            </a:extLst>
          </p:cNvPr>
          <p:cNvSpPr/>
          <p:nvPr/>
        </p:nvSpPr>
        <p:spPr>
          <a:xfrm>
            <a:off x="1924050" y="2895600"/>
            <a:ext cx="1600200" cy="53340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Interest </a:t>
            </a:r>
          </a:p>
        </p:txBody>
      </p:sp>
      <p:cxnSp>
        <p:nvCxnSpPr>
          <p:cNvPr id="15" name="Straight Connector 14">
            <a:extLst>
              <a:ext uri="{FF2B5EF4-FFF2-40B4-BE49-F238E27FC236}">
                <a16:creationId xmlns:a16="http://schemas.microsoft.com/office/drawing/2014/main" id="{99DB14EE-7D8A-CC91-A2F7-80A2941D1188}"/>
              </a:ext>
            </a:extLst>
          </p:cNvPr>
          <p:cNvCxnSpPr>
            <a:cxnSpLocks/>
          </p:cNvCxnSpPr>
          <p:nvPr/>
        </p:nvCxnSpPr>
        <p:spPr>
          <a:xfrm>
            <a:off x="957267" y="3162300"/>
            <a:ext cx="966783"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01444BB-CD8E-0F02-07BB-C4EDD8E5EB01}"/>
              </a:ext>
            </a:extLst>
          </p:cNvPr>
          <p:cNvCxnSpPr>
            <a:cxnSpLocks/>
            <a:endCxn id="17" idx="1"/>
          </p:cNvCxnSpPr>
          <p:nvPr/>
        </p:nvCxnSpPr>
        <p:spPr>
          <a:xfrm>
            <a:off x="957267" y="4267200"/>
            <a:ext cx="957258" cy="0"/>
          </a:xfrm>
          <a:prstGeom prst="line">
            <a:avLst/>
          </a:prstGeom>
        </p:spPr>
        <p:style>
          <a:lnRef idx="2">
            <a:schemeClr val="dk1"/>
          </a:lnRef>
          <a:fillRef idx="0">
            <a:schemeClr val="dk1"/>
          </a:fillRef>
          <a:effectRef idx="1">
            <a:schemeClr val="dk1"/>
          </a:effectRef>
          <a:fontRef idx="minor">
            <a:schemeClr val="tx1"/>
          </a:fontRef>
        </p:style>
      </p:cxnSp>
      <p:sp>
        <p:nvSpPr>
          <p:cNvPr id="17" name="Rectangle: Rounded Corners 16">
            <a:extLst>
              <a:ext uri="{FF2B5EF4-FFF2-40B4-BE49-F238E27FC236}">
                <a16:creationId xmlns:a16="http://schemas.microsoft.com/office/drawing/2014/main" id="{271573DF-3F8E-C566-4B49-8402E0834291}"/>
              </a:ext>
            </a:extLst>
          </p:cNvPr>
          <p:cNvSpPr/>
          <p:nvPr/>
        </p:nvSpPr>
        <p:spPr>
          <a:xfrm>
            <a:off x="1914525" y="4000500"/>
            <a:ext cx="1600200" cy="5334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latin typeface="+mj-lt"/>
              </a:rPr>
              <a:t>Ameneties</a:t>
            </a:r>
            <a:endParaRPr lang="en-US" dirty="0">
              <a:latin typeface="+mj-lt"/>
            </a:endParaRPr>
          </a:p>
        </p:txBody>
      </p:sp>
      <p:cxnSp>
        <p:nvCxnSpPr>
          <p:cNvPr id="18" name="Straight Connector 17">
            <a:extLst>
              <a:ext uri="{FF2B5EF4-FFF2-40B4-BE49-F238E27FC236}">
                <a16:creationId xmlns:a16="http://schemas.microsoft.com/office/drawing/2014/main" id="{8AA8F73A-AA70-CBC9-FE3A-C7813914D7AE}"/>
              </a:ext>
            </a:extLst>
          </p:cNvPr>
          <p:cNvCxnSpPr>
            <a:cxnSpLocks/>
          </p:cNvCxnSpPr>
          <p:nvPr/>
        </p:nvCxnSpPr>
        <p:spPr>
          <a:xfrm>
            <a:off x="3514725" y="4267200"/>
            <a:ext cx="1676397" cy="0"/>
          </a:xfrm>
          <a:prstGeom prst="line">
            <a:avLst/>
          </a:prstGeom>
        </p:spPr>
        <p:style>
          <a:lnRef idx="2">
            <a:schemeClr val="dk1"/>
          </a:lnRef>
          <a:fillRef idx="0">
            <a:schemeClr val="dk1"/>
          </a:fillRef>
          <a:effectRef idx="1">
            <a:schemeClr val="dk1"/>
          </a:effectRef>
          <a:fontRef idx="minor">
            <a:schemeClr val="tx1"/>
          </a:fontRef>
        </p:style>
      </p:cxnSp>
      <p:sp>
        <p:nvSpPr>
          <p:cNvPr id="19" name="Rectangle: Rounded Corners 18">
            <a:extLst>
              <a:ext uri="{FF2B5EF4-FFF2-40B4-BE49-F238E27FC236}">
                <a16:creationId xmlns:a16="http://schemas.microsoft.com/office/drawing/2014/main" id="{E11B0E58-AF60-8AA5-02A8-043CDE0FE418}"/>
              </a:ext>
            </a:extLst>
          </p:cNvPr>
          <p:cNvSpPr/>
          <p:nvPr/>
        </p:nvSpPr>
        <p:spPr>
          <a:xfrm>
            <a:off x="6019800" y="2514600"/>
            <a:ext cx="1752597" cy="5334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ATM </a:t>
            </a:r>
          </a:p>
        </p:txBody>
      </p:sp>
      <p:sp>
        <p:nvSpPr>
          <p:cNvPr id="20" name="Rectangle: Rounded Corners 19">
            <a:extLst>
              <a:ext uri="{FF2B5EF4-FFF2-40B4-BE49-F238E27FC236}">
                <a16:creationId xmlns:a16="http://schemas.microsoft.com/office/drawing/2014/main" id="{16850DF0-1611-F9A6-1FF6-689077007771}"/>
              </a:ext>
            </a:extLst>
          </p:cNvPr>
          <p:cNvSpPr/>
          <p:nvPr/>
        </p:nvSpPr>
        <p:spPr>
          <a:xfrm>
            <a:off x="6019800" y="3257550"/>
            <a:ext cx="1752599" cy="5334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HOTELS </a:t>
            </a:r>
          </a:p>
        </p:txBody>
      </p:sp>
      <p:sp>
        <p:nvSpPr>
          <p:cNvPr id="21" name="Rectangle: Rounded Corners 20">
            <a:extLst>
              <a:ext uri="{FF2B5EF4-FFF2-40B4-BE49-F238E27FC236}">
                <a16:creationId xmlns:a16="http://schemas.microsoft.com/office/drawing/2014/main" id="{08D6F39E-4171-44FA-E6C2-15AB19FE1994}"/>
              </a:ext>
            </a:extLst>
          </p:cNvPr>
          <p:cNvSpPr/>
          <p:nvPr/>
        </p:nvSpPr>
        <p:spPr>
          <a:xfrm>
            <a:off x="6019800" y="3962400"/>
            <a:ext cx="1600200" cy="5334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BANK</a:t>
            </a:r>
          </a:p>
        </p:txBody>
      </p:sp>
      <p:sp>
        <p:nvSpPr>
          <p:cNvPr id="22" name="Rectangle: Rounded Corners 21">
            <a:extLst>
              <a:ext uri="{FF2B5EF4-FFF2-40B4-BE49-F238E27FC236}">
                <a16:creationId xmlns:a16="http://schemas.microsoft.com/office/drawing/2014/main" id="{D946BB86-64F9-CFBA-9D9C-388260DAAAB8}"/>
              </a:ext>
            </a:extLst>
          </p:cNvPr>
          <p:cNvSpPr/>
          <p:nvPr/>
        </p:nvSpPr>
        <p:spPr>
          <a:xfrm>
            <a:off x="6019800" y="4714875"/>
            <a:ext cx="1600200" cy="5334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HOSPITALS</a:t>
            </a:r>
          </a:p>
        </p:txBody>
      </p:sp>
      <p:sp>
        <p:nvSpPr>
          <p:cNvPr id="23" name="Rectangle: Rounded Corners 22">
            <a:extLst>
              <a:ext uri="{FF2B5EF4-FFF2-40B4-BE49-F238E27FC236}">
                <a16:creationId xmlns:a16="http://schemas.microsoft.com/office/drawing/2014/main" id="{45CB8D1A-9535-5C7E-9E49-29DF4E9490CC}"/>
              </a:ext>
            </a:extLst>
          </p:cNvPr>
          <p:cNvSpPr/>
          <p:nvPr/>
        </p:nvSpPr>
        <p:spPr>
          <a:xfrm>
            <a:off x="6019800" y="5467350"/>
            <a:ext cx="1600200" cy="5334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MALLS</a:t>
            </a:r>
          </a:p>
        </p:txBody>
      </p:sp>
      <p:cxnSp>
        <p:nvCxnSpPr>
          <p:cNvPr id="24" name="Straight Connector 23">
            <a:extLst>
              <a:ext uri="{FF2B5EF4-FFF2-40B4-BE49-F238E27FC236}">
                <a16:creationId xmlns:a16="http://schemas.microsoft.com/office/drawing/2014/main" id="{C0B6B572-C9AE-66C0-49B8-734440DB5769}"/>
              </a:ext>
            </a:extLst>
          </p:cNvPr>
          <p:cNvCxnSpPr>
            <a:cxnSpLocks/>
          </p:cNvCxnSpPr>
          <p:nvPr/>
        </p:nvCxnSpPr>
        <p:spPr>
          <a:xfrm>
            <a:off x="5191125" y="2781300"/>
            <a:ext cx="0" cy="295275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7C35AA7B-4801-F20C-410E-4D34204D4416}"/>
              </a:ext>
            </a:extLst>
          </p:cNvPr>
          <p:cNvCxnSpPr>
            <a:cxnSpLocks/>
            <a:endCxn id="23" idx="1"/>
          </p:cNvCxnSpPr>
          <p:nvPr/>
        </p:nvCxnSpPr>
        <p:spPr>
          <a:xfrm>
            <a:off x="5191125" y="5734050"/>
            <a:ext cx="828675"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025462A9-8CB0-C190-D577-2F7598E5510D}"/>
              </a:ext>
            </a:extLst>
          </p:cNvPr>
          <p:cNvCxnSpPr>
            <a:cxnSpLocks/>
          </p:cNvCxnSpPr>
          <p:nvPr/>
        </p:nvCxnSpPr>
        <p:spPr>
          <a:xfrm>
            <a:off x="5191124" y="2781300"/>
            <a:ext cx="828675"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3B6942F0-686C-448E-5A27-C7973125103A}"/>
              </a:ext>
            </a:extLst>
          </p:cNvPr>
          <p:cNvCxnSpPr>
            <a:cxnSpLocks/>
          </p:cNvCxnSpPr>
          <p:nvPr/>
        </p:nvCxnSpPr>
        <p:spPr>
          <a:xfrm>
            <a:off x="5191123" y="3543300"/>
            <a:ext cx="828675"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EACA70F-6A83-DEB3-BD56-CDB0B5B84A5D}"/>
              </a:ext>
            </a:extLst>
          </p:cNvPr>
          <p:cNvCxnSpPr>
            <a:cxnSpLocks/>
          </p:cNvCxnSpPr>
          <p:nvPr/>
        </p:nvCxnSpPr>
        <p:spPr>
          <a:xfrm>
            <a:off x="5191122" y="4210050"/>
            <a:ext cx="828675" cy="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50A8F446-2075-9856-663E-C27F45C8FB62}"/>
              </a:ext>
            </a:extLst>
          </p:cNvPr>
          <p:cNvCxnSpPr>
            <a:cxnSpLocks/>
          </p:cNvCxnSpPr>
          <p:nvPr/>
        </p:nvCxnSpPr>
        <p:spPr>
          <a:xfrm>
            <a:off x="5205409" y="4981575"/>
            <a:ext cx="828675"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9113E505-D523-5294-3A23-7B6AAA9EACB8}"/>
              </a:ext>
            </a:extLst>
          </p:cNvPr>
          <p:cNvCxnSpPr>
            <a:cxnSpLocks/>
          </p:cNvCxnSpPr>
          <p:nvPr/>
        </p:nvCxnSpPr>
        <p:spPr>
          <a:xfrm>
            <a:off x="3514725" y="2057400"/>
            <a:ext cx="828675" cy="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B8C44FA8-EDBF-849B-BFB4-BCD51B897A49}"/>
              </a:ext>
            </a:extLst>
          </p:cNvPr>
          <p:cNvCxnSpPr>
            <a:cxnSpLocks/>
          </p:cNvCxnSpPr>
          <p:nvPr/>
        </p:nvCxnSpPr>
        <p:spPr>
          <a:xfrm>
            <a:off x="4343400" y="1251049"/>
            <a:ext cx="0" cy="892076"/>
          </a:xfrm>
          <a:prstGeom prst="line">
            <a:avLst/>
          </a:prstGeom>
        </p:spPr>
        <p:style>
          <a:lnRef idx="2">
            <a:schemeClr val="dk1"/>
          </a:lnRef>
          <a:fillRef idx="0">
            <a:schemeClr val="dk1"/>
          </a:fillRef>
          <a:effectRef idx="1">
            <a:schemeClr val="dk1"/>
          </a:effectRef>
          <a:fontRef idx="minor">
            <a:schemeClr val="tx1"/>
          </a:fontRef>
        </p:style>
      </p:cxnSp>
      <p:sp>
        <p:nvSpPr>
          <p:cNvPr id="44" name="Rectangle: Rounded Corners 43">
            <a:extLst>
              <a:ext uri="{FF2B5EF4-FFF2-40B4-BE49-F238E27FC236}">
                <a16:creationId xmlns:a16="http://schemas.microsoft.com/office/drawing/2014/main" id="{7FCA57CE-31E5-DC80-F248-F088D4A77217}"/>
              </a:ext>
            </a:extLst>
          </p:cNvPr>
          <p:cNvSpPr/>
          <p:nvPr/>
        </p:nvSpPr>
        <p:spPr>
          <a:xfrm>
            <a:off x="5715000" y="1876425"/>
            <a:ext cx="1795457" cy="5334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Login / </a:t>
            </a:r>
            <a:r>
              <a:rPr lang="en-US" dirty="0" err="1">
                <a:latin typeface="+mj-lt"/>
              </a:rPr>
              <a:t>SignUp</a:t>
            </a:r>
            <a:endParaRPr lang="en-US" dirty="0">
              <a:latin typeface="+mj-lt"/>
            </a:endParaRPr>
          </a:p>
        </p:txBody>
      </p:sp>
      <p:cxnSp>
        <p:nvCxnSpPr>
          <p:cNvPr id="45" name="Straight Connector 44">
            <a:extLst>
              <a:ext uri="{FF2B5EF4-FFF2-40B4-BE49-F238E27FC236}">
                <a16:creationId xmlns:a16="http://schemas.microsoft.com/office/drawing/2014/main" id="{CB762CC8-85B9-7836-DAAF-B43CA1EC3C18}"/>
              </a:ext>
            </a:extLst>
          </p:cNvPr>
          <p:cNvCxnSpPr>
            <a:cxnSpLocks/>
          </p:cNvCxnSpPr>
          <p:nvPr/>
        </p:nvCxnSpPr>
        <p:spPr>
          <a:xfrm>
            <a:off x="4352923" y="2143125"/>
            <a:ext cx="1362077" cy="0"/>
          </a:xfrm>
          <a:prstGeom prst="line">
            <a:avLst/>
          </a:prstGeom>
        </p:spPr>
        <p:style>
          <a:lnRef idx="2">
            <a:schemeClr val="dk1"/>
          </a:lnRef>
          <a:fillRef idx="0">
            <a:schemeClr val="dk1"/>
          </a:fillRef>
          <a:effectRef idx="1">
            <a:schemeClr val="dk1"/>
          </a:effectRef>
          <a:fontRef idx="minor">
            <a:schemeClr val="tx1"/>
          </a:fontRef>
        </p:style>
      </p:cxnSp>
      <p:sp>
        <p:nvSpPr>
          <p:cNvPr id="49" name="Rectangle: Rounded Corners 48">
            <a:extLst>
              <a:ext uri="{FF2B5EF4-FFF2-40B4-BE49-F238E27FC236}">
                <a16:creationId xmlns:a16="http://schemas.microsoft.com/office/drawing/2014/main" id="{BC57238D-D2C2-9BE7-EAB7-74BAE64CFAB9}"/>
              </a:ext>
            </a:extLst>
          </p:cNvPr>
          <p:cNvSpPr/>
          <p:nvPr/>
        </p:nvSpPr>
        <p:spPr>
          <a:xfrm>
            <a:off x="10401300" y="3356734"/>
            <a:ext cx="1600200" cy="54292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WEATHER</a:t>
            </a:r>
          </a:p>
        </p:txBody>
      </p:sp>
      <p:cxnSp>
        <p:nvCxnSpPr>
          <p:cNvPr id="50" name="Straight Connector 49">
            <a:extLst>
              <a:ext uri="{FF2B5EF4-FFF2-40B4-BE49-F238E27FC236}">
                <a16:creationId xmlns:a16="http://schemas.microsoft.com/office/drawing/2014/main" id="{0DCC7C7F-2D5A-7321-BDD4-32A394526368}"/>
              </a:ext>
            </a:extLst>
          </p:cNvPr>
          <p:cNvCxnSpPr>
            <a:cxnSpLocks/>
          </p:cNvCxnSpPr>
          <p:nvPr/>
        </p:nvCxnSpPr>
        <p:spPr>
          <a:xfrm flipV="1">
            <a:off x="4343400" y="1251049"/>
            <a:ext cx="1533527" cy="20538"/>
          </a:xfrm>
          <a:prstGeom prst="line">
            <a:avLst/>
          </a:prstGeom>
        </p:spPr>
        <p:style>
          <a:lnRef idx="2">
            <a:schemeClr val="dk1"/>
          </a:lnRef>
          <a:fillRef idx="0">
            <a:schemeClr val="dk1"/>
          </a:fillRef>
          <a:effectRef idx="1">
            <a:schemeClr val="dk1"/>
          </a:effectRef>
          <a:fontRef idx="minor">
            <a:schemeClr val="tx1"/>
          </a:fontRef>
        </p:style>
      </p:cxnSp>
      <p:sp>
        <p:nvSpPr>
          <p:cNvPr id="56" name="Rectangle: Rounded Corners 55">
            <a:extLst>
              <a:ext uri="{FF2B5EF4-FFF2-40B4-BE49-F238E27FC236}">
                <a16:creationId xmlns:a16="http://schemas.microsoft.com/office/drawing/2014/main" id="{1A923A54-8E4F-B3CF-9161-509E831159BD}"/>
              </a:ext>
            </a:extLst>
          </p:cNvPr>
          <p:cNvSpPr/>
          <p:nvPr/>
        </p:nvSpPr>
        <p:spPr>
          <a:xfrm>
            <a:off x="10434633" y="2243137"/>
            <a:ext cx="1600200" cy="54292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Other Function</a:t>
            </a:r>
          </a:p>
        </p:txBody>
      </p:sp>
      <p:sp>
        <p:nvSpPr>
          <p:cNvPr id="57" name="Arrow: Down 56">
            <a:extLst>
              <a:ext uri="{FF2B5EF4-FFF2-40B4-BE49-F238E27FC236}">
                <a16:creationId xmlns:a16="http://schemas.microsoft.com/office/drawing/2014/main" id="{A6F99BBA-256E-E175-0A62-720379760282}"/>
              </a:ext>
            </a:extLst>
          </p:cNvPr>
          <p:cNvSpPr/>
          <p:nvPr/>
        </p:nvSpPr>
        <p:spPr>
          <a:xfrm>
            <a:off x="10972799" y="2947573"/>
            <a:ext cx="395283"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4A2CB32B-7D20-E058-0753-908888CFBA2D}"/>
              </a:ext>
            </a:extLst>
          </p:cNvPr>
          <p:cNvSpPr/>
          <p:nvPr/>
        </p:nvSpPr>
        <p:spPr>
          <a:xfrm>
            <a:off x="5876927" y="1000125"/>
            <a:ext cx="1600200" cy="54292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Other Function</a:t>
            </a:r>
          </a:p>
        </p:txBody>
      </p:sp>
      <p:sp>
        <p:nvSpPr>
          <p:cNvPr id="62" name="Rectangle: Rounded Corners 61">
            <a:extLst>
              <a:ext uri="{FF2B5EF4-FFF2-40B4-BE49-F238E27FC236}">
                <a16:creationId xmlns:a16="http://schemas.microsoft.com/office/drawing/2014/main" id="{4C97E03A-323C-CDCE-CF9E-9A72EF8592A9}"/>
              </a:ext>
            </a:extLst>
          </p:cNvPr>
          <p:cNvSpPr/>
          <p:nvPr/>
        </p:nvSpPr>
        <p:spPr>
          <a:xfrm>
            <a:off x="10419724" y="4134678"/>
            <a:ext cx="1600200" cy="54292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TRANSLATOR</a:t>
            </a:r>
          </a:p>
        </p:txBody>
      </p:sp>
      <p:sp>
        <p:nvSpPr>
          <p:cNvPr id="63" name="Rectangle: Rounded Corners 62">
            <a:extLst>
              <a:ext uri="{FF2B5EF4-FFF2-40B4-BE49-F238E27FC236}">
                <a16:creationId xmlns:a16="http://schemas.microsoft.com/office/drawing/2014/main" id="{1666F4AA-B855-9CFE-45F9-191CBA2C299B}"/>
              </a:ext>
            </a:extLst>
          </p:cNvPr>
          <p:cNvSpPr/>
          <p:nvPr/>
        </p:nvSpPr>
        <p:spPr>
          <a:xfrm>
            <a:off x="10401300" y="4958384"/>
            <a:ext cx="1600200" cy="54292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TRANSPORT</a:t>
            </a:r>
          </a:p>
        </p:txBody>
      </p:sp>
      <p:sp>
        <p:nvSpPr>
          <p:cNvPr id="3" name="Rectangle: Rounded Corners 2">
            <a:extLst>
              <a:ext uri="{FF2B5EF4-FFF2-40B4-BE49-F238E27FC236}">
                <a16:creationId xmlns:a16="http://schemas.microsoft.com/office/drawing/2014/main" id="{AE4E7AA9-32E2-013F-47C8-CF913D251E47}"/>
              </a:ext>
            </a:extLst>
          </p:cNvPr>
          <p:cNvSpPr/>
          <p:nvPr/>
        </p:nvSpPr>
        <p:spPr>
          <a:xfrm>
            <a:off x="10435894" y="5754756"/>
            <a:ext cx="1539106" cy="5429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EVENTS</a:t>
            </a:r>
          </a:p>
        </p:txBody>
      </p:sp>
    </p:spTree>
    <p:extLst>
      <p:ext uri="{BB962C8B-B14F-4D97-AF65-F5344CB8AC3E}">
        <p14:creationId xmlns:p14="http://schemas.microsoft.com/office/powerpoint/2010/main" val="11415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7074-BC3C-8EBB-1F19-72A986F0DD9E}"/>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7D4A1AC0-5A1E-6825-AC39-BE8B5228C96C}"/>
              </a:ext>
            </a:extLst>
          </p:cNvPr>
          <p:cNvSpPr>
            <a:spLocks noGrp="1"/>
          </p:cNvSpPr>
          <p:nvPr>
            <p:ph idx="1"/>
          </p:nvPr>
        </p:nvSpPr>
        <p:spPr>
          <a:xfrm>
            <a:off x="381000" y="1524000"/>
            <a:ext cx="11436904" cy="4953000"/>
          </a:xfrm>
        </p:spPr>
        <p:txBody>
          <a:bodyPr/>
          <a:lstStyle/>
          <a:p>
            <a:pPr marL="0" indent="0" algn="l">
              <a:buNone/>
            </a:pPr>
            <a:r>
              <a:rPr lang="en-US" sz="2000" b="0" i="0" dirty="0">
                <a:solidFill>
                  <a:srgbClr val="000000"/>
                </a:solidFill>
                <a:effectLst/>
                <a:latin typeface="lato" panose="020F0502020204030203" pitchFamily="34" charset="0"/>
              </a:rPr>
              <a:t>All pieces of code are integrated during the testing phase and deployed in the testing environment. Testers then work through </a:t>
            </a:r>
            <a:r>
              <a:rPr lang="en-US" sz="2000" b="0" i="0" u="none" strike="noStrike" dirty="0">
                <a:solidFill>
                  <a:schemeClr val="tx1"/>
                </a:solidFill>
                <a:effectLst/>
                <a:latin typeface="lato" panose="020F0502020204030203" pitchFamily="34" charset="0"/>
              </a:rPr>
              <a:t>Software Testing Life Cycle</a:t>
            </a:r>
            <a:r>
              <a:rPr lang="en-US" sz="2000" b="0" i="0" dirty="0">
                <a:solidFill>
                  <a:schemeClr val="tx1"/>
                </a:solidFill>
                <a:effectLst/>
                <a:latin typeface="lato" panose="020F0502020204030203" pitchFamily="34" charset="0"/>
              </a:rPr>
              <a:t> </a:t>
            </a:r>
            <a:r>
              <a:rPr lang="en-US" sz="2000" b="0" i="0" dirty="0">
                <a:solidFill>
                  <a:srgbClr val="000000"/>
                </a:solidFill>
                <a:effectLst/>
                <a:latin typeface="lato" panose="020F0502020204030203" pitchFamily="34" charset="0"/>
              </a:rPr>
              <a:t>activities to check the system for errors, bugs, and defects to verify the system’s functionalities work as expected. The two primary activities involved in the testing phase are as follows:</a:t>
            </a:r>
          </a:p>
          <a:p>
            <a:pPr marL="0" indent="0" algn="l">
              <a:buNone/>
            </a:pPr>
            <a:endParaRPr lang="en-US" sz="2000" b="0" i="0" dirty="0">
              <a:solidFill>
                <a:srgbClr val="000000"/>
              </a:solidFill>
              <a:effectLst/>
              <a:latin typeface="lato" panose="020F0502020204030203" pitchFamily="34" charset="0"/>
            </a:endParaRPr>
          </a:p>
          <a:p>
            <a:pPr algn="l">
              <a:buFont typeface="+mj-lt"/>
              <a:buAutoNum type="arabicPeriod"/>
            </a:pPr>
            <a:r>
              <a:rPr lang="en-US" sz="2000" b="0" i="0" dirty="0">
                <a:solidFill>
                  <a:srgbClr val="000000"/>
                </a:solidFill>
                <a:effectLst/>
                <a:latin typeface="lato" panose="020F0502020204030203" pitchFamily="34" charset="0"/>
              </a:rPr>
              <a:t>   Writing test cases</a:t>
            </a:r>
          </a:p>
          <a:p>
            <a:pPr algn="l">
              <a:buFont typeface="+mj-lt"/>
              <a:buAutoNum type="arabicPeriod"/>
            </a:pPr>
            <a:r>
              <a:rPr lang="en-US" sz="2000" b="0" i="0" dirty="0">
                <a:solidFill>
                  <a:srgbClr val="000000"/>
                </a:solidFill>
                <a:effectLst/>
                <a:latin typeface="lato" panose="020F0502020204030203" pitchFamily="34" charset="0"/>
              </a:rPr>
              <a:t>   Execution of test cases</a:t>
            </a:r>
          </a:p>
          <a:p>
            <a:pPr marL="0" indent="0">
              <a:buNone/>
            </a:pPr>
            <a:endParaRPr lang="en-US" dirty="0"/>
          </a:p>
        </p:txBody>
      </p:sp>
      <p:sp>
        <p:nvSpPr>
          <p:cNvPr id="4" name="Date Placeholder 3">
            <a:extLst>
              <a:ext uri="{FF2B5EF4-FFF2-40B4-BE49-F238E27FC236}">
                <a16:creationId xmlns:a16="http://schemas.microsoft.com/office/drawing/2014/main" id="{95231B05-1E18-E525-4C5E-BFC84F142ED9}"/>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4192906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54D2-378F-12F8-BBAE-270C754EA71C}"/>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6FE4E80C-CAEF-701D-2EDB-15EBF36A5284}"/>
              </a:ext>
            </a:extLst>
          </p:cNvPr>
          <p:cNvSpPr>
            <a:spLocks noGrp="1"/>
          </p:cNvSpPr>
          <p:nvPr>
            <p:ph idx="1"/>
          </p:nvPr>
        </p:nvSpPr>
        <p:spPr>
          <a:xfrm>
            <a:off x="381000" y="1524000"/>
            <a:ext cx="11436904" cy="4953000"/>
          </a:xfrm>
        </p:spPr>
        <p:txBody>
          <a:bodyPr/>
          <a:lstStyle/>
          <a:p>
            <a:r>
              <a:rPr lang="en-US" sz="2000" b="0" i="0" dirty="0">
                <a:solidFill>
                  <a:srgbClr val="000000"/>
                </a:solidFill>
                <a:effectLst/>
                <a:latin typeface="lato" panose="020F0502020204030203" pitchFamily="34" charset="0"/>
              </a:rPr>
              <a:t>During this next phase, the system is deployed to a real-life (the client’s) environment where actual users can begin operating the system. All data and components are present in the production environment. This phase is also called ‘delivery.’</a:t>
            </a:r>
          </a:p>
          <a:p>
            <a:pPr marL="0" indent="0">
              <a:buNone/>
            </a:pPr>
            <a:endParaRPr lang="en-US" dirty="0"/>
          </a:p>
        </p:txBody>
      </p:sp>
      <p:sp>
        <p:nvSpPr>
          <p:cNvPr id="4" name="Date Placeholder 3">
            <a:extLst>
              <a:ext uri="{FF2B5EF4-FFF2-40B4-BE49-F238E27FC236}">
                <a16:creationId xmlns:a16="http://schemas.microsoft.com/office/drawing/2014/main" id="{95B5F7D3-4029-B92B-9688-4AD090D54DE0}"/>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108572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9F09-EC68-41CA-7312-A3B39CC049C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E9F607F-1FF8-5964-3B8B-5DDA98A6A0D3}"/>
              </a:ext>
            </a:extLst>
          </p:cNvPr>
          <p:cNvSpPr>
            <a:spLocks noGrp="1"/>
          </p:cNvSpPr>
          <p:nvPr>
            <p:ph idx="1"/>
          </p:nvPr>
        </p:nvSpPr>
        <p:spPr>
          <a:xfrm>
            <a:off x="762000" y="1219200"/>
            <a:ext cx="11055904" cy="5257800"/>
          </a:xfrm>
        </p:spPr>
        <p:txBody>
          <a:bodyPr/>
          <a:lstStyle/>
          <a:p>
            <a:r>
              <a:rPr lang="en-US" dirty="0"/>
              <a:t>Introduction​</a:t>
            </a:r>
          </a:p>
          <a:p>
            <a:r>
              <a:rPr lang="en-US" dirty="0"/>
              <a:t>Objective</a:t>
            </a:r>
          </a:p>
          <a:p>
            <a:r>
              <a:rPr lang="en-US" dirty="0"/>
              <a:t>Application</a:t>
            </a:r>
          </a:p>
          <a:p>
            <a:r>
              <a:rPr lang="en-US" dirty="0"/>
              <a:t>​Methodology</a:t>
            </a:r>
          </a:p>
          <a:p>
            <a:r>
              <a:rPr lang="en-US" dirty="0"/>
              <a:t>Hardware And Software Required</a:t>
            </a:r>
          </a:p>
          <a:p>
            <a:r>
              <a:rPr lang="en-US" dirty="0"/>
              <a:t>​Summary​</a:t>
            </a:r>
          </a:p>
          <a:p>
            <a:pPr marL="0" indent="0">
              <a:buNone/>
            </a:pPr>
            <a:endParaRPr lang="en-US" dirty="0"/>
          </a:p>
        </p:txBody>
      </p:sp>
      <p:sp>
        <p:nvSpPr>
          <p:cNvPr id="4" name="Date Placeholder 3">
            <a:extLst>
              <a:ext uri="{FF2B5EF4-FFF2-40B4-BE49-F238E27FC236}">
                <a16:creationId xmlns:a16="http://schemas.microsoft.com/office/drawing/2014/main" id="{AEB871BB-BDFD-5BD4-B83A-416BA0044521}"/>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3922460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9027-75C6-1F7E-DAF3-0D761FCF6D8A}"/>
              </a:ext>
            </a:extLst>
          </p:cNvPr>
          <p:cNvSpPr>
            <a:spLocks noGrp="1"/>
          </p:cNvSpPr>
          <p:nvPr>
            <p:ph type="title"/>
          </p:nvPr>
        </p:nvSpPr>
        <p:spPr/>
        <p:txBody>
          <a:bodyPr/>
          <a:lstStyle/>
          <a:p>
            <a:r>
              <a:rPr lang="en-IN" b="1" dirty="0"/>
              <a:t>REGARDS</a:t>
            </a:r>
          </a:p>
        </p:txBody>
      </p:sp>
      <p:sp>
        <p:nvSpPr>
          <p:cNvPr id="4" name="Date Placeholder 3">
            <a:extLst>
              <a:ext uri="{FF2B5EF4-FFF2-40B4-BE49-F238E27FC236}">
                <a16:creationId xmlns:a16="http://schemas.microsoft.com/office/drawing/2014/main" id="{CD784245-12F0-A3E9-B7B2-C69C2B18AA7E}"/>
              </a:ext>
            </a:extLst>
          </p:cNvPr>
          <p:cNvSpPr>
            <a:spLocks noGrp="1"/>
          </p:cNvSpPr>
          <p:nvPr>
            <p:ph type="dt" sz="half" idx="2"/>
          </p:nvPr>
        </p:nvSpPr>
        <p:spPr/>
        <p:txBody>
          <a:bodyPr/>
          <a:lstStyle/>
          <a:p>
            <a:r>
              <a:rPr lang="en-US" sz="1400" dirty="0"/>
              <a:t>October 31, 2022</a:t>
            </a:r>
          </a:p>
        </p:txBody>
      </p:sp>
      <p:sp>
        <p:nvSpPr>
          <p:cNvPr id="6" name="Content Placeholder 5">
            <a:extLst>
              <a:ext uri="{FF2B5EF4-FFF2-40B4-BE49-F238E27FC236}">
                <a16:creationId xmlns:a16="http://schemas.microsoft.com/office/drawing/2014/main" id="{6ABD12F1-03BE-944E-56DB-5D5E66C6F85B}"/>
              </a:ext>
            </a:extLst>
          </p:cNvPr>
          <p:cNvSpPr>
            <a:spLocks noGrp="1"/>
          </p:cNvSpPr>
          <p:nvPr>
            <p:ph idx="1"/>
          </p:nvPr>
        </p:nvSpPr>
        <p:spPr>
          <a:xfrm>
            <a:off x="457201" y="1523999"/>
            <a:ext cx="10363200" cy="4800601"/>
          </a:xfrm>
        </p:spPr>
        <p:txBody>
          <a:bodyPr>
            <a:normAutofit fontScale="77500" lnSpcReduction="20000"/>
          </a:bodyPr>
          <a:lstStyle/>
          <a:p>
            <a:pPr marL="0" indent="0">
              <a:buNone/>
            </a:pPr>
            <a:r>
              <a:rPr lang="en-US" sz="4100" b="1" i="1" dirty="0">
                <a:solidFill>
                  <a:srgbClr val="202124"/>
                </a:solidFill>
                <a:effectLst/>
                <a:latin typeface="arial" panose="020B0604020202020204" pitchFamily="34" charset="0"/>
              </a:rPr>
              <a:t>“</a:t>
            </a:r>
            <a:r>
              <a:rPr lang="en-US" sz="4100" b="1" i="1" dirty="0">
                <a:solidFill>
                  <a:srgbClr val="242424"/>
                </a:solidFill>
                <a:effectLst/>
                <a:latin typeface="-apple-system"/>
              </a:rPr>
              <a:t>Everyone wants to live on top of the mountain, but all the happiness and growth occurs while you’re climbing it.</a:t>
            </a:r>
            <a:r>
              <a:rPr lang="en-US" sz="4100" b="1" i="1" dirty="0">
                <a:solidFill>
                  <a:srgbClr val="202124"/>
                </a:solidFill>
                <a:effectLst/>
                <a:latin typeface="arial" panose="020B0604020202020204" pitchFamily="34" charset="0"/>
              </a:rPr>
              <a:t> “</a:t>
            </a:r>
          </a:p>
          <a:p>
            <a:pPr marL="0" indent="0">
              <a:buNone/>
            </a:pPr>
            <a:r>
              <a:rPr lang="en-US" sz="2600" i="1" dirty="0">
                <a:solidFill>
                  <a:srgbClr val="202124"/>
                </a:solidFill>
                <a:latin typeface="arial" panose="020B0604020202020204" pitchFamily="34" charset="0"/>
              </a:rPr>
              <a:t>                     - Thank you</a:t>
            </a:r>
          </a:p>
          <a:p>
            <a:pPr marL="0" indent="0">
              <a:buNone/>
            </a:pPr>
            <a:r>
              <a:rPr lang="en-US" sz="2600" i="1" dirty="0">
                <a:solidFill>
                  <a:srgbClr val="202124"/>
                </a:solidFill>
                <a:latin typeface="arial" panose="020B0604020202020204" pitchFamily="34" charset="0"/>
              </a:rPr>
              <a:t>                                    Bhavna Corp</a:t>
            </a:r>
          </a:p>
          <a:p>
            <a:pPr marL="0" indent="0">
              <a:buNone/>
            </a:pPr>
            <a:endParaRPr lang="en-US" sz="4000" dirty="0">
              <a:solidFill>
                <a:srgbClr val="202124"/>
              </a:solidFill>
              <a:latin typeface="arial" panose="020B0604020202020204" pitchFamily="34" charset="0"/>
            </a:endParaRPr>
          </a:p>
          <a:p>
            <a:pPr marL="0" indent="0">
              <a:buNone/>
            </a:pPr>
            <a:endParaRPr lang="en-US" sz="4000" b="0" i="0" dirty="0">
              <a:solidFill>
                <a:srgbClr val="202124"/>
              </a:solidFill>
              <a:effectLst/>
              <a:latin typeface="arial" panose="020B0604020202020204" pitchFamily="34" charset="0"/>
            </a:endParaRPr>
          </a:p>
          <a:p>
            <a:pPr marL="0" indent="0">
              <a:buNone/>
            </a:pPr>
            <a:r>
              <a:rPr lang="en-US" sz="4000" b="0" i="0" dirty="0">
                <a:solidFill>
                  <a:srgbClr val="202124"/>
                </a:solidFill>
                <a:effectLst/>
                <a:latin typeface="arial" panose="020B0604020202020204" pitchFamily="34" charset="0"/>
              </a:rPr>
              <a:t>"</a:t>
            </a:r>
            <a:r>
              <a:rPr lang="en-US" sz="4000" b="1" i="0" dirty="0">
                <a:solidFill>
                  <a:srgbClr val="202124"/>
                </a:solidFill>
                <a:effectLst/>
                <a:latin typeface="arial" panose="020B0604020202020204" pitchFamily="34" charset="0"/>
              </a:rPr>
              <a:t>Better than a thousand days of diligent    study is one day with a great teacher</a:t>
            </a:r>
            <a:r>
              <a:rPr lang="en-US" sz="4000" b="0" i="0" dirty="0">
                <a:solidFill>
                  <a:srgbClr val="202124"/>
                </a:solidFill>
                <a:effectLst/>
                <a:latin typeface="arial" panose="020B0604020202020204" pitchFamily="34" charset="0"/>
              </a:rPr>
              <a:t>.“</a:t>
            </a:r>
          </a:p>
          <a:p>
            <a:pPr marL="0" indent="0">
              <a:buNone/>
            </a:pPr>
            <a:r>
              <a:rPr lang="en-US" sz="2800" dirty="0">
                <a:solidFill>
                  <a:srgbClr val="202124"/>
                </a:solidFill>
                <a:latin typeface="arial" panose="020B0604020202020204" pitchFamily="34" charset="0"/>
              </a:rPr>
              <a:t>                            </a:t>
            </a:r>
            <a:r>
              <a:rPr lang="en-US" sz="2400" i="1" dirty="0">
                <a:solidFill>
                  <a:srgbClr val="202124"/>
                </a:solidFill>
                <a:latin typeface="arial" panose="020B0604020202020204" pitchFamily="34" charset="0"/>
              </a:rPr>
              <a:t> </a:t>
            </a:r>
            <a:r>
              <a:rPr lang="en-US" sz="2800" i="1" dirty="0">
                <a:latin typeface="+mn-lt"/>
              </a:rPr>
              <a:t>- Thank You</a:t>
            </a:r>
          </a:p>
          <a:p>
            <a:pPr marL="0" indent="0">
              <a:buNone/>
            </a:pPr>
            <a:r>
              <a:rPr lang="en-US" sz="2800" i="1" dirty="0">
                <a:latin typeface="+mn-lt"/>
              </a:rPr>
              <a:t>                                                </a:t>
            </a:r>
            <a:r>
              <a:rPr lang="en-US" sz="2800" i="1" dirty="0" err="1">
                <a:latin typeface="+mn-lt"/>
              </a:rPr>
              <a:t>Niteen</a:t>
            </a:r>
            <a:r>
              <a:rPr lang="en-US" sz="2800" i="1" dirty="0">
                <a:latin typeface="+mn-lt"/>
              </a:rPr>
              <a:t> Sir</a:t>
            </a:r>
            <a:r>
              <a:rPr lang="en-US" sz="2800" dirty="0">
                <a:solidFill>
                  <a:srgbClr val="202124"/>
                </a:solidFill>
                <a:latin typeface="arial" panose="020B0604020202020204" pitchFamily="34" charset="0"/>
              </a:rPr>
              <a:t>   </a:t>
            </a:r>
          </a:p>
          <a:p>
            <a:pPr marL="0" indent="0">
              <a:buNone/>
            </a:pPr>
            <a:r>
              <a:rPr lang="en-US" sz="2800" i="1" dirty="0">
                <a:solidFill>
                  <a:srgbClr val="202124"/>
                </a:solidFill>
                <a:latin typeface="arial" panose="020B0604020202020204" pitchFamily="34" charset="0"/>
              </a:rPr>
              <a:t>             </a:t>
            </a:r>
          </a:p>
          <a:p>
            <a:endParaRPr lang="en-US" sz="2800" i="1" dirty="0">
              <a:solidFill>
                <a:srgbClr val="202124"/>
              </a:solidFill>
              <a:latin typeface="arial" panose="020B0604020202020204" pitchFamily="34" charset="0"/>
            </a:endParaRPr>
          </a:p>
        </p:txBody>
      </p:sp>
    </p:spTree>
    <p:extLst>
      <p:ext uri="{BB962C8B-B14F-4D97-AF65-F5344CB8AC3E}">
        <p14:creationId xmlns:p14="http://schemas.microsoft.com/office/powerpoint/2010/main" val="248740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93B7-6FB3-00DC-9E87-C0C25D4612E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8DD4D7A-7F9E-0B37-4280-54FA99C61B00}"/>
              </a:ext>
            </a:extLst>
          </p:cNvPr>
          <p:cNvSpPr>
            <a:spLocks noGrp="1"/>
          </p:cNvSpPr>
          <p:nvPr>
            <p:ph idx="1"/>
          </p:nvPr>
        </p:nvSpPr>
        <p:spPr>
          <a:xfrm>
            <a:off x="2057400" y="1676400"/>
            <a:ext cx="7848600" cy="4114800"/>
          </a:xfrm>
        </p:spPr>
        <p:txBody>
          <a:bodyPr/>
          <a:lstStyle/>
          <a:p>
            <a:r>
              <a:rPr lang="en-US" sz="2000" dirty="0"/>
              <a:t>It was quite a good experience </a:t>
            </a:r>
            <a:r>
              <a:rPr lang="en-US" sz="2000" dirty="0" err="1"/>
              <a:t>woring</a:t>
            </a:r>
            <a:r>
              <a:rPr lang="en-US" sz="2000" dirty="0"/>
              <a:t> in a team and completing a full fledge Full Stack Project Development. We learnt a lot of things during this training and project building cycle. </a:t>
            </a:r>
          </a:p>
          <a:p>
            <a:pPr marL="0" indent="0">
              <a:buNone/>
            </a:pPr>
            <a:endParaRPr lang="en-US" sz="2000" dirty="0"/>
          </a:p>
          <a:p>
            <a:r>
              <a:rPr lang="en-US" sz="2000" dirty="0"/>
              <a:t>Our project comprised of Java technology along with spring boot and spring security.  We used Html, </a:t>
            </a:r>
            <a:r>
              <a:rPr lang="en-US" sz="2000" dirty="0" err="1"/>
              <a:t>Css</a:t>
            </a:r>
            <a:r>
              <a:rPr lang="en-US" sz="2000" dirty="0"/>
              <a:t>, JavaScript, React  for the completion of  Full stack Development</a:t>
            </a:r>
          </a:p>
          <a:p>
            <a:pPr marL="0" indent="0">
              <a:buNone/>
            </a:pPr>
            <a:endParaRPr lang="en-US" dirty="0"/>
          </a:p>
        </p:txBody>
      </p:sp>
      <p:sp>
        <p:nvSpPr>
          <p:cNvPr id="4" name="Date Placeholder 3">
            <a:extLst>
              <a:ext uri="{FF2B5EF4-FFF2-40B4-BE49-F238E27FC236}">
                <a16:creationId xmlns:a16="http://schemas.microsoft.com/office/drawing/2014/main" id="{18454251-BB49-756E-A691-92887A1E83F5}"/>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885982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3470FC-FC08-BAE4-3E8E-A171C3BC251D}"/>
              </a:ext>
            </a:extLst>
          </p:cNvPr>
          <p:cNvSpPr>
            <a:spLocks noGrp="1"/>
          </p:cNvSpPr>
          <p:nvPr>
            <p:ph type="title"/>
          </p:nvPr>
        </p:nvSpPr>
        <p:spPr/>
        <p:txBody>
          <a:bodyPr/>
          <a:lstStyle/>
          <a:p>
            <a:endParaRPr lang="en-US"/>
          </a:p>
        </p:txBody>
      </p:sp>
      <p:sp>
        <p:nvSpPr>
          <p:cNvPr id="6" name="Picture Placeholder 5">
            <a:extLst>
              <a:ext uri="{FF2B5EF4-FFF2-40B4-BE49-F238E27FC236}">
                <a16:creationId xmlns:a16="http://schemas.microsoft.com/office/drawing/2014/main" id="{B23BF60E-A48D-38BE-A645-35801A4CDD26}"/>
              </a:ext>
            </a:extLst>
          </p:cNvPr>
          <p:cNvSpPr>
            <a:spLocks noGrp="1"/>
          </p:cNvSpPr>
          <p:nvPr>
            <p:ph type="pic" idx="1"/>
          </p:nvPr>
        </p:nvSpPr>
        <p:spPr>
          <a:xfrm>
            <a:off x="593548" y="1143000"/>
            <a:ext cx="11430000" cy="5325801"/>
          </a:xfrm>
        </p:spPr>
      </p:sp>
      <p:sp>
        <p:nvSpPr>
          <p:cNvPr id="7" name="Text Placeholder 6">
            <a:extLst>
              <a:ext uri="{FF2B5EF4-FFF2-40B4-BE49-F238E27FC236}">
                <a16:creationId xmlns:a16="http://schemas.microsoft.com/office/drawing/2014/main" id="{616DF025-5C12-8B14-CF8C-691868935FE1}"/>
              </a:ext>
            </a:extLst>
          </p:cNvPr>
          <p:cNvSpPr>
            <a:spLocks noGrp="1"/>
          </p:cNvSpPr>
          <p:nvPr>
            <p:ph type="body" sz="half" idx="2"/>
          </p:nvPr>
        </p:nvSpPr>
        <p:spPr/>
        <p:txBody>
          <a:bodyPr/>
          <a:lstStyle/>
          <a:p>
            <a:endParaRPr lang="en-US"/>
          </a:p>
        </p:txBody>
      </p:sp>
      <p:sp>
        <p:nvSpPr>
          <p:cNvPr id="4" name="Date Placeholder 3">
            <a:extLst>
              <a:ext uri="{FF2B5EF4-FFF2-40B4-BE49-F238E27FC236}">
                <a16:creationId xmlns:a16="http://schemas.microsoft.com/office/drawing/2014/main" id="{C0C3619C-83B1-36F3-51A9-DA6BB2D9F736}"/>
              </a:ext>
            </a:extLst>
          </p:cNvPr>
          <p:cNvSpPr>
            <a:spLocks noGrp="1"/>
          </p:cNvSpPr>
          <p:nvPr>
            <p:ph type="dt" sz="half" idx="10"/>
          </p:nvPr>
        </p:nvSpPr>
        <p:spPr/>
        <p:txBody>
          <a:bodyPr/>
          <a:lstStyle/>
          <a:p>
            <a:fld id="{F77A2CF4-48C2-4D9E-A221-751E9C9EFA14}" type="datetime4">
              <a:rPr lang="en-US" smtClean="0"/>
              <a:t>October 31, 2022</a:t>
            </a:fld>
            <a:endParaRPr lang="en-US" dirty="0"/>
          </a:p>
        </p:txBody>
      </p:sp>
      <p:pic>
        <p:nvPicPr>
          <p:cNvPr id="9" name="Picture 8">
            <a:extLst>
              <a:ext uri="{FF2B5EF4-FFF2-40B4-BE49-F238E27FC236}">
                <a16:creationId xmlns:a16="http://schemas.microsoft.com/office/drawing/2014/main" id="{6B8EF936-252D-DFD7-6458-53FFE3D9BB78}"/>
              </a:ext>
            </a:extLst>
          </p:cNvPr>
          <p:cNvPicPr>
            <a:picLocks noChangeAspect="1"/>
          </p:cNvPicPr>
          <p:nvPr/>
        </p:nvPicPr>
        <p:blipFill>
          <a:blip r:embed="rId2"/>
          <a:stretch>
            <a:fillRect/>
          </a:stretch>
        </p:blipFill>
        <p:spPr>
          <a:xfrm>
            <a:off x="0" y="0"/>
            <a:ext cx="12192000" cy="6550223"/>
          </a:xfrm>
          <a:prstGeom prst="rect">
            <a:avLst/>
          </a:prstGeom>
        </p:spPr>
      </p:pic>
      <p:pic>
        <p:nvPicPr>
          <p:cNvPr id="11" name="Picture 10">
            <a:extLst>
              <a:ext uri="{FF2B5EF4-FFF2-40B4-BE49-F238E27FC236}">
                <a16:creationId xmlns:a16="http://schemas.microsoft.com/office/drawing/2014/main" id="{5F581E25-F8A5-615B-EACB-11D014190E62}"/>
              </a:ext>
            </a:extLst>
          </p:cNvPr>
          <p:cNvPicPr>
            <a:picLocks noChangeAspect="1"/>
          </p:cNvPicPr>
          <p:nvPr/>
        </p:nvPicPr>
        <p:blipFill>
          <a:blip r:embed="rId3"/>
          <a:stretch>
            <a:fillRect/>
          </a:stretch>
        </p:blipFill>
        <p:spPr>
          <a:xfrm>
            <a:off x="11376158" y="136064"/>
            <a:ext cx="743054" cy="590632"/>
          </a:xfrm>
          <a:prstGeom prst="rect">
            <a:avLst/>
          </a:prstGeom>
        </p:spPr>
      </p:pic>
    </p:spTree>
    <p:extLst>
      <p:ext uri="{BB962C8B-B14F-4D97-AF65-F5344CB8AC3E}">
        <p14:creationId xmlns:p14="http://schemas.microsoft.com/office/powerpoint/2010/main" val="1459264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5A9BE319-9230-4550-B8DD-8AED323C844F}"/>
              </a:ext>
            </a:extLst>
          </p:cNvPr>
          <p:cNvSpPr txBox="1">
            <a:spLocks/>
          </p:cNvSpPr>
          <p:nvPr/>
        </p:nvSpPr>
        <p:spPr>
          <a:xfrm>
            <a:off x="457200" y="6569075"/>
            <a:ext cx="2133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October 31, 2022</a:t>
            </a:r>
          </a:p>
        </p:txBody>
      </p:sp>
      <p:sp>
        <p:nvSpPr>
          <p:cNvPr id="4" name="Subtitle 3">
            <a:extLst>
              <a:ext uri="{FF2B5EF4-FFF2-40B4-BE49-F238E27FC236}">
                <a16:creationId xmlns:a16="http://schemas.microsoft.com/office/drawing/2014/main" id="{E3A99BEB-4040-43CF-98E1-3B27860100F7}"/>
              </a:ext>
            </a:extLst>
          </p:cNvPr>
          <p:cNvSpPr>
            <a:spLocks noGrp="1"/>
          </p:cNvSpPr>
          <p:nvPr>
            <p:ph type="subTitle" idx="1"/>
          </p:nvPr>
        </p:nvSpPr>
        <p:spPr>
          <a:xfrm>
            <a:off x="1524000" y="4313690"/>
            <a:ext cx="9144000" cy="1421947"/>
          </a:xfrm>
        </p:spPr>
        <p:txBody>
          <a:bodyPr>
            <a:normAutofit/>
          </a:bodyPr>
          <a:lstStyle/>
          <a:p>
            <a:r>
              <a:rPr lang="en-US" sz="4400" dirty="0"/>
              <a:t>Thank You!</a:t>
            </a:r>
          </a:p>
        </p:txBody>
      </p:sp>
    </p:spTree>
    <p:extLst>
      <p:ext uri="{BB962C8B-B14F-4D97-AF65-F5344CB8AC3E}">
        <p14:creationId xmlns:p14="http://schemas.microsoft.com/office/powerpoint/2010/main" val="35383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99D1-F86A-0868-61FC-534FE50825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984C5C0-B8AC-F2D9-7930-CC61E1346B62}"/>
              </a:ext>
            </a:extLst>
          </p:cNvPr>
          <p:cNvSpPr>
            <a:spLocks noGrp="1"/>
          </p:cNvSpPr>
          <p:nvPr>
            <p:ph idx="1"/>
          </p:nvPr>
        </p:nvSpPr>
        <p:spPr>
          <a:xfrm>
            <a:off x="381000" y="1447800"/>
            <a:ext cx="11436904" cy="5029200"/>
          </a:xfrm>
        </p:spPr>
        <p:txBody>
          <a:bodyPr/>
          <a:lstStyle/>
          <a:p>
            <a:r>
              <a:rPr lang="en-US" sz="2000" dirty="0"/>
              <a:t>Our team has developed a  full fledge Responsive Web Application . On the successful completion of our Java Training , we have been assigned to complete a project named “GHARELU – A Smart City Project”.</a:t>
            </a:r>
          </a:p>
          <a:p>
            <a:endParaRPr lang="en-US" sz="2000" dirty="0"/>
          </a:p>
          <a:p>
            <a:r>
              <a:rPr lang="en-US" sz="2000" dirty="0"/>
              <a:t>GHARELU is a platform which provides services to their customers with finding the right house of their choice and they can even check the things that are near to them.  They can check nearest ATMs, Restaurants, Schools etc.</a:t>
            </a:r>
          </a:p>
          <a:p>
            <a:pPr marL="0" indent="0">
              <a:buNone/>
            </a:pPr>
            <a:endParaRPr lang="en-US" dirty="0"/>
          </a:p>
        </p:txBody>
      </p:sp>
      <p:sp>
        <p:nvSpPr>
          <p:cNvPr id="4" name="Date Placeholder 3">
            <a:extLst>
              <a:ext uri="{FF2B5EF4-FFF2-40B4-BE49-F238E27FC236}">
                <a16:creationId xmlns:a16="http://schemas.microsoft.com/office/drawing/2014/main" id="{7843C1CD-96EC-749A-4F58-284858BE1B34}"/>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196037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34E-B84C-191F-F04F-FB9DFE5108F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0FAD78F-FB19-5082-CDB6-B709AAC41BEC}"/>
              </a:ext>
            </a:extLst>
          </p:cNvPr>
          <p:cNvSpPr>
            <a:spLocks noGrp="1"/>
          </p:cNvSpPr>
          <p:nvPr>
            <p:ph idx="1"/>
          </p:nvPr>
        </p:nvSpPr>
        <p:spPr>
          <a:xfrm>
            <a:off x="381000" y="1447800"/>
            <a:ext cx="11436904" cy="5029200"/>
          </a:xfrm>
        </p:spPr>
        <p:txBody>
          <a:bodyPr/>
          <a:lstStyle/>
          <a:p>
            <a:pPr marL="457200" indent="-457200">
              <a:buAutoNum type="arabicPeriod"/>
            </a:pPr>
            <a:r>
              <a:rPr lang="en-US" sz="2000" dirty="0"/>
              <a:t>To create a full stack java project.</a:t>
            </a:r>
          </a:p>
          <a:p>
            <a:pPr marL="457200" indent="-457200">
              <a:buAutoNum type="arabicPeriod"/>
            </a:pPr>
            <a:r>
              <a:rPr lang="en-US" sz="2000" dirty="0"/>
              <a:t>To demonstrate the coding standards</a:t>
            </a:r>
          </a:p>
          <a:p>
            <a:pPr marL="457200" indent="-457200">
              <a:buAutoNum type="arabicPeriod"/>
            </a:pPr>
            <a:r>
              <a:rPr lang="en-US" sz="2000" dirty="0"/>
              <a:t>To learn and understand the architecture and development cycle of project </a:t>
            </a:r>
          </a:p>
          <a:p>
            <a:pPr marL="457200" indent="-457200">
              <a:buAutoNum type="arabicPeriod"/>
            </a:pPr>
            <a:r>
              <a:rPr lang="en-US" dirty="0"/>
              <a:t>To develop a skill to work in a team</a:t>
            </a:r>
            <a:endParaRPr lang="en-US" sz="2000" dirty="0"/>
          </a:p>
          <a:p>
            <a:pPr marL="0" indent="0">
              <a:buNone/>
            </a:pPr>
            <a:endParaRPr lang="en-US" dirty="0"/>
          </a:p>
        </p:txBody>
      </p:sp>
      <p:sp>
        <p:nvSpPr>
          <p:cNvPr id="4" name="Date Placeholder 3">
            <a:extLst>
              <a:ext uri="{FF2B5EF4-FFF2-40B4-BE49-F238E27FC236}">
                <a16:creationId xmlns:a16="http://schemas.microsoft.com/office/drawing/2014/main" id="{79CE341E-E4C6-94E4-763F-43B381D8E7CA}"/>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232487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Box 6"/>
          <p:cNvSpPr txBox="1">
            <a:spLocks noGrp="1"/>
          </p:cNvSpPr>
          <p:nvPr>
            <p:ph type="sldNum" sz="quarter" idx="2"/>
          </p:nvPr>
        </p:nvSpPr>
        <p:spPr>
          <a:xfrm>
            <a:off x="10731500" y="6550222"/>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164" name="Title 1"/>
          <p:cNvSpPr txBox="1">
            <a:spLocks noGrp="1"/>
          </p:cNvSpPr>
          <p:nvPr>
            <p:ph type="title"/>
          </p:nvPr>
        </p:nvSpPr>
        <p:spPr>
          <a:prstGeom prst="rect">
            <a:avLst/>
          </a:prstGeom>
        </p:spPr>
        <p:txBody>
          <a:bodyPr/>
          <a:lstStyle>
            <a:lvl1pPr defTabSz="896111">
              <a:defRPr sz="3136"/>
            </a:lvl1pPr>
          </a:lstStyle>
          <a:p>
            <a:r>
              <a:rPr lang="en-US" dirty="0"/>
              <a:t>Technology Stack</a:t>
            </a:r>
            <a:endParaRPr dirty="0"/>
          </a:p>
        </p:txBody>
      </p:sp>
      <p:sp>
        <p:nvSpPr>
          <p:cNvPr id="166" name="Date Placeholder 3"/>
          <p:cNvSpPr txBox="1"/>
          <p:nvPr/>
        </p:nvSpPr>
        <p:spPr>
          <a:xfrm>
            <a:off x="607423" y="6550222"/>
            <a:ext cx="2042161"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rPr lang="en-US" sz="1400" dirty="0">
                <a:solidFill>
                  <a:schemeClr val="bg1"/>
                </a:solidFill>
              </a:rPr>
              <a:t>October 31, 2022</a:t>
            </a:r>
          </a:p>
        </p:txBody>
      </p:sp>
      <p:graphicFrame>
        <p:nvGraphicFramePr>
          <p:cNvPr id="2" name="Table 2">
            <a:extLst>
              <a:ext uri="{FF2B5EF4-FFF2-40B4-BE49-F238E27FC236}">
                <a16:creationId xmlns:a16="http://schemas.microsoft.com/office/drawing/2014/main" id="{3470BEEB-1473-CBC5-DAB1-71ADB82C6112}"/>
              </a:ext>
            </a:extLst>
          </p:cNvPr>
          <p:cNvGraphicFramePr>
            <a:graphicFrameLocks noGrp="1"/>
          </p:cNvGraphicFramePr>
          <p:nvPr>
            <p:extLst>
              <p:ext uri="{D42A27DB-BD31-4B8C-83A1-F6EECF244321}">
                <p14:modId xmlns:p14="http://schemas.microsoft.com/office/powerpoint/2010/main" val="2596702293"/>
              </p:ext>
            </p:extLst>
          </p:nvPr>
        </p:nvGraphicFramePr>
        <p:xfrm>
          <a:off x="1066800" y="1219200"/>
          <a:ext cx="9982200" cy="4610100"/>
        </p:xfrm>
        <a:graphic>
          <a:graphicData uri="http://schemas.openxmlformats.org/drawingml/2006/table">
            <a:tbl>
              <a:tblPr firstRow="1" bandRow="1">
                <a:tableStyleId>{BDBED569-4797-4DF1-A0F4-6AAB3CD982D8}</a:tableStyleId>
              </a:tblPr>
              <a:tblGrid>
                <a:gridCol w="2438400">
                  <a:extLst>
                    <a:ext uri="{9D8B030D-6E8A-4147-A177-3AD203B41FA5}">
                      <a16:colId xmlns:a16="http://schemas.microsoft.com/office/drawing/2014/main" val="3176834188"/>
                    </a:ext>
                  </a:extLst>
                </a:gridCol>
                <a:gridCol w="7543800">
                  <a:extLst>
                    <a:ext uri="{9D8B030D-6E8A-4147-A177-3AD203B41FA5}">
                      <a16:colId xmlns:a16="http://schemas.microsoft.com/office/drawing/2014/main" val="2369703420"/>
                    </a:ext>
                  </a:extLst>
                </a:gridCol>
              </a:tblGrid>
              <a:tr h="768350">
                <a:tc>
                  <a:txBody>
                    <a:bodyPr/>
                    <a:lstStyle/>
                    <a:p>
                      <a:r>
                        <a:rPr lang="en-US" sz="2000" dirty="0">
                          <a:solidFill>
                            <a:schemeClr val="tx1"/>
                          </a:solidFill>
                        </a:rPr>
                        <a:t>Front-end:</a:t>
                      </a:r>
                      <a:endParaRPr lang="en-US" sz="2000" dirty="0">
                        <a:solidFill>
                          <a:schemeClr val="tx1"/>
                        </a:solidFill>
                        <a:latin typeface="+mj-lt"/>
                      </a:endParaRPr>
                    </a:p>
                  </a:txBody>
                  <a:tcPr/>
                </a:tc>
                <a:tc>
                  <a:txBody>
                    <a:bodyPr/>
                    <a:lstStyle/>
                    <a:p>
                      <a:r>
                        <a:rPr lang="en-US" b="0" dirty="0">
                          <a:solidFill>
                            <a:schemeClr val="tx1"/>
                          </a:solidFill>
                        </a:rPr>
                        <a:t>HTML, CSS, Bootstrap, JavaScript</a:t>
                      </a:r>
                      <a:endParaRPr lang="en-US" b="0" dirty="0">
                        <a:solidFill>
                          <a:schemeClr val="tx1"/>
                        </a:solidFill>
                        <a:latin typeface="+mj-lt"/>
                      </a:endParaRPr>
                    </a:p>
                  </a:txBody>
                  <a:tcPr/>
                </a:tc>
                <a:extLst>
                  <a:ext uri="{0D108BD9-81ED-4DB2-BD59-A6C34878D82A}">
                    <a16:rowId xmlns:a16="http://schemas.microsoft.com/office/drawing/2014/main" val="3001669160"/>
                  </a:ext>
                </a:extLst>
              </a:tr>
              <a:tr h="768350">
                <a:tc>
                  <a:txBody>
                    <a:bodyPr/>
                    <a:lstStyle/>
                    <a:p>
                      <a:r>
                        <a:rPr lang="en-US" sz="2000" b="1" dirty="0"/>
                        <a:t>Back-end:</a:t>
                      </a:r>
                      <a:endParaRPr lang="en-US" sz="2000" b="1" dirty="0">
                        <a:latin typeface="+mj-lt"/>
                      </a:endParaRPr>
                    </a:p>
                  </a:txBody>
                  <a:tcPr/>
                </a:tc>
                <a:tc>
                  <a:txBody>
                    <a:bodyPr/>
                    <a:lstStyle/>
                    <a:p>
                      <a:r>
                        <a:rPr lang="en-US" dirty="0">
                          <a:latin typeface="+mj-lt"/>
                        </a:rPr>
                        <a:t>JAVA, Spring, </a:t>
                      </a:r>
                      <a:r>
                        <a:rPr lang="en-US" dirty="0" err="1">
                          <a:latin typeface="+mj-lt"/>
                        </a:rPr>
                        <a:t>MySql</a:t>
                      </a:r>
                      <a:endParaRPr lang="en-US" dirty="0">
                        <a:latin typeface="+mj-lt"/>
                      </a:endParaRPr>
                    </a:p>
                  </a:txBody>
                  <a:tcPr/>
                </a:tc>
                <a:extLst>
                  <a:ext uri="{0D108BD9-81ED-4DB2-BD59-A6C34878D82A}">
                    <a16:rowId xmlns:a16="http://schemas.microsoft.com/office/drawing/2014/main" val="4113146686"/>
                  </a:ext>
                </a:extLst>
              </a:tr>
              <a:tr h="768350">
                <a:tc>
                  <a:txBody>
                    <a:bodyPr/>
                    <a:lstStyle/>
                    <a:p>
                      <a:r>
                        <a:rPr lang="en-US" b="1" dirty="0"/>
                        <a:t>Library/ Framework:</a:t>
                      </a:r>
                      <a:endParaRPr lang="en-US" b="1" dirty="0">
                        <a:latin typeface="+mj-lt"/>
                      </a:endParaRPr>
                    </a:p>
                  </a:txBody>
                  <a:tcPr/>
                </a:tc>
                <a:tc>
                  <a:txBody>
                    <a:bodyPr/>
                    <a:lstStyle/>
                    <a:p>
                      <a:r>
                        <a:rPr lang="en-US" dirty="0"/>
                        <a:t>Spring Boot, Spring Security, REST APIs .Bootstrap, </a:t>
                      </a:r>
                      <a:r>
                        <a:rPr lang="en-US" dirty="0" err="1"/>
                        <a:t>ReactJs</a:t>
                      </a:r>
                      <a:endParaRPr lang="en-US" dirty="0">
                        <a:latin typeface="+mj-lt"/>
                      </a:endParaRPr>
                    </a:p>
                  </a:txBody>
                  <a:tcPr/>
                </a:tc>
                <a:extLst>
                  <a:ext uri="{0D108BD9-81ED-4DB2-BD59-A6C34878D82A}">
                    <a16:rowId xmlns:a16="http://schemas.microsoft.com/office/drawing/2014/main" val="3371191878"/>
                  </a:ext>
                </a:extLst>
              </a:tr>
              <a:tr h="768350">
                <a:tc>
                  <a:txBody>
                    <a:bodyPr/>
                    <a:lstStyle/>
                    <a:p>
                      <a:r>
                        <a:rPr lang="en-US" b="1" dirty="0"/>
                        <a:t>Tools:</a:t>
                      </a:r>
                      <a:endParaRPr lang="en-US" b="1" dirty="0">
                        <a:latin typeface="+mj-lt"/>
                      </a:endParaRPr>
                    </a:p>
                  </a:txBody>
                  <a:tcPr/>
                </a:tc>
                <a:tc>
                  <a:txBody>
                    <a:bodyPr/>
                    <a:lstStyle/>
                    <a:p>
                      <a:r>
                        <a:rPr lang="en-US" dirty="0"/>
                        <a:t>Visual Studio (IDE), Visual Studio Code, GIT &amp; GitHub, Postman, Spring Tool Suite</a:t>
                      </a:r>
                      <a:endParaRPr lang="en-US" dirty="0">
                        <a:latin typeface="+mj-lt"/>
                      </a:endParaRPr>
                    </a:p>
                  </a:txBody>
                  <a:tcPr/>
                </a:tc>
                <a:extLst>
                  <a:ext uri="{0D108BD9-81ED-4DB2-BD59-A6C34878D82A}">
                    <a16:rowId xmlns:a16="http://schemas.microsoft.com/office/drawing/2014/main" val="2367480977"/>
                  </a:ext>
                </a:extLst>
              </a:tr>
              <a:tr h="768350">
                <a:tc>
                  <a:txBody>
                    <a:bodyPr/>
                    <a:lstStyle/>
                    <a:p>
                      <a:r>
                        <a:rPr lang="en-US" b="1" dirty="0"/>
                        <a:t>Database:</a:t>
                      </a:r>
                      <a:endParaRPr lang="en-US" b="1" dirty="0">
                        <a:latin typeface="+mj-lt"/>
                      </a:endParaRPr>
                    </a:p>
                  </a:txBody>
                  <a:tcPr/>
                </a:tc>
                <a:tc>
                  <a:txBody>
                    <a:bodyPr/>
                    <a:lstStyle/>
                    <a:p>
                      <a:r>
                        <a:rPr lang="en-US" b="0" dirty="0" err="1">
                          <a:latin typeface="+mj-lt"/>
                        </a:rPr>
                        <a:t>MySql</a:t>
                      </a:r>
                      <a:endParaRPr lang="en-US" b="0" dirty="0">
                        <a:latin typeface="+mj-lt"/>
                      </a:endParaRPr>
                    </a:p>
                  </a:txBody>
                  <a:tcPr/>
                </a:tc>
                <a:extLst>
                  <a:ext uri="{0D108BD9-81ED-4DB2-BD59-A6C34878D82A}">
                    <a16:rowId xmlns:a16="http://schemas.microsoft.com/office/drawing/2014/main" val="123600156"/>
                  </a:ext>
                </a:extLst>
              </a:tr>
              <a:tr h="768350">
                <a:tc>
                  <a:txBody>
                    <a:bodyPr/>
                    <a:lstStyle/>
                    <a:p>
                      <a:r>
                        <a:rPr lang="en-US" b="1" dirty="0"/>
                        <a:t>Dependencies:</a:t>
                      </a:r>
                      <a:endParaRPr lang="en-US" b="1" dirty="0">
                        <a:latin typeface="+mj-lt"/>
                      </a:endParaRPr>
                    </a:p>
                  </a:txBody>
                  <a:tcPr/>
                </a:tc>
                <a:tc>
                  <a:txBody>
                    <a:bodyPr/>
                    <a:lstStyle/>
                    <a:p>
                      <a:r>
                        <a:rPr lang="en-US" dirty="0">
                          <a:latin typeface="+mj-lt"/>
                        </a:rPr>
                        <a:t>Spring Web, Spring Security, </a:t>
                      </a:r>
                      <a:r>
                        <a:rPr lang="en-US" dirty="0" err="1">
                          <a:latin typeface="+mj-lt"/>
                        </a:rPr>
                        <a:t>ThymyLeaf</a:t>
                      </a:r>
                      <a:r>
                        <a:rPr lang="en-US" dirty="0">
                          <a:latin typeface="+mj-lt"/>
                        </a:rPr>
                        <a:t>, Spring Dev Tools, </a:t>
                      </a:r>
                      <a:r>
                        <a:rPr lang="en-US" dirty="0" err="1">
                          <a:latin typeface="+mj-lt"/>
                        </a:rPr>
                        <a:t>MySql</a:t>
                      </a:r>
                      <a:r>
                        <a:rPr lang="en-US" dirty="0">
                          <a:latin typeface="+mj-lt"/>
                        </a:rPr>
                        <a:t> Connector, Spring test</a:t>
                      </a:r>
                    </a:p>
                  </a:txBody>
                  <a:tcPr/>
                </a:tc>
                <a:extLst>
                  <a:ext uri="{0D108BD9-81ED-4DB2-BD59-A6C34878D82A}">
                    <a16:rowId xmlns:a16="http://schemas.microsoft.com/office/drawing/2014/main" val="1846469305"/>
                  </a:ext>
                </a:extLst>
              </a:tr>
            </a:tbl>
          </a:graphicData>
        </a:graphic>
      </p:graphicFrame>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250" fill="hold"/>
                                        <p:tgtEl>
                                          <p:spTgt spid="16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4456-BF07-1C2F-B95F-2FC52B75FF33}"/>
              </a:ext>
            </a:extLst>
          </p:cNvPr>
          <p:cNvSpPr>
            <a:spLocks noGrp="1"/>
          </p:cNvSpPr>
          <p:nvPr>
            <p:ph type="title"/>
          </p:nvPr>
        </p:nvSpPr>
        <p:spPr/>
        <p:txBody>
          <a:bodyPr/>
          <a:lstStyle/>
          <a:p>
            <a:r>
              <a:rPr lang="en-US" dirty="0"/>
              <a:t>PLAN FOR PRODUCT DEVELOPMENT</a:t>
            </a:r>
          </a:p>
        </p:txBody>
      </p:sp>
      <p:pic>
        <p:nvPicPr>
          <p:cNvPr id="6" name="Content Placeholder 5">
            <a:extLst>
              <a:ext uri="{FF2B5EF4-FFF2-40B4-BE49-F238E27FC236}">
                <a16:creationId xmlns:a16="http://schemas.microsoft.com/office/drawing/2014/main" id="{6E952898-408C-2CB5-3D8D-C2F9C992EC4C}"/>
              </a:ext>
            </a:extLst>
          </p:cNvPr>
          <p:cNvPicPr>
            <a:picLocks noGrp="1" noChangeAspect="1"/>
          </p:cNvPicPr>
          <p:nvPr>
            <p:ph idx="1"/>
          </p:nvPr>
        </p:nvPicPr>
        <p:blipFill>
          <a:blip r:embed="rId2"/>
          <a:stretch>
            <a:fillRect/>
          </a:stretch>
        </p:blipFill>
        <p:spPr>
          <a:xfrm>
            <a:off x="513468" y="1676400"/>
            <a:ext cx="11526131" cy="4114800"/>
          </a:xfrm>
        </p:spPr>
      </p:pic>
      <p:sp>
        <p:nvSpPr>
          <p:cNvPr id="4" name="Date Placeholder 3">
            <a:extLst>
              <a:ext uri="{FF2B5EF4-FFF2-40B4-BE49-F238E27FC236}">
                <a16:creationId xmlns:a16="http://schemas.microsoft.com/office/drawing/2014/main" id="{623ED361-1575-9B84-AC2C-C6C32BA0AB04}"/>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222549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7CA0-411F-46C1-C54D-F4E335562EAA}"/>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F1DEC19C-38AB-7E5E-0B46-849C60D49BCF}"/>
              </a:ext>
            </a:extLst>
          </p:cNvPr>
          <p:cNvSpPr>
            <a:spLocks noGrp="1"/>
          </p:cNvSpPr>
          <p:nvPr>
            <p:ph idx="1"/>
          </p:nvPr>
        </p:nvSpPr>
        <p:spPr>
          <a:xfrm>
            <a:off x="381000" y="1447800"/>
            <a:ext cx="11436904" cy="5029200"/>
          </a:xfrm>
        </p:spPr>
        <p:txBody>
          <a:bodyPr/>
          <a:lstStyle/>
          <a:p>
            <a:pPr marL="0" indent="0" algn="l">
              <a:buNone/>
            </a:pPr>
            <a:r>
              <a:rPr lang="en-US" sz="2000" b="0" i="0" dirty="0">
                <a:solidFill>
                  <a:srgbClr val="000000"/>
                </a:solidFill>
                <a:effectLst/>
                <a:latin typeface="lato" panose="020B0604020202020204" pitchFamily="34" charset="0"/>
              </a:rPr>
              <a:t>The planning phase will determine project goals and establish a high-level plan for the intended project. Planning is, by definition, a fundamental and critical organizational phase. The three primary activities involved in the planning phase are as follows:</a:t>
            </a:r>
          </a:p>
          <a:p>
            <a:pPr marL="0" indent="0" algn="l">
              <a:buNone/>
            </a:pPr>
            <a:endParaRPr lang="en-US" sz="2000" b="0" i="0" dirty="0">
              <a:solidFill>
                <a:srgbClr val="000000"/>
              </a:solidFill>
              <a:effectLst/>
              <a:latin typeface="lato" panose="020B0604020202020204" pitchFamily="34" charset="0"/>
            </a:endParaRPr>
          </a:p>
          <a:p>
            <a:pPr algn="l">
              <a:buFont typeface="+mj-lt"/>
              <a:buAutoNum type="arabicPeriod"/>
            </a:pPr>
            <a:r>
              <a:rPr lang="en-US" sz="2000" b="0" i="0" dirty="0">
                <a:solidFill>
                  <a:srgbClr val="000000"/>
                </a:solidFill>
                <a:effectLst/>
                <a:latin typeface="lato" panose="020B0604020202020204" pitchFamily="34" charset="0"/>
              </a:rPr>
              <a:t>      Identification of the system for development</a:t>
            </a:r>
          </a:p>
          <a:p>
            <a:pPr algn="l">
              <a:buFont typeface="+mj-lt"/>
              <a:buAutoNum type="arabicPeriod"/>
            </a:pPr>
            <a:r>
              <a:rPr lang="en-US" sz="2000" b="0" i="0" dirty="0">
                <a:solidFill>
                  <a:srgbClr val="000000"/>
                </a:solidFill>
                <a:effectLst/>
                <a:latin typeface="lato" panose="020B0604020202020204" pitchFamily="34" charset="0"/>
              </a:rPr>
              <a:t>      Feasibility assessment</a:t>
            </a:r>
          </a:p>
          <a:p>
            <a:pPr algn="l">
              <a:buFont typeface="+mj-lt"/>
              <a:buAutoNum type="arabicPeriod"/>
            </a:pPr>
            <a:r>
              <a:rPr lang="en-US" sz="2000" b="0" i="0" dirty="0">
                <a:solidFill>
                  <a:srgbClr val="000000"/>
                </a:solidFill>
                <a:effectLst/>
                <a:latin typeface="lato" panose="020B0604020202020204" pitchFamily="34" charset="0"/>
              </a:rPr>
              <a:t>      Creation of project plan</a:t>
            </a:r>
          </a:p>
          <a:p>
            <a:pPr algn="l">
              <a:buFont typeface="+mj-lt"/>
              <a:buAutoNum type="arabicPeriod"/>
            </a:pPr>
            <a:r>
              <a:rPr lang="en-US" sz="2000" b="0" i="0" dirty="0">
                <a:solidFill>
                  <a:srgbClr val="000000"/>
                </a:solidFill>
                <a:effectLst/>
                <a:latin typeface="lato" panose="020F0502020204030203" pitchFamily="34" charset="0"/>
              </a:rPr>
              <a:t>     Gathering business requirement</a:t>
            </a:r>
          </a:p>
          <a:p>
            <a:pPr algn="l">
              <a:buFont typeface="+mj-lt"/>
              <a:buAutoNum type="arabicPeriod"/>
            </a:pPr>
            <a:r>
              <a:rPr lang="en-US" sz="2000" b="0" i="0" dirty="0">
                <a:solidFill>
                  <a:srgbClr val="000000"/>
                </a:solidFill>
                <a:effectLst/>
                <a:latin typeface="lato" panose="020F0502020204030203" pitchFamily="34" charset="0"/>
              </a:rPr>
              <a:t>      Creating process diagrams</a:t>
            </a:r>
          </a:p>
          <a:p>
            <a:pPr algn="l">
              <a:buFont typeface="+mj-lt"/>
              <a:buAutoNum type="arabicPeriod"/>
            </a:pPr>
            <a:r>
              <a:rPr lang="en-US" sz="2000" b="0" i="0" dirty="0">
                <a:solidFill>
                  <a:srgbClr val="000000"/>
                </a:solidFill>
                <a:effectLst/>
                <a:latin typeface="lato" panose="020F0502020204030203" pitchFamily="34" charset="0"/>
              </a:rPr>
              <a:t>      Performing a detailed analysis</a:t>
            </a:r>
            <a:endParaRPr lang="en-US" sz="2000" b="0" i="0" dirty="0">
              <a:solidFill>
                <a:srgbClr val="000000"/>
              </a:solidFill>
              <a:effectLst/>
              <a:latin typeface="lato" panose="020B060402020202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C3E79106-3B2D-9A79-DF93-92B2F71EA329}"/>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194985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B0AE-5028-8BC9-7B68-AF60C69E86D3}"/>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5AB0F63F-5DF2-E8DB-9F9B-89E4910AB71A}"/>
              </a:ext>
            </a:extLst>
          </p:cNvPr>
          <p:cNvSpPr>
            <a:spLocks noGrp="1"/>
          </p:cNvSpPr>
          <p:nvPr>
            <p:ph idx="1"/>
          </p:nvPr>
        </p:nvSpPr>
        <p:spPr>
          <a:xfrm>
            <a:off x="381000" y="1447800"/>
            <a:ext cx="11436904" cy="5029200"/>
          </a:xfrm>
        </p:spPr>
        <p:txBody>
          <a:bodyPr/>
          <a:lstStyle/>
          <a:p>
            <a:pPr marL="0" indent="0" algn="l">
              <a:buNone/>
            </a:pPr>
            <a:r>
              <a:rPr lang="en-US" sz="2000" b="0" i="0" dirty="0">
                <a:solidFill>
                  <a:srgbClr val="000000"/>
                </a:solidFill>
                <a:effectLst/>
                <a:latin typeface="lato" panose="020F0502020204030203" pitchFamily="34" charset="0"/>
              </a:rPr>
              <a:t>In the design phase, we describe the desired features and operations of the system. This phase includes business rules, pseudo-code, screen layouts, and other necessary documentation. The two primary activities involved in the design phase are as follows:</a:t>
            </a:r>
          </a:p>
          <a:p>
            <a:pPr marL="0" indent="0" algn="l">
              <a:buNone/>
            </a:pPr>
            <a:endParaRPr lang="en-US" sz="2000" b="0" i="0" dirty="0">
              <a:solidFill>
                <a:srgbClr val="000000"/>
              </a:solidFill>
              <a:effectLst/>
              <a:latin typeface="lato" panose="020F0502020204030203" pitchFamily="34" charset="0"/>
            </a:endParaRPr>
          </a:p>
          <a:p>
            <a:pPr algn="l">
              <a:buFont typeface="+mj-lt"/>
              <a:buAutoNum type="arabicPeriod"/>
            </a:pPr>
            <a:r>
              <a:rPr lang="en-US" sz="2000" b="0" i="0" dirty="0">
                <a:solidFill>
                  <a:srgbClr val="000000"/>
                </a:solidFill>
                <a:effectLst/>
                <a:latin typeface="lato" panose="020F0502020204030203" pitchFamily="34" charset="0"/>
              </a:rPr>
              <a:t>      Designing the IT infrastructure</a:t>
            </a:r>
          </a:p>
          <a:p>
            <a:pPr algn="l">
              <a:buFont typeface="+mj-lt"/>
              <a:buAutoNum type="arabicPeriod"/>
            </a:pPr>
            <a:r>
              <a:rPr lang="en-US" sz="2000" b="0" i="0" dirty="0">
                <a:solidFill>
                  <a:srgbClr val="000000"/>
                </a:solidFill>
                <a:effectLst/>
                <a:latin typeface="lato" panose="020F0502020204030203" pitchFamily="34" charset="0"/>
              </a:rPr>
              <a:t>      Designing the system model</a:t>
            </a:r>
          </a:p>
          <a:p>
            <a:pPr marL="0" indent="0">
              <a:buNone/>
            </a:pPr>
            <a:endParaRPr lang="en-US" dirty="0"/>
          </a:p>
        </p:txBody>
      </p:sp>
      <p:sp>
        <p:nvSpPr>
          <p:cNvPr id="4" name="Date Placeholder 3">
            <a:extLst>
              <a:ext uri="{FF2B5EF4-FFF2-40B4-BE49-F238E27FC236}">
                <a16:creationId xmlns:a16="http://schemas.microsoft.com/office/drawing/2014/main" id="{B0C54B84-88D4-C136-6818-F0A0888909B8}"/>
              </a:ext>
            </a:extLst>
          </p:cNvPr>
          <p:cNvSpPr>
            <a:spLocks noGrp="1"/>
          </p:cNvSpPr>
          <p:nvPr>
            <p:ph type="dt" sz="half" idx="2"/>
          </p:nvPr>
        </p:nvSpPr>
        <p:spPr/>
        <p:txBody>
          <a:bodyPr/>
          <a:lstStyle/>
          <a:p>
            <a:fld id="{F77A2CF4-48C2-4D9E-A221-751E9C9EFA14}" type="datetime4">
              <a:rPr lang="en-US" smtClean="0"/>
              <a:t>October 31, 2022</a:t>
            </a:fld>
            <a:endParaRPr lang="en-US" dirty="0"/>
          </a:p>
        </p:txBody>
      </p:sp>
    </p:spTree>
    <p:extLst>
      <p:ext uri="{BB962C8B-B14F-4D97-AF65-F5344CB8AC3E}">
        <p14:creationId xmlns:p14="http://schemas.microsoft.com/office/powerpoint/2010/main" val="153060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7D0EAD86A8294BAB001BAF0874A164" ma:contentTypeVersion="7" ma:contentTypeDescription="Create a new document." ma:contentTypeScope="" ma:versionID="3f4df4ada4a714f10ac0dbb031026a95">
  <xsd:schema xmlns:xsd="http://www.w3.org/2001/XMLSchema" xmlns:xs="http://www.w3.org/2001/XMLSchema" xmlns:p="http://schemas.microsoft.com/office/2006/metadata/properties" xmlns:ns2="d07c908c-31ae-44a5-a8af-73ccc0cab783" targetNamespace="http://schemas.microsoft.com/office/2006/metadata/properties" ma:root="true" ma:fieldsID="42762701658fb9960c04cf56e32af711" ns2:_="">
    <xsd:import namespace="d07c908c-31ae-44a5-a8af-73ccc0cab78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7c908c-31ae-44a5-a8af-73ccc0cab7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0ADC1D-A8A3-48EA-90A5-6AEA2E44CEA9}">
  <ds:schemaRefs>
    <ds:schemaRef ds:uri="http://schemas.microsoft.com/sharepoint/v3/contenttype/forms"/>
  </ds:schemaRefs>
</ds:datastoreItem>
</file>

<file path=customXml/itemProps2.xml><?xml version="1.0" encoding="utf-8"?>
<ds:datastoreItem xmlns:ds="http://schemas.openxmlformats.org/officeDocument/2006/customXml" ds:itemID="{DDC911BF-21BC-414B-9831-CDD137B8A63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1B7B825-88AD-4CFE-961D-92A5A793B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7c908c-31ae-44a5-a8af-73ccc0cab7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23381</TotalTime>
  <Words>908</Words>
  <Application>Microsoft Office PowerPoint</Application>
  <PresentationFormat>Widescreen</PresentationFormat>
  <Paragraphs>171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-apple-system</vt:lpstr>
      <vt:lpstr>Arial</vt:lpstr>
      <vt:lpstr>Arial</vt:lpstr>
      <vt:lpstr>Calibri</vt:lpstr>
      <vt:lpstr>lato</vt:lpstr>
      <vt:lpstr>Times New Roman</vt:lpstr>
      <vt:lpstr>Office Theme</vt:lpstr>
      <vt:lpstr> </vt:lpstr>
      <vt:lpstr>PowerPoint Presentation</vt:lpstr>
      <vt:lpstr>AGENDA</vt:lpstr>
      <vt:lpstr>INTRODUCTION</vt:lpstr>
      <vt:lpstr>OBJECTIVE</vt:lpstr>
      <vt:lpstr>Technology Stack</vt:lpstr>
      <vt:lpstr>PLAN FOR PRODUCT DEVELOPMENT</vt:lpstr>
      <vt:lpstr>PLANNING</vt:lpstr>
      <vt:lpstr>DESIGN</vt:lpstr>
      <vt:lpstr>Modules</vt:lpstr>
      <vt:lpstr>DESIGN</vt:lpstr>
      <vt:lpstr>DESIGN</vt:lpstr>
      <vt:lpstr>DESIGN</vt:lpstr>
      <vt:lpstr>DESIGN</vt:lpstr>
      <vt:lpstr>DESIGN</vt:lpstr>
      <vt:lpstr>DESIGN</vt:lpstr>
      <vt:lpstr>DESIGN</vt:lpstr>
      <vt:lpstr>DESIGN</vt:lpstr>
      <vt:lpstr>DESIGN</vt:lpstr>
      <vt:lpstr>DESIGN</vt:lpstr>
      <vt:lpstr>DESIGN</vt:lpstr>
      <vt:lpstr>DESIGN</vt:lpstr>
      <vt:lpstr>DESIGN</vt:lpstr>
      <vt:lpstr>Features</vt:lpstr>
      <vt:lpstr>CRUD</vt:lpstr>
      <vt:lpstr>DEVELOPMENT</vt:lpstr>
      <vt:lpstr>Project Flow</vt:lpstr>
      <vt:lpstr>TESTING</vt:lpstr>
      <vt:lpstr>DEPLOYMENT</vt:lpstr>
      <vt:lpstr>REGARDS</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Bhavna Corp. – Response to Covid-19</dc:title>
  <dc:creator>Rohit Chaudhary</dc:creator>
  <cp:lastModifiedBy>Vishal Kumar</cp:lastModifiedBy>
  <cp:revision>271</cp:revision>
  <dcterms:created xsi:type="dcterms:W3CDTF">2020-10-05T11:25:04Z</dcterms:created>
  <dcterms:modified xsi:type="dcterms:W3CDTF">2022-10-31T10:12:55Z</dcterms:modified>
</cp:coreProperties>
</file>