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1" r:id="rId10"/>
    <p:sldId id="262" r:id="rId11"/>
    <p:sldId id="263" r:id="rId12"/>
    <p:sldId id="264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EA7CA3-8C23-4C30-8211-58D0D35309D6}">
          <p14:sldIdLst>
            <p14:sldId id="256"/>
            <p14:sldId id="257"/>
            <p14:sldId id="258"/>
            <p14:sldId id="259"/>
            <p14:sldId id="260"/>
            <p14:sldId id="265"/>
            <p14:sldId id="266"/>
            <p14:sldId id="267"/>
            <p14:sldId id="261"/>
            <p14:sldId id="262"/>
            <p14:sldId id="263"/>
            <p14:sldId id="264"/>
            <p14:sldId id="270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80" autoAdjust="0"/>
  </p:normalViewPr>
  <p:slideViewPr>
    <p:cSldViewPr snapToGrid="0">
      <p:cViewPr varScale="1">
        <p:scale>
          <a:sx n="115" d="100"/>
          <a:sy n="115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Google%20Drive\Project\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E"/>
              <a:t>Deaths</a:t>
            </a:r>
            <a:r>
              <a:rPr lang="en-IE" baseline="0"/>
              <a:t> registered by cause in Ireland (2015)</a:t>
            </a:r>
            <a:endParaRPr lang="en-I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BE5-4D14-B310-EC8D1AA49020}"/>
              </c:ext>
            </c:extLst>
          </c:dPt>
          <c:cat>
            <c:strRef>
              <c:f>Sheet1!$B$2:$B$6</c:f>
              <c:strCache>
                <c:ptCount val="5"/>
                <c:pt idx="0">
                  <c:v>Malignant Neoplasms</c:v>
                </c:pt>
                <c:pt idx="1">
                  <c:v>Cardiovascular diseases</c:v>
                </c:pt>
                <c:pt idx="2">
                  <c:v>Respiratory diseases</c:v>
                </c:pt>
                <c:pt idx="3">
                  <c:v>External causes</c:v>
                </c:pt>
                <c:pt idx="4">
                  <c:v>Other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8783</c:v>
                </c:pt>
                <c:pt idx="1">
                  <c:v>9249</c:v>
                </c:pt>
                <c:pt idx="2">
                  <c:v>3793</c:v>
                </c:pt>
                <c:pt idx="3">
                  <c:v>1439</c:v>
                </c:pt>
                <c:pt idx="4">
                  <c:v>6688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E5-4D14-B310-EC8D1AA490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4964576"/>
        <c:axId val="344968104"/>
      </c:barChart>
      <c:catAx>
        <c:axId val="344964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968104"/>
        <c:crosses val="autoZero"/>
        <c:auto val="1"/>
        <c:lblAlgn val="ctr"/>
        <c:lblOffset val="100"/>
        <c:noMultiLvlLbl val="0"/>
      </c:catAx>
      <c:valAx>
        <c:axId val="344968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964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AFDA7-31D2-48BF-BD84-971AE1DC13E3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B8AA1-AD33-4697-BA1B-FE6B74F6E4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944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8AA1-AD33-4697-BA1B-FE6B74F6E47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57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Say that current measures aren’t enough, need more cost-effective solution.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8AA1-AD33-4697-BA1B-FE6B74F6E47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822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8AA1-AD33-4697-BA1B-FE6B74F6E47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256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8AA1-AD33-4697-BA1B-FE6B74F6E47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842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73FB-F8AA-45E0-9182-26F6BD350A97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936A-2E9D-4575-853E-3BF3B34F8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98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73FB-F8AA-45E0-9182-26F6BD350A97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936A-2E9D-4575-853E-3BF3B34F8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9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73FB-F8AA-45E0-9182-26F6BD350A97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936A-2E9D-4575-853E-3BF3B34F8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108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73FB-F8AA-45E0-9182-26F6BD350A97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936A-2E9D-4575-853E-3BF3B34F8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591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73FB-F8AA-45E0-9182-26F6BD350A97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936A-2E9D-4575-853E-3BF3B34F8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235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73FB-F8AA-45E0-9182-26F6BD350A97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936A-2E9D-4575-853E-3BF3B34F8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275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73FB-F8AA-45E0-9182-26F6BD350A97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936A-2E9D-4575-853E-3BF3B34F8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281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73FB-F8AA-45E0-9182-26F6BD350A97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936A-2E9D-4575-853E-3BF3B34F8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73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73FB-F8AA-45E0-9182-26F6BD350A97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936A-2E9D-4575-853E-3BF3B34F8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57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73FB-F8AA-45E0-9182-26F6BD350A97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5F8936A-2E9D-4575-853E-3BF3B34F8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3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73FB-F8AA-45E0-9182-26F6BD350A97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936A-2E9D-4575-853E-3BF3B34F8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056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73FB-F8AA-45E0-9182-26F6BD350A97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936A-2E9D-4575-853E-3BF3B34F8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5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73FB-F8AA-45E0-9182-26F6BD350A97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936A-2E9D-4575-853E-3BF3B34F8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08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73FB-F8AA-45E0-9182-26F6BD350A97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936A-2E9D-4575-853E-3BF3B34F8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61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73FB-F8AA-45E0-9182-26F6BD350A97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936A-2E9D-4575-853E-3BF3B34F8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76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73FB-F8AA-45E0-9182-26F6BD350A97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936A-2E9D-4575-853E-3BF3B34F8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28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73FB-F8AA-45E0-9182-26F6BD350A97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936A-2E9D-4575-853E-3BF3B34F8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36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C473FB-F8AA-45E0-9182-26F6BD350A97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F8936A-2E9D-4575-853E-3BF3B34F8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19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56FD-F831-48F8-82E5-988DCE79B0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IoT Device for Electrocardiography Summary Statistics Monitoring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59C45-2E07-443B-9188-1ABE2B7BFB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by Sam Luby</a:t>
            </a:r>
          </a:p>
        </p:txBody>
      </p:sp>
    </p:spTree>
    <p:extLst>
      <p:ext uri="{BB962C8B-B14F-4D97-AF65-F5344CB8AC3E}">
        <p14:creationId xmlns:p14="http://schemas.microsoft.com/office/powerpoint/2010/main" val="1932458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97BD-F59A-4D54-8617-1A9CB200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93555-E63E-4C55-A334-2C0F5496B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742" y="1866899"/>
            <a:ext cx="10018713" cy="3124201"/>
          </a:xfrm>
        </p:spPr>
        <p:txBody>
          <a:bodyPr/>
          <a:lstStyle/>
          <a:p>
            <a:r>
              <a:rPr lang="en-GB" dirty="0"/>
              <a:t>Pan Tompkins – detect ECG peaks</a:t>
            </a:r>
          </a:p>
          <a:p>
            <a:r>
              <a:rPr lang="en-GB" dirty="0"/>
              <a:t>Heart Rate Variability (HRV) Analysis</a:t>
            </a:r>
          </a:p>
          <a:p>
            <a:r>
              <a:rPr lang="en-GB" dirty="0"/>
              <a:t>File storage</a:t>
            </a:r>
          </a:p>
          <a:p>
            <a:r>
              <a:rPr lang="en-GB" dirty="0"/>
              <a:t>Uploading to cloud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1739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21B6-63E0-46C9-BE16-EAE4D676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Pan Tompkins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49F6F6C-55A0-4B52-A079-92A2112E6107}"/>
              </a:ext>
            </a:extLst>
          </p:cNvPr>
          <p:cNvSpPr/>
          <p:nvPr/>
        </p:nvSpPr>
        <p:spPr>
          <a:xfrm>
            <a:off x="1664370" y="2191750"/>
            <a:ext cx="1371600" cy="7058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ECG Signal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C9C859-AB28-42A4-B8C0-352B80A635B5}"/>
              </a:ext>
            </a:extLst>
          </p:cNvPr>
          <p:cNvSpPr/>
          <p:nvPr/>
        </p:nvSpPr>
        <p:spPr>
          <a:xfrm>
            <a:off x="2590801" y="3196389"/>
            <a:ext cx="1371600" cy="7058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LFP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F03FB1-6C1E-4203-961A-85FB17F8DBDC}"/>
              </a:ext>
            </a:extLst>
          </p:cNvPr>
          <p:cNvSpPr/>
          <p:nvPr/>
        </p:nvSpPr>
        <p:spPr>
          <a:xfrm>
            <a:off x="4195012" y="3196388"/>
            <a:ext cx="1371600" cy="7058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HFP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71E3E3-2671-4D83-A45C-D7587B23A51C}"/>
              </a:ext>
            </a:extLst>
          </p:cNvPr>
          <p:cNvSpPr/>
          <p:nvPr/>
        </p:nvSpPr>
        <p:spPr>
          <a:xfrm>
            <a:off x="5799223" y="3196387"/>
            <a:ext cx="1371600" cy="7058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Differentiator</a:t>
            </a:r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8B3288-EED8-4DDE-BA78-2FE5ABE4537F}"/>
              </a:ext>
            </a:extLst>
          </p:cNvPr>
          <p:cNvSpPr/>
          <p:nvPr/>
        </p:nvSpPr>
        <p:spPr>
          <a:xfrm>
            <a:off x="7403434" y="3196387"/>
            <a:ext cx="1371600" cy="7058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Squaring</a:t>
            </a:r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3543556-DD15-43FA-9033-9AC2E771D629}"/>
              </a:ext>
            </a:extLst>
          </p:cNvPr>
          <p:cNvSpPr/>
          <p:nvPr/>
        </p:nvSpPr>
        <p:spPr>
          <a:xfrm>
            <a:off x="9007645" y="3196386"/>
            <a:ext cx="1371600" cy="7058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Rolling Mean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2B906C-F38B-40C0-B82E-D83CB8E2B4BD}"/>
              </a:ext>
            </a:extLst>
          </p:cNvPr>
          <p:cNvSpPr/>
          <p:nvPr/>
        </p:nvSpPr>
        <p:spPr>
          <a:xfrm>
            <a:off x="9881941" y="4216063"/>
            <a:ext cx="1371600" cy="7058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QRS Detection</a:t>
            </a:r>
            <a:endParaRPr lang="en-GB" dirty="0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FFA4545E-B6CE-480D-89CA-EE23D9B0F0CD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2144629" y="3103143"/>
            <a:ext cx="651713" cy="24063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7BAE14-ACE3-47CD-B304-43BA185C4BCE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962401" y="3549315"/>
            <a:ext cx="232611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B526D6-A2EC-465B-8504-47652FAB3D1E}"/>
              </a:ext>
            </a:extLst>
          </p:cNvPr>
          <p:cNvCxnSpPr/>
          <p:nvPr/>
        </p:nvCxnSpPr>
        <p:spPr>
          <a:xfrm flipV="1">
            <a:off x="5566613" y="3569364"/>
            <a:ext cx="232611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C590BB-DCC9-4E24-849F-ABA53EE53754}"/>
              </a:ext>
            </a:extLst>
          </p:cNvPr>
          <p:cNvCxnSpPr/>
          <p:nvPr/>
        </p:nvCxnSpPr>
        <p:spPr>
          <a:xfrm flipV="1">
            <a:off x="7170823" y="3569364"/>
            <a:ext cx="232611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7137F5-D34A-4DF9-AB30-358085CB687B}"/>
              </a:ext>
            </a:extLst>
          </p:cNvPr>
          <p:cNvCxnSpPr/>
          <p:nvPr/>
        </p:nvCxnSpPr>
        <p:spPr>
          <a:xfrm flipV="1">
            <a:off x="8799097" y="3569364"/>
            <a:ext cx="232611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3F58BE8-F9D2-442B-9B5B-52F4B9A44B12}"/>
              </a:ext>
            </a:extLst>
          </p:cNvPr>
          <p:cNvCxnSpPr/>
          <p:nvPr/>
        </p:nvCxnSpPr>
        <p:spPr>
          <a:xfrm rot="16200000" flipH="1">
            <a:off x="9435769" y="4122818"/>
            <a:ext cx="651713" cy="24063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61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6B2C41D-1A13-4C6D-A32B-2E2644077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GB" dirty="0"/>
              <a:t>Detected QRS Peaks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FE233A-FF11-40C1-A5A7-0C5EC1574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837" y="2044931"/>
            <a:ext cx="6118920" cy="455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7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6A5E-E676-40F2-B633-1DE3071C3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ThingSpeak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12A9C0-7A5A-42B9-852D-8060D2568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68" y="2128058"/>
            <a:ext cx="6174464" cy="3056766"/>
          </a:xfrm>
        </p:spPr>
      </p:pic>
    </p:spTree>
    <p:extLst>
      <p:ext uri="{BB962C8B-B14F-4D97-AF65-F5344CB8AC3E}">
        <p14:creationId xmlns:p14="http://schemas.microsoft.com/office/powerpoint/2010/main" val="2189360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demo">
            <a:hlinkClick r:id="" action="ppaction://media"/>
            <a:extLst>
              <a:ext uri="{FF2B5EF4-FFF2-40B4-BE49-F238E27FC236}">
                <a16:creationId xmlns:a16="http://schemas.microsoft.com/office/drawing/2014/main" id="{6BD584CE-E9A0-415A-847C-CDAD2A51DB67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161" y="0"/>
            <a:ext cx="12193161" cy="6858000"/>
          </a:xfrm>
        </p:spPr>
      </p:pic>
    </p:spTree>
    <p:extLst>
      <p:ext uri="{BB962C8B-B14F-4D97-AF65-F5344CB8AC3E}">
        <p14:creationId xmlns:p14="http://schemas.microsoft.com/office/powerpoint/2010/main" val="192978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31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5E30A1-A4F0-4C53-B10F-8E3496A74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184" y="-183188"/>
            <a:ext cx="13632025" cy="7668014"/>
          </a:xfrm>
        </p:spPr>
      </p:pic>
    </p:spTree>
    <p:extLst>
      <p:ext uri="{BB962C8B-B14F-4D97-AF65-F5344CB8AC3E}">
        <p14:creationId xmlns:p14="http://schemas.microsoft.com/office/powerpoint/2010/main" val="400059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330DD-1FEB-40A2-B560-7254A472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B8C91-D012-465C-B1AB-C4A54E166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6899"/>
            <a:ext cx="10018713" cy="3124201"/>
          </a:xfrm>
        </p:spPr>
        <p:txBody>
          <a:bodyPr/>
          <a:lstStyle/>
          <a:p>
            <a:r>
              <a:rPr lang="en-GB" dirty="0"/>
              <a:t>Cardiovascular diseases (CVDs)</a:t>
            </a:r>
          </a:p>
          <a:p>
            <a:r>
              <a:rPr lang="en-GB" dirty="0"/>
              <a:t>17 million mortalities annually worldwide</a:t>
            </a:r>
          </a:p>
          <a:p>
            <a:r>
              <a:rPr lang="en-GB" dirty="0"/>
              <a:t>Representing 32% of all mortalities</a:t>
            </a:r>
          </a:p>
          <a:p>
            <a:r>
              <a:rPr lang="en-GB" dirty="0"/>
              <a:t>Disproportionality between countries</a:t>
            </a:r>
          </a:p>
          <a:p>
            <a:r>
              <a:rPr lang="en-GB" dirty="0"/>
              <a:t>80% are in low to middle-income areas</a:t>
            </a:r>
          </a:p>
        </p:txBody>
      </p:sp>
    </p:spTree>
    <p:extLst>
      <p:ext uri="{BB962C8B-B14F-4D97-AF65-F5344CB8AC3E}">
        <p14:creationId xmlns:p14="http://schemas.microsoft.com/office/powerpoint/2010/main" val="217336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D4F42A8-8922-4C7B-9FD6-7379E4B179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1374156"/>
              </p:ext>
            </p:extLst>
          </p:nvPr>
        </p:nvGraphicFramePr>
        <p:xfrm>
          <a:off x="2434243" y="640347"/>
          <a:ext cx="8587048" cy="5577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8997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8713-75DB-40A5-A250-771622AD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09017-A3A8-4770-82DE-1D7F9EA60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6899"/>
            <a:ext cx="10018713" cy="3124201"/>
          </a:xfrm>
        </p:spPr>
        <p:txBody>
          <a:bodyPr/>
          <a:lstStyle/>
          <a:p>
            <a:r>
              <a:rPr lang="en-GB" dirty="0"/>
              <a:t>A novel solution to heart monitoring</a:t>
            </a:r>
          </a:p>
          <a:p>
            <a:r>
              <a:rPr lang="en-GB" dirty="0"/>
              <a:t>Automate monitoring &amp; analysis processes</a:t>
            </a:r>
          </a:p>
        </p:txBody>
      </p:sp>
    </p:spTree>
    <p:extLst>
      <p:ext uri="{BB962C8B-B14F-4D97-AF65-F5344CB8AC3E}">
        <p14:creationId xmlns:p14="http://schemas.microsoft.com/office/powerpoint/2010/main" val="133950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496C2-A1BA-46F2-81C9-74B34655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Approach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C33F67C-52DF-4FEF-93E2-2CF7755E589E}"/>
              </a:ext>
            </a:extLst>
          </p:cNvPr>
          <p:cNvSpPr/>
          <p:nvPr/>
        </p:nvSpPr>
        <p:spPr>
          <a:xfrm>
            <a:off x="2007706" y="1811214"/>
            <a:ext cx="2557669" cy="14785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Collect ECG data &amp; store locally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B860CC-4214-4A58-BD04-8076F5384017}"/>
              </a:ext>
            </a:extLst>
          </p:cNvPr>
          <p:cNvSpPr/>
          <p:nvPr/>
        </p:nvSpPr>
        <p:spPr>
          <a:xfrm>
            <a:off x="4565375" y="3429000"/>
            <a:ext cx="2557669" cy="14785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Run QRS detection &amp; HRV 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043EAF-66CF-4556-B858-CEE87E452D11}"/>
              </a:ext>
            </a:extLst>
          </p:cNvPr>
          <p:cNvSpPr/>
          <p:nvPr/>
        </p:nvSpPr>
        <p:spPr>
          <a:xfrm>
            <a:off x="7123044" y="5046786"/>
            <a:ext cx="2557669" cy="14785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Detect anomalies and store results in cloud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E0D92269-CC1C-44DB-AD7F-F1BA19FDB9F4}"/>
              </a:ext>
            </a:extLst>
          </p:cNvPr>
          <p:cNvCxnSpPr>
            <a:stCxn id="4" idx="2"/>
            <a:endCxn id="8" idx="1"/>
          </p:cNvCxnSpPr>
          <p:nvPr/>
        </p:nvCxnSpPr>
        <p:spPr>
          <a:xfrm rot="16200000" flipH="1">
            <a:off x="3486708" y="3089617"/>
            <a:ext cx="878501" cy="127883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B4D00D9A-FE16-4863-A16A-18AED4CFA472}"/>
              </a:ext>
            </a:extLst>
          </p:cNvPr>
          <p:cNvCxnSpPr/>
          <p:nvPr/>
        </p:nvCxnSpPr>
        <p:spPr>
          <a:xfrm rot="16200000" flipH="1">
            <a:off x="6044376" y="4707405"/>
            <a:ext cx="878501" cy="127883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27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D3854-E246-4971-95BA-EBD56BDD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ECG Signal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DB1251-89F3-4539-AC5E-AC5FED17C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79" y="2083312"/>
            <a:ext cx="6329285" cy="441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34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D3854-E246-4971-95BA-EBD56BDD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ECG Signal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C40715-2ABF-4787-917E-436377BDB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89" y="2086374"/>
            <a:ext cx="6344736" cy="442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72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199B-8756-47B9-97FC-C3B397EC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HRV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C9B02E-D75B-4166-B75B-2D4445CF0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62" y="1950098"/>
            <a:ext cx="9123210" cy="3869094"/>
          </a:xfrm>
        </p:spPr>
      </p:pic>
    </p:spTree>
    <p:extLst>
      <p:ext uri="{BB962C8B-B14F-4D97-AF65-F5344CB8AC3E}">
        <p14:creationId xmlns:p14="http://schemas.microsoft.com/office/powerpoint/2010/main" val="1345451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34327-C955-4405-8676-B99B825C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993537-2375-4BDA-A05B-452EEC7D2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090058"/>
            <a:ext cx="10179710" cy="370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12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754</TotalTime>
  <Words>138</Words>
  <Application>Microsoft Office PowerPoint</Application>
  <PresentationFormat>Widescreen</PresentationFormat>
  <Paragraphs>41</Paragraphs>
  <Slides>15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Corbel</vt:lpstr>
      <vt:lpstr>Parallax</vt:lpstr>
      <vt:lpstr>IoT Device for Electrocardiography Summary Statistics Monitoring</vt:lpstr>
      <vt:lpstr>Motivation</vt:lpstr>
      <vt:lpstr>PowerPoint Presentation</vt:lpstr>
      <vt:lpstr>Project Aim</vt:lpstr>
      <vt:lpstr>Project Approach</vt:lpstr>
      <vt:lpstr>ECG Signal</vt:lpstr>
      <vt:lpstr>ECG Signal</vt:lpstr>
      <vt:lpstr>HRV </vt:lpstr>
      <vt:lpstr>Hardware</vt:lpstr>
      <vt:lpstr>Software</vt:lpstr>
      <vt:lpstr>Pan Tompkins</vt:lpstr>
      <vt:lpstr>Detected QRS Peaks</vt:lpstr>
      <vt:lpstr>ThingSpeak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Device for electrocardiography summary statistics monitoring</dc:title>
  <dc:creator>Sam Luby</dc:creator>
  <cp:lastModifiedBy>Sam Luby</cp:lastModifiedBy>
  <cp:revision>93</cp:revision>
  <dcterms:created xsi:type="dcterms:W3CDTF">2018-04-30T12:40:31Z</dcterms:created>
  <dcterms:modified xsi:type="dcterms:W3CDTF">2019-03-03T15:37:41Z</dcterms:modified>
</cp:coreProperties>
</file>