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7174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62628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7024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6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3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6279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9451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7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66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0591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6614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76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-GB" sz="3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ECG Heart Monitoring System Using Arduino/Cloud Analysis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GB" sz="16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Sam Luby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44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-GB" sz="2400">
                <a:solidFill>
                  <a:srgbClr val="434343"/>
                </a:solidFill>
              </a:rPr>
              <a:t>Analysis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83625" y="12929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ECG gives a wealth of information about patient’s health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Range of metrics can be analysed, including HRV - </a:t>
            </a:r>
            <a:r>
              <a:rPr lang="en-GB" i="1" dirty="0"/>
              <a:t>Heart Rate Variation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Standard HRV measuring is done by </a:t>
            </a:r>
            <a:r>
              <a:rPr lang="en-GB" i="1" dirty="0"/>
              <a:t>RMSSD </a:t>
            </a:r>
            <a:r>
              <a:rPr lang="en-GB" dirty="0"/>
              <a:t>- Root Mean Square of Successive Differences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RMSSD =  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600" y="4059525"/>
            <a:ext cx="4019250" cy="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196" y="2550225"/>
            <a:ext cx="2642050" cy="13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434343"/>
                </a:solidFill>
              </a:rPr>
              <a:t>Future work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19150" y="1413750"/>
            <a:ext cx="7505700" cy="302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Examine existing solutions for ECG monitoring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Determine important ECG metrics to be analysed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Develop algorithms for data analysis with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        low complexity and high accuracy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-GB" dirty="0"/>
              <a:t>Give instant patient preliminary results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25" y="1372437"/>
            <a:ext cx="4143374" cy="3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308000" cy="5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None/>
            </a:pPr>
            <a:r>
              <a:rPr lang="en-GB" sz="2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Motivation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19150" y="1406600"/>
            <a:ext cx="7386300" cy="297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Cardiovascular disease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	  (CVD)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#1 cause of premature </a:t>
            </a:r>
          </a:p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death in the world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80" y="338575"/>
            <a:ext cx="5923470" cy="41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923975" y="4597200"/>
            <a:ext cx="4369200" cy="1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 dirty="0"/>
              <a:t>                          Source: </a:t>
            </a:r>
            <a:r>
              <a:rPr lang="en-GB" sz="700" i="1" dirty="0"/>
              <a:t>http://circ.ahajournals.org/content/circulationaha/132/17/1667.full.pdf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None/>
            </a:pPr>
            <a:r>
              <a:rPr lang="en-GB" sz="2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-GB" sz="2400">
                <a:solidFill>
                  <a:srgbClr val="434343"/>
                </a:solidFill>
              </a:rPr>
              <a:t>VD</a:t>
            </a:r>
            <a:r>
              <a:rPr lang="en-GB" sz="2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Ireland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19150" y="1612675"/>
            <a:ext cx="7505700" cy="28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As Ireland’s health problems gets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worse, CVD numbers increase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10,000 CVD deaths per year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90,000 with heart failure with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10,000 more each year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Source: </a:t>
            </a:r>
            <a:r>
              <a:rPr lang="en-GB" sz="800" i="1" dirty="0"/>
              <a:t>http://www.cso.ie/en/releasesandpublications/ep/p-vsys/vitalstatisticsyearlysumm</a:t>
            </a:r>
            <a:r>
              <a:rPr lang="en-GB" sz="800" dirty="0"/>
              <a:t>ary2015/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48" y="945648"/>
            <a:ext cx="5174875" cy="33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557075" y="4438675"/>
            <a:ext cx="4069500" cy="2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 dirty="0"/>
              <a:t>Source: </a:t>
            </a:r>
            <a:r>
              <a:rPr lang="en-GB" sz="700" i="1" dirty="0"/>
              <a:t>http://www.cso.ie/en/releasesandpublications/ep/p-vsys/vitalstatisticsyearlysummary2015/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None/>
            </a:pPr>
            <a:r>
              <a:rPr lang="en-GB" sz="2400">
                <a:solidFill>
                  <a:srgbClr val="434343"/>
                </a:solidFill>
              </a:rPr>
              <a:t>Current monitoring methods are not enough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19150" y="1341350"/>
            <a:ext cx="7505700" cy="29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Costs are too high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Drives insurance premiums up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Puts healthcare out of reach of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low/middle income families.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automation in monitoring process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348" y="1341338"/>
            <a:ext cx="4808975" cy="31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894850" y="46106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/>
              <a:t>Source: </a:t>
            </a:r>
            <a:r>
              <a:rPr lang="en-GB" sz="700" i="1"/>
              <a:t>https://academic.oup.com/europace/article/15/suppl_1/i59/526826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4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434343"/>
                </a:solidFill>
              </a:rPr>
              <a:t>Heart Rate Monitoring (HRM)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64200" y="1809975"/>
            <a:ext cx="7360500" cy="26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00" y="1883737"/>
            <a:ext cx="3625751" cy="2529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225" y="1858150"/>
            <a:ext cx="3842425" cy="25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413750" y="1385325"/>
            <a:ext cx="6911100" cy="3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4A86E8"/>
                </a:solidFill>
              </a:rPr>
              <a:t> </a:t>
            </a:r>
            <a:r>
              <a:rPr lang="en-GB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ECG (Electrocardiogram)		            PPG (</a:t>
            </a:r>
            <a:r>
              <a:rPr lang="en-GB" dirty="0" err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Photoplethysmogram</a:t>
            </a:r>
            <a:r>
              <a:rPr lang="en-GB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434343"/>
                </a:solidFill>
              </a:rPr>
              <a:t>ECG signal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Measures heart’s electrical activity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Represented as a </a:t>
            </a:r>
            <a:r>
              <a:rPr lang="en-GB" i="1"/>
              <a:t>PQRST </a:t>
            </a:r>
            <a:r>
              <a:rPr lang="en-GB"/>
              <a:t>wave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ECG can reveal much about patient’s health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850" y="390300"/>
            <a:ext cx="4421825" cy="30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None/>
            </a:pPr>
            <a:r>
              <a:rPr lang="en-GB" sz="2400">
                <a:solidFill>
                  <a:srgbClr val="434343"/>
                </a:solidFill>
              </a:rPr>
              <a:t>Existing solutions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9150" y="1541625"/>
            <a:ext cx="7505700" cy="28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Patient wears for 24-48 hours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Sent off for manual analysis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immediate analysis/diagnosis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875" y="1028650"/>
            <a:ext cx="5306901" cy="353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944575" y="4113400"/>
            <a:ext cx="3800700" cy="2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/>
              <a:t>A typical ambulatory ECG monitor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-GB" sz="2400" b="0" i="0" u="none" strike="noStrike" cap="none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My proposal &amp; aims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76525" y="1435100"/>
            <a:ext cx="7505700" cy="30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>
              <a:spcAft>
                <a:spcPts val="0"/>
              </a:spcAft>
            </a:pPr>
            <a:r>
              <a:rPr lang="en-GB" dirty="0"/>
              <a:t>Arduino cloud-based prototype ECG </a:t>
            </a:r>
          </a:p>
          <a:p>
            <a:pPr marL="1460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        monitoring device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Automate the monitoring process by</a:t>
            </a:r>
          </a:p>
          <a:p>
            <a:pPr marL="1460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        analysing heart metrics in real-time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Reduce manpower required to manually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monitor and review patient data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00" y="1562949"/>
            <a:ext cx="3972525" cy="26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1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434343"/>
                </a:solidFill>
              </a:rPr>
              <a:t>Design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600" y="845601"/>
            <a:ext cx="5773477" cy="40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315</Words>
  <Application>Microsoft Office PowerPoint</Application>
  <PresentationFormat>On-screen Show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Nunito</vt:lpstr>
      <vt:lpstr>Shift</vt:lpstr>
      <vt:lpstr>ECG Heart Monitoring System Using Arduino/Cloud Analysis</vt:lpstr>
      <vt:lpstr>Motivation </vt:lpstr>
      <vt:lpstr>CVD in Ireland</vt:lpstr>
      <vt:lpstr>Current monitoring methods are not enough</vt:lpstr>
      <vt:lpstr>Heart Rate Monitoring (HRM)</vt:lpstr>
      <vt:lpstr>ECG signal </vt:lpstr>
      <vt:lpstr>Existing solutions</vt:lpstr>
      <vt:lpstr>My proposal &amp; aims</vt:lpstr>
      <vt:lpstr>Design</vt:lpstr>
      <vt:lpstr>Analysis</vt:lpstr>
      <vt:lpstr>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Monitoring System Using Arduino/Cloud Analysis</dc:title>
  <cp:lastModifiedBy>Sam Luby</cp:lastModifiedBy>
  <cp:revision>17</cp:revision>
  <dcterms:modified xsi:type="dcterms:W3CDTF">2019-03-03T14:09:37Z</dcterms:modified>
</cp:coreProperties>
</file>