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344" y="10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14.12.2017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21.12.2017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Samuel Maloney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bg2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bg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21.12.2017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Samuel Maloney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7498" y="6308725"/>
            <a:ext cx="3564501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CA" sz="800" b="0" noProof="0" dirty="0" smtClean="0"/>
              <a:t>Institute</a:t>
            </a:r>
            <a:r>
              <a:rPr lang="en-CA" sz="800" b="0" baseline="0" noProof="0" dirty="0" smtClean="0"/>
              <a:t> of Fluid Dynamics</a:t>
            </a:r>
            <a:endParaRPr lang="en-CA" sz="800" b="0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4" y="6407234"/>
            <a:ext cx="623529" cy="27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Seminar in Fluid Dynamics for </a:t>
            </a:r>
            <a:r>
              <a:rPr lang="en-US" b="1" dirty="0" smtClean="0"/>
              <a:t>CSE by </a:t>
            </a:r>
            <a:r>
              <a:rPr lang="en-US" b="1" dirty="0" smtClean="0"/>
              <a:t>Samuel Maloney</a:t>
            </a:r>
            <a:endParaRPr lang="en-US" b="1" dirty="0"/>
          </a:p>
          <a:p>
            <a:r>
              <a:rPr lang="en-US" dirty="0" smtClean="0"/>
              <a:t>Supervisor: </a:t>
            </a:r>
            <a:r>
              <a:rPr lang="en-US" dirty="0" smtClean="0"/>
              <a:t>Daniel </a:t>
            </a:r>
            <a:r>
              <a:rPr lang="en-US" dirty="0" err="1" smtClean="0"/>
              <a:t>Oberle</a:t>
            </a:r>
            <a:endParaRPr lang="en-US" dirty="0"/>
          </a:p>
          <a:p>
            <a:r>
              <a:rPr lang="en-US" dirty="0" smtClean="0"/>
              <a:t>Prof</a:t>
            </a:r>
            <a:r>
              <a:rPr lang="en-US" dirty="0" smtClean="0"/>
              <a:t>essor:</a:t>
            </a:r>
            <a:r>
              <a:rPr lang="en-US" dirty="0" smtClean="0"/>
              <a:t> </a:t>
            </a:r>
            <a:r>
              <a:rPr lang="en-US" dirty="0" smtClean="0"/>
              <a:t>Patrick Jenny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Samuel Maloney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Development of a regularization term in a TLES code in OpenFOAM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 ETH Zuerich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th_praesentation_4zu3_ETH3" id="{DD3890B1-BFBC-462F-876C-83C71F2E97A4}" vid="{4DC572A7-F154-4BD7-BBD2-1715171E9D0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eth_praesentation_4zu3_ETH3</Template>
  <TotalTime>0</TotalTime>
  <Words>32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Folienmaster ETH Zuerich</vt:lpstr>
      <vt:lpstr>Development of a regularization term in a TLES code in OpenFOAM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Maloney  Samuel</dc:creator>
  <cp:lastModifiedBy>Maloney  Samuel</cp:lastModifiedBy>
  <cp:revision>4</cp:revision>
  <cp:lastPrinted>2013-06-08T11:22:51Z</cp:lastPrinted>
  <dcterms:created xsi:type="dcterms:W3CDTF">2017-12-14T15:49:13Z</dcterms:created>
  <dcterms:modified xsi:type="dcterms:W3CDTF">2017-12-14T16:53:56Z</dcterms:modified>
</cp:coreProperties>
</file>