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1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_rels/slideLayout119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6.xml.rels" ContentType="application/vnd.openxmlformats-package.relationships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_rels/presentation.xml.rels" ContentType="application/vnd.openxmlformats-package.relationships+xml"/>
  <Override PartName="/ppt/media/image35.png" ContentType="image/png"/>
  <Override PartName="/ppt/media/image34.png" ContentType="image/png"/>
  <Override PartName="/ppt/media/image33.wmf" ContentType="image/x-wmf"/>
  <Override PartName="/ppt/media/image43.png" ContentType="image/png"/>
  <Override PartName="/ppt/media/image29.wmf" ContentType="image/x-wmf"/>
  <Override PartName="/ppt/media/image42.png" ContentType="image/png"/>
  <Override PartName="/ppt/media/image28.wmf" ContentType="image/x-wmf"/>
  <Override PartName="/ppt/media/image27.png" ContentType="image/png"/>
  <Override PartName="/ppt/media/image26.png" ContentType="image/png"/>
  <Override PartName="/ppt/media/image25.wmf" ContentType="image/x-wmf"/>
  <Override PartName="/ppt/media/image24.wmf" ContentType="image/x-wmf"/>
  <Override PartName="/ppt/media/image9.png" ContentType="image/png"/>
  <Override PartName="/ppt/media/image10.wmf" ContentType="image/x-wmf"/>
  <Override PartName="/ppt/media/image23.png" ContentType="image/png"/>
  <Override PartName="/ppt/media/image8.png" ContentType="image/png"/>
  <Override PartName="/ppt/media/image7.wmf" ContentType="image/x-wmf"/>
  <Override PartName="/ppt/media/image5.png" ContentType="image/png"/>
  <Override PartName="/ppt/media/image39.png" ContentType="image/png"/>
  <Override PartName="/ppt/media/image4.png" ContentType="image/png"/>
  <Override PartName="/ppt/media/image38.png" ContentType="image/png"/>
  <Override PartName="/ppt/media/image3.png" ContentType="image/png"/>
  <Override PartName="/ppt/media/image41.wmf" ContentType="image/x-wmf"/>
  <Override PartName="/ppt/media/image22.png" ContentType="image/png"/>
  <Override PartName="/ppt/media/image36.wmf" ContentType="image/x-wmf"/>
  <Override PartName="/ppt/media/image1.wmf" ContentType="image/x-wmf"/>
  <Override PartName="/ppt/media/image6.wmf" ContentType="image/x-wmf"/>
  <Override PartName="/ppt/media/image21.wmf" ContentType="image/x-wmf"/>
  <Override PartName="/ppt/media/image11.wmf" ContentType="image/x-wmf"/>
  <Override PartName="/ppt/media/image12.png" ContentType="image/png"/>
  <Override PartName="/ppt/media/image32.wmf" ContentType="image/x-wmf"/>
  <Override PartName="/ppt/media/image13.png" ContentType="image/png"/>
  <Override PartName="/ppt/media/image40.wmf" ContentType="image/x-wmf"/>
  <Override PartName="/ppt/media/image14.jpeg" ContentType="image/jpeg"/>
  <Override PartName="/ppt/media/image20.wmf" ContentType="image/x-wmf"/>
  <Override PartName="/ppt/media/image15.wmf" ContentType="image/x-wmf"/>
  <Override PartName="/ppt/media/image30.png" ContentType="image/png"/>
  <Override PartName="/ppt/media/image16.wmf" ContentType="image/x-wmf"/>
  <Override PartName="/ppt/media/image31.png" ContentType="image/png"/>
  <Override PartName="/ppt/media/image17.wmf" ContentType="image/x-wmf"/>
  <Override PartName="/ppt/media/image37.wmf" ContentType="image/x-wmf"/>
  <Override PartName="/ppt/media/image2.wmf" ContentType="image/x-wmf"/>
  <Override PartName="/ppt/media/image18.png" ContentType="image/png"/>
  <Override PartName="/ppt/media/image19.png" ContentType="image/png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10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</p:sldMasterIdLst>
  <p:sldIdLst>
    <p:sldId id="256" r:id="rId1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38.png"/><Relationship Id="rId3" Type="http://schemas.openxmlformats.org/officeDocument/2006/relationships/image" Target="../media/image39.png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image" Target="../media/image42.png"/><Relationship Id="rId3" Type="http://schemas.openxmlformats.org/officeDocument/2006/relationships/image" Target="../media/image4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8.png"/><Relationship Id="rId3" Type="http://schemas.openxmlformats.org/officeDocument/2006/relationships/image" Target="../media/image19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2.png"/><Relationship Id="rId3" Type="http://schemas.openxmlformats.org/officeDocument/2006/relationships/image" Target="../media/image23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6.png"/><Relationship Id="rId3" Type="http://schemas.openxmlformats.org/officeDocument/2006/relationships/image" Target="../media/image27.png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30.png"/><Relationship Id="rId3" Type="http://schemas.openxmlformats.org/officeDocument/2006/relationships/image" Target="../media/image31.png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34.png"/><Relationship Id="rId3" Type="http://schemas.openxmlformats.org/officeDocument/2006/relationships/image" Target="../media/image35.png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24000" y="3429000"/>
            <a:ext cx="849600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324000" y="3429000"/>
            <a:ext cx="849600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324000" y="3429000"/>
            <a:ext cx="849600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subTitle"/>
          </p:nvPr>
        </p:nvSpPr>
        <p:spPr>
          <a:xfrm>
            <a:off x="324000" y="3429000"/>
            <a:ext cx="8496000" cy="5339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324000" y="3429000"/>
            <a:ext cx="849600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324000" y="3429000"/>
            <a:ext cx="849600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324000" y="3429000"/>
            <a:ext cx="849600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324000" y="3429000"/>
            <a:ext cx="849600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324000" y="3429000"/>
            <a:ext cx="849600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324000" y="3429000"/>
            <a:ext cx="849600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2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24000" y="3429000"/>
            <a:ext cx="849600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324000" y="3429000"/>
            <a:ext cx="849600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324000" y="3429000"/>
            <a:ext cx="849600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324000" y="3429000"/>
            <a:ext cx="849600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324000" y="3429000"/>
            <a:ext cx="849600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subTitle"/>
          </p:nvPr>
        </p:nvSpPr>
        <p:spPr>
          <a:xfrm>
            <a:off x="324000" y="3429000"/>
            <a:ext cx="8496000" cy="5339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324000" y="3429000"/>
            <a:ext cx="849600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title"/>
          </p:nvPr>
        </p:nvSpPr>
        <p:spPr>
          <a:xfrm>
            <a:off x="324000" y="3429000"/>
            <a:ext cx="849600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title"/>
          </p:nvPr>
        </p:nvSpPr>
        <p:spPr>
          <a:xfrm>
            <a:off x="324000" y="3429000"/>
            <a:ext cx="849600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324000" y="3429000"/>
            <a:ext cx="849600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title"/>
          </p:nvPr>
        </p:nvSpPr>
        <p:spPr>
          <a:xfrm>
            <a:off x="324000" y="3429000"/>
            <a:ext cx="849600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24000" y="3429000"/>
            <a:ext cx="849600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324000" y="3429000"/>
            <a:ext cx="849600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71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72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24000" y="3429000"/>
            <a:ext cx="849600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24000" y="3429000"/>
            <a:ext cx="849600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24000" y="3429000"/>
            <a:ext cx="849600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24000" y="3429000"/>
            <a:ext cx="849600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ubTitle"/>
          </p:nvPr>
        </p:nvSpPr>
        <p:spPr>
          <a:xfrm>
            <a:off x="324000" y="3429000"/>
            <a:ext cx="8496000" cy="5339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24000" y="3429000"/>
            <a:ext cx="849600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24000" y="3429000"/>
            <a:ext cx="849600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24000" y="3429000"/>
            <a:ext cx="849600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24000" y="3429000"/>
            <a:ext cx="849600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24000" y="3429000"/>
            <a:ext cx="849600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24000" y="3429000"/>
            <a:ext cx="849600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24000" y="3429000"/>
            <a:ext cx="849600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94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24000" y="3429000"/>
            <a:ext cx="849600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24000" y="3429000"/>
            <a:ext cx="849600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24000" y="3429000"/>
            <a:ext cx="849600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24000" y="3429000"/>
            <a:ext cx="849600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24000" y="3429000"/>
            <a:ext cx="849600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324000" y="3429000"/>
            <a:ext cx="8496000" cy="5339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24000" y="3429000"/>
            <a:ext cx="849600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24000" y="3429000"/>
            <a:ext cx="849600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324000" y="3429000"/>
            <a:ext cx="849600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324000" y="3429000"/>
            <a:ext cx="849600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24000" y="3429000"/>
            <a:ext cx="849600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24000" y="3429000"/>
            <a:ext cx="849600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324000" y="3429000"/>
            <a:ext cx="849600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324000" y="3429000"/>
            <a:ext cx="849600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24000" y="3429000"/>
            <a:ext cx="849600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324000" y="3429000"/>
            <a:ext cx="849600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324000" y="3429000"/>
            <a:ext cx="849600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ubTitle"/>
          </p:nvPr>
        </p:nvSpPr>
        <p:spPr>
          <a:xfrm>
            <a:off x="324000" y="3429000"/>
            <a:ext cx="8496000" cy="5339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324000" y="3429000"/>
            <a:ext cx="849600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324000" y="3429000"/>
            <a:ext cx="849600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324000" y="3429000"/>
            <a:ext cx="849600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324000" y="3429000"/>
            <a:ext cx="849600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324000" y="3429000"/>
            <a:ext cx="849600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324000" y="3429000"/>
            <a:ext cx="849600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8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89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24000" y="3429000"/>
            <a:ext cx="849600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324000" y="3429000"/>
            <a:ext cx="849600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324000" y="3429000"/>
            <a:ext cx="849600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324000" y="3429000"/>
            <a:ext cx="849600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324000" y="3429000"/>
            <a:ext cx="849600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subTitle"/>
          </p:nvPr>
        </p:nvSpPr>
        <p:spPr>
          <a:xfrm>
            <a:off x="324000" y="3429000"/>
            <a:ext cx="8496000" cy="5339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324000" y="3429000"/>
            <a:ext cx="849600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324000" y="3429000"/>
            <a:ext cx="849600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324000" y="3429000"/>
            <a:ext cx="849600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324000" y="3429000"/>
            <a:ext cx="849600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324000" y="3429000"/>
            <a:ext cx="849600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324000" y="3429000"/>
            <a:ext cx="8496000" cy="5339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324000" y="3429000"/>
            <a:ext cx="849600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5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36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324000" y="3429000"/>
            <a:ext cx="849600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324000" y="3429000"/>
            <a:ext cx="849600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324000" y="3429000"/>
            <a:ext cx="849600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324000" y="3429000"/>
            <a:ext cx="849600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subTitle"/>
          </p:nvPr>
        </p:nvSpPr>
        <p:spPr>
          <a:xfrm>
            <a:off x="324000" y="3429000"/>
            <a:ext cx="8496000" cy="5339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324000" y="3429000"/>
            <a:ext cx="849600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324000" y="3429000"/>
            <a:ext cx="849600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324000" y="3429000"/>
            <a:ext cx="849600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24000" y="3429000"/>
            <a:ext cx="849600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324000" y="3429000"/>
            <a:ext cx="849600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324000" y="3429000"/>
            <a:ext cx="849600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324000" y="3429000"/>
            <a:ext cx="849600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3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84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324000" y="3429000"/>
            <a:ext cx="849600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324000" y="3429000"/>
            <a:ext cx="849600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324000" y="3429000"/>
            <a:ext cx="849600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324000" y="3429000"/>
            <a:ext cx="849600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subTitle"/>
          </p:nvPr>
        </p:nvSpPr>
        <p:spPr>
          <a:xfrm>
            <a:off x="324000" y="3429000"/>
            <a:ext cx="8496000" cy="5339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324000" y="3429000"/>
            <a:ext cx="849600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24000" y="3429000"/>
            <a:ext cx="849600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324000" y="3429000"/>
            <a:ext cx="849600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324000" y="3429000"/>
            <a:ext cx="849600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324000" y="3429000"/>
            <a:ext cx="849600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324000" y="3429000"/>
            <a:ext cx="849600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324000" y="3429000"/>
            <a:ext cx="849600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3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324000" y="3429000"/>
            <a:ext cx="849600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324000" y="3429000"/>
            <a:ext cx="849600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324000" y="3429000"/>
            <a:ext cx="849600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324000" y="3429000"/>
            <a:ext cx="849600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24000" y="3429000"/>
            <a:ext cx="849600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subTitle"/>
          </p:nvPr>
        </p:nvSpPr>
        <p:spPr>
          <a:xfrm>
            <a:off x="324000" y="3429000"/>
            <a:ext cx="8496000" cy="5339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324000" y="3429000"/>
            <a:ext cx="849600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324000" y="3429000"/>
            <a:ext cx="849600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324000" y="3429000"/>
            <a:ext cx="849600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324000" y="3429000"/>
            <a:ext cx="849600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324000" y="3429000"/>
            <a:ext cx="849600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324000" y="3429000"/>
            <a:ext cx="849600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324000" y="3429000"/>
            <a:ext cx="849600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324000" y="3429000"/>
            <a:ext cx="849600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wmf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40.wmf"/><Relationship Id="rId3" Type="http://schemas.openxmlformats.org/officeDocument/2006/relationships/image" Target="../media/image41.wmf"/><Relationship Id="rId4" Type="http://schemas.openxmlformats.org/officeDocument/2006/relationships/slideLayout" Target="../slideLayouts/slideLayout109.xml"/><Relationship Id="rId5" Type="http://schemas.openxmlformats.org/officeDocument/2006/relationships/slideLayout" Target="../slideLayouts/slideLayout110.xml"/><Relationship Id="rId6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2.xml"/><Relationship Id="rId8" Type="http://schemas.openxmlformats.org/officeDocument/2006/relationships/slideLayout" Target="../slideLayouts/slideLayout113.xml"/><Relationship Id="rId9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116.xml"/><Relationship Id="rId12" Type="http://schemas.openxmlformats.org/officeDocument/2006/relationships/slideLayout" Target="../slideLayouts/slideLayout117.xml"/><Relationship Id="rId13" Type="http://schemas.openxmlformats.org/officeDocument/2006/relationships/slideLayout" Target="../slideLayouts/slideLayout118.xml"/><Relationship Id="rId14" Type="http://schemas.openxmlformats.org/officeDocument/2006/relationships/slideLayout" Target="../slideLayouts/slideLayout119.xml"/><Relationship Id="rId15" Type="http://schemas.openxmlformats.org/officeDocument/2006/relationships/slideLayout" Target="../slideLayouts/slideLayout12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wmf"/><Relationship Id="rId3" Type="http://schemas.openxmlformats.org/officeDocument/2006/relationships/image" Target="../media/image7.wmf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0.wmf"/><Relationship Id="rId3" Type="http://schemas.openxmlformats.org/officeDocument/2006/relationships/image" Target="../media/image11.wmf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4.jpeg"/><Relationship Id="rId3" Type="http://schemas.openxmlformats.org/officeDocument/2006/relationships/image" Target="../media/image15.wmf"/><Relationship Id="rId4" Type="http://schemas.openxmlformats.org/officeDocument/2006/relationships/image" Target="../media/image16.wmf"/><Relationship Id="rId5" Type="http://schemas.openxmlformats.org/officeDocument/2006/relationships/image" Target="../media/image17.wmf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20.wmf"/><Relationship Id="rId3" Type="http://schemas.openxmlformats.org/officeDocument/2006/relationships/image" Target="../media/image21.wmf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24.wmf"/><Relationship Id="rId3" Type="http://schemas.openxmlformats.org/officeDocument/2006/relationships/image" Target="../media/image25.wmf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28.wmf"/><Relationship Id="rId3" Type="http://schemas.openxmlformats.org/officeDocument/2006/relationships/image" Target="../media/image29.wmf"/><Relationship Id="rId4" Type="http://schemas.openxmlformats.org/officeDocument/2006/relationships/slideLayout" Target="../slideLayouts/slideLayout73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Relationship Id="rId9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1.xml"/><Relationship Id="rId13" Type="http://schemas.openxmlformats.org/officeDocument/2006/relationships/slideLayout" Target="../slideLayouts/slideLayout82.xml"/><Relationship Id="rId14" Type="http://schemas.openxmlformats.org/officeDocument/2006/relationships/slideLayout" Target="../slideLayouts/slideLayout83.xml"/><Relationship Id="rId15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32.wmf"/><Relationship Id="rId3" Type="http://schemas.openxmlformats.org/officeDocument/2006/relationships/image" Target="../media/image33.wmf"/><Relationship Id="rId4" Type="http://schemas.openxmlformats.org/officeDocument/2006/relationships/slideLayout" Target="../slideLayouts/slideLayout85.xml"/><Relationship Id="rId5" Type="http://schemas.openxmlformats.org/officeDocument/2006/relationships/slideLayout" Target="../slideLayouts/slideLayout86.xml"/><Relationship Id="rId6" Type="http://schemas.openxmlformats.org/officeDocument/2006/relationships/slideLayout" Target="../slideLayouts/slideLayout87.xml"/><Relationship Id="rId7" Type="http://schemas.openxmlformats.org/officeDocument/2006/relationships/slideLayout" Target="../slideLayouts/slideLayout88.xml"/><Relationship Id="rId8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3.xml"/><Relationship Id="rId13" Type="http://schemas.openxmlformats.org/officeDocument/2006/relationships/slideLayout" Target="../slideLayouts/slideLayout94.xml"/><Relationship Id="rId14" Type="http://schemas.openxmlformats.org/officeDocument/2006/relationships/slideLayout" Target="../slideLayouts/slideLayout95.xml"/><Relationship Id="rId15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36.wmf"/><Relationship Id="rId3" Type="http://schemas.openxmlformats.org/officeDocument/2006/relationships/image" Target="../media/image37.wmf"/><Relationship Id="rId4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8.xml"/><Relationship Id="rId6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103.xml"/><Relationship Id="rId11" Type="http://schemas.openxmlformats.org/officeDocument/2006/relationships/slideLayout" Target="../slideLayouts/slideLayout104.xml"/><Relationship Id="rId12" Type="http://schemas.openxmlformats.org/officeDocument/2006/relationships/slideLayout" Target="../slideLayouts/slideLayout105.xml"/><Relationship Id="rId13" Type="http://schemas.openxmlformats.org/officeDocument/2006/relationships/slideLayout" Target="../slideLayouts/slideLayout106.xml"/><Relationship Id="rId14" Type="http://schemas.openxmlformats.org/officeDocument/2006/relationships/slideLayout" Target="../slideLayouts/slideLayout107.xml"/><Relationship Id="rId15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42920" y="152280"/>
            <a:ext cx="8859240" cy="4712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142920" y="597600"/>
            <a:ext cx="186840" cy="1670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8814960" y="597600"/>
            <a:ext cx="186840" cy="1670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Bild 18" descr=""/>
          <p:cNvPicPr/>
          <p:nvPr/>
        </p:nvPicPr>
        <p:blipFill>
          <a:blip r:embed="rId2"/>
          <a:stretch/>
        </p:blipFill>
        <p:spPr>
          <a:xfrm>
            <a:off x="324000" y="306000"/>
            <a:ext cx="970560" cy="158040"/>
          </a:xfrm>
          <a:prstGeom prst="rect">
            <a:avLst/>
          </a:prstGeom>
          <a:ln>
            <a:noFill/>
          </a:ln>
        </p:spPr>
      </p:pic>
      <p:sp>
        <p:nvSpPr>
          <p:cNvPr id="4" name="CustomShape 4"/>
          <p:cNvSpPr/>
          <p:nvPr/>
        </p:nvSpPr>
        <p:spPr>
          <a:xfrm>
            <a:off x="8559720" y="6300360"/>
            <a:ext cx="105480" cy="4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45000" bIns="45000" anchor="ctr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5"/>
          <p:cNvSpPr/>
          <p:nvPr/>
        </p:nvSpPr>
        <p:spPr>
          <a:xfrm>
            <a:off x="7834680" y="6300360"/>
            <a:ext cx="105480" cy="4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45000" bIns="45000" anchor="ctr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6"/>
          <p:cNvSpPr/>
          <p:nvPr/>
        </p:nvSpPr>
        <p:spPr>
          <a:xfrm>
            <a:off x="1007640" y="6308640"/>
            <a:ext cx="3564000" cy="45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Institute of Fluid Dynamics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" name="Picture 14" descr=""/>
          <p:cNvPicPr/>
          <p:nvPr/>
        </p:nvPicPr>
        <p:blipFill>
          <a:blip r:embed="rId3"/>
          <a:stretch/>
        </p:blipFill>
        <p:spPr>
          <a:xfrm>
            <a:off x="330120" y="6407280"/>
            <a:ext cx="623160" cy="273960"/>
          </a:xfrm>
          <a:prstGeom prst="rect">
            <a:avLst/>
          </a:prstGeom>
          <a:ln>
            <a:noFill/>
          </a:ln>
        </p:spPr>
      </p:pic>
      <p:sp>
        <p:nvSpPr>
          <p:cNvPr id="8" name="PlaceHolder 7"/>
          <p:cNvSpPr>
            <a:spLocks noGrp="1"/>
          </p:cNvSpPr>
          <p:nvPr>
            <p:ph type="dt"/>
          </p:nvPr>
        </p:nvSpPr>
        <p:spPr>
          <a:xfrm>
            <a:off x="7937640" y="6308640"/>
            <a:ext cx="611640" cy="4680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21/12/2017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/>
          </p:nvPr>
        </p:nvSpPr>
        <p:spPr>
          <a:xfrm>
            <a:off x="4572000" y="6308640"/>
            <a:ext cx="3208320" cy="46800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Samuel Maloney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PlaceHolder 9"/>
          <p:cNvSpPr>
            <a:spLocks noGrp="1"/>
          </p:cNvSpPr>
          <p:nvPr>
            <p:ph type="sldNum"/>
          </p:nvPr>
        </p:nvSpPr>
        <p:spPr>
          <a:xfrm>
            <a:off x="8626320" y="6308640"/>
            <a:ext cx="266400" cy="4680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74FC7649-9568-44BA-9E3D-60B731DB6D4C}" type="slidenum"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1" name="Grafik 6" descr=""/>
          <p:cNvPicPr/>
          <p:nvPr/>
        </p:nvPicPr>
        <p:blipFill>
          <a:blip r:embed="rId4"/>
          <a:srcRect l="1526" t="19020" r="113" b="21320"/>
          <a:stretch/>
        </p:blipFill>
        <p:spPr>
          <a:xfrm>
            <a:off x="324000" y="620640"/>
            <a:ext cx="8496000" cy="2808000"/>
          </a:xfrm>
          <a:prstGeom prst="rect">
            <a:avLst/>
          </a:prstGeom>
          <a:ln>
            <a:noFill/>
          </a:ln>
        </p:spPr>
      </p:pic>
      <p:sp>
        <p:nvSpPr>
          <p:cNvPr id="12" name="PlaceHolder 10"/>
          <p:cNvSpPr>
            <a:spLocks noGrp="1"/>
          </p:cNvSpPr>
          <p:nvPr>
            <p:ph type="title"/>
          </p:nvPr>
        </p:nvSpPr>
        <p:spPr>
          <a:xfrm>
            <a:off x="324000" y="3429000"/>
            <a:ext cx="8496000" cy="1151640"/>
          </a:xfrm>
          <a:prstGeom prst="rect">
            <a:avLst/>
          </a:prstGeom>
        </p:spPr>
        <p:txBody>
          <a:bodyPr lIns="144000" rIns="144000" tIns="72000" bIns="0"/>
          <a:p>
            <a:pPr>
              <a:lnSpc>
                <a:spcPct val="100000"/>
              </a:lnSpc>
            </a:pPr>
            <a:r>
              <a:rPr b="1" lang="de-DE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Titelmasterformat durch Klicken bearbeiten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CustomShape 1"/>
          <p:cNvSpPr/>
          <p:nvPr/>
        </p:nvSpPr>
        <p:spPr>
          <a:xfrm>
            <a:off x="142920" y="152280"/>
            <a:ext cx="8859240" cy="4712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7" name="CustomShape 2"/>
          <p:cNvSpPr/>
          <p:nvPr/>
        </p:nvSpPr>
        <p:spPr>
          <a:xfrm>
            <a:off x="142920" y="597600"/>
            <a:ext cx="186840" cy="1670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8" name="CustomShape 3"/>
          <p:cNvSpPr/>
          <p:nvPr/>
        </p:nvSpPr>
        <p:spPr>
          <a:xfrm>
            <a:off x="8814960" y="597600"/>
            <a:ext cx="186840" cy="1670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9" name="Bild 18" descr=""/>
          <p:cNvPicPr/>
          <p:nvPr/>
        </p:nvPicPr>
        <p:blipFill>
          <a:blip r:embed="rId2"/>
          <a:stretch/>
        </p:blipFill>
        <p:spPr>
          <a:xfrm>
            <a:off x="324000" y="306000"/>
            <a:ext cx="970560" cy="158040"/>
          </a:xfrm>
          <a:prstGeom prst="rect">
            <a:avLst/>
          </a:prstGeom>
          <a:ln>
            <a:noFill/>
          </a:ln>
        </p:spPr>
      </p:pic>
      <p:sp>
        <p:nvSpPr>
          <p:cNvPr id="430" name="CustomShape 4"/>
          <p:cNvSpPr/>
          <p:nvPr/>
        </p:nvSpPr>
        <p:spPr>
          <a:xfrm>
            <a:off x="8559720" y="6300360"/>
            <a:ext cx="105480" cy="4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45000" bIns="45000" anchor="ctr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1" name="CustomShape 5"/>
          <p:cNvSpPr/>
          <p:nvPr/>
        </p:nvSpPr>
        <p:spPr>
          <a:xfrm>
            <a:off x="7834680" y="6300360"/>
            <a:ext cx="105480" cy="4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45000" bIns="45000" anchor="ctr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2" name="CustomShape 6"/>
          <p:cNvSpPr/>
          <p:nvPr/>
        </p:nvSpPr>
        <p:spPr>
          <a:xfrm>
            <a:off x="1007640" y="6308640"/>
            <a:ext cx="3564000" cy="45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Institute of Fluid Dynamics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3" name="Picture 14" descr=""/>
          <p:cNvPicPr/>
          <p:nvPr/>
        </p:nvPicPr>
        <p:blipFill>
          <a:blip r:embed="rId3"/>
          <a:stretch/>
        </p:blipFill>
        <p:spPr>
          <a:xfrm>
            <a:off x="330120" y="6407280"/>
            <a:ext cx="623160" cy="273960"/>
          </a:xfrm>
          <a:prstGeom prst="rect">
            <a:avLst/>
          </a:prstGeom>
          <a:ln>
            <a:noFill/>
          </a:ln>
        </p:spPr>
      </p:pic>
      <p:sp>
        <p:nvSpPr>
          <p:cNvPr id="434" name="PlaceHolder 7"/>
          <p:cNvSpPr>
            <a:spLocks noGrp="1"/>
          </p:cNvSpPr>
          <p:nvPr>
            <p:ph type="title"/>
          </p:nvPr>
        </p:nvSpPr>
        <p:spPr>
          <a:xfrm>
            <a:off x="324000" y="612000"/>
            <a:ext cx="8496000" cy="5616360"/>
          </a:xfrm>
          <a:prstGeom prst="rect">
            <a:avLst/>
          </a:prstGeom>
        </p:spPr>
        <p:txBody>
          <a:bodyPr lIns="144000" rIns="144000" tIns="450000" bIns="0"/>
          <a:p>
            <a:pPr>
              <a:lnSpc>
                <a:spcPct val="113000"/>
              </a:lnSpc>
            </a:pPr>
            <a:r>
              <a:rPr b="1" lang="de-DE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Titel und Hintergrundfarbe bearbeiten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5" name="PlaceHolder 8"/>
          <p:cNvSpPr>
            <a:spLocks noGrp="1"/>
          </p:cNvSpPr>
          <p:nvPr>
            <p:ph type="dt"/>
          </p:nvPr>
        </p:nvSpPr>
        <p:spPr>
          <a:xfrm>
            <a:off x="7937640" y="6308640"/>
            <a:ext cx="611640" cy="4680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12/14/17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6" name="PlaceHolder 9"/>
          <p:cNvSpPr>
            <a:spLocks noGrp="1"/>
          </p:cNvSpPr>
          <p:nvPr>
            <p:ph type="ftr"/>
          </p:nvPr>
        </p:nvSpPr>
        <p:spPr>
          <a:xfrm>
            <a:off x="4572000" y="6308640"/>
            <a:ext cx="3208320" cy="46800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((Vorname Nachname))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7" name="PlaceHolder 10"/>
          <p:cNvSpPr>
            <a:spLocks noGrp="1"/>
          </p:cNvSpPr>
          <p:nvPr>
            <p:ph type="sldNum"/>
          </p:nvPr>
        </p:nvSpPr>
        <p:spPr>
          <a:xfrm>
            <a:off x="8626320" y="6308640"/>
            <a:ext cx="266400" cy="4680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D64E638F-D136-423F-82C5-1BAA8D861E16}" type="slidenum"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8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42920" y="152280"/>
            <a:ext cx="8859240" cy="4712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2"/>
          <p:cNvSpPr/>
          <p:nvPr/>
        </p:nvSpPr>
        <p:spPr>
          <a:xfrm>
            <a:off x="142920" y="597600"/>
            <a:ext cx="186840" cy="1670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3"/>
          <p:cNvSpPr/>
          <p:nvPr/>
        </p:nvSpPr>
        <p:spPr>
          <a:xfrm>
            <a:off x="8814960" y="597600"/>
            <a:ext cx="186840" cy="1670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1" name="Bild 18" descr=""/>
          <p:cNvPicPr/>
          <p:nvPr/>
        </p:nvPicPr>
        <p:blipFill>
          <a:blip r:embed="rId2"/>
          <a:stretch/>
        </p:blipFill>
        <p:spPr>
          <a:xfrm>
            <a:off x="324000" y="306000"/>
            <a:ext cx="970560" cy="158040"/>
          </a:xfrm>
          <a:prstGeom prst="rect">
            <a:avLst/>
          </a:prstGeom>
          <a:ln>
            <a:noFill/>
          </a:ln>
        </p:spPr>
      </p:pic>
      <p:sp>
        <p:nvSpPr>
          <p:cNvPr id="52" name="CustomShape 4"/>
          <p:cNvSpPr/>
          <p:nvPr/>
        </p:nvSpPr>
        <p:spPr>
          <a:xfrm>
            <a:off x="8559720" y="6300360"/>
            <a:ext cx="105480" cy="4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45000" bIns="45000" anchor="ctr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5"/>
          <p:cNvSpPr/>
          <p:nvPr/>
        </p:nvSpPr>
        <p:spPr>
          <a:xfrm>
            <a:off x="7834680" y="6300360"/>
            <a:ext cx="105480" cy="4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45000" bIns="45000" anchor="ctr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6"/>
          <p:cNvSpPr/>
          <p:nvPr/>
        </p:nvSpPr>
        <p:spPr>
          <a:xfrm>
            <a:off x="1007640" y="6308640"/>
            <a:ext cx="3564000" cy="45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Institute of Fluid Dynamics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5" name="Picture 14" descr=""/>
          <p:cNvPicPr/>
          <p:nvPr/>
        </p:nvPicPr>
        <p:blipFill>
          <a:blip r:embed="rId3"/>
          <a:stretch/>
        </p:blipFill>
        <p:spPr>
          <a:xfrm>
            <a:off x="330120" y="6407280"/>
            <a:ext cx="623160" cy="273960"/>
          </a:xfrm>
          <a:prstGeom prst="rect">
            <a:avLst/>
          </a:prstGeom>
          <a:ln>
            <a:noFill/>
          </a:ln>
        </p:spPr>
      </p:pic>
      <p:sp>
        <p:nvSpPr>
          <p:cNvPr id="56" name="PlaceHolder 7"/>
          <p:cNvSpPr>
            <a:spLocks noGrp="1"/>
          </p:cNvSpPr>
          <p:nvPr>
            <p:ph type="title"/>
          </p:nvPr>
        </p:nvSpPr>
        <p:spPr>
          <a:xfrm>
            <a:off x="324000" y="4823280"/>
            <a:ext cx="8496000" cy="1013760"/>
          </a:xfrm>
          <a:prstGeom prst="rect">
            <a:avLst/>
          </a:prstGeom>
        </p:spPr>
        <p:txBody>
          <a:bodyPr lIns="144000" rIns="144000" tIns="108000" bIns="0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Titelmasterformat durch Klicken bearbeiten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8"/>
          <p:cNvSpPr>
            <a:spLocks noGrp="1"/>
          </p:cNvSpPr>
          <p:nvPr>
            <p:ph type="dt"/>
          </p:nvPr>
        </p:nvSpPr>
        <p:spPr>
          <a:xfrm>
            <a:off x="7937640" y="6308640"/>
            <a:ext cx="611640" cy="4680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12/14/17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8" name="PlaceHolder 9"/>
          <p:cNvSpPr>
            <a:spLocks noGrp="1"/>
          </p:cNvSpPr>
          <p:nvPr>
            <p:ph type="ftr"/>
          </p:nvPr>
        </p:nvSpPr>
        <p:spPr>
          <a:xfrm>
            <a:off x="4572000" y="6308640"/>
            <a:ext cx="3208320" cy="46800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((Vorname Nachname))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9" name="PlaceHolder 10"/>
          <p:cNvSpPr>
            <a:spLocks noGrp="1"/>
          </p:cNvSpPr>
          <p:nvPr>
            <p:ph type="sldNum"/>
          </p:nvPr>
        </p:nvSpPr>
        <p:spPr>
          <a:xfrm>
            <a:off x="8626320" y="6308640"/>
            <a:ext cx="266400" cy="4680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055D7777-E71B-4A3A-901A-E171BCFB2A85}" type="slidenum"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0" name="PlaceHolder 11"/>
          <p:cNvSpPr>
            <a:spLocks noGrp="1"/>
          </p:cNvSpPr>
          <p:nvPr>
            <p:ph type="body"/>
          </p:nvPr>
        </p:nvSpPr>
        <p:spPr>
          <a:xfrm>
            <a:off x="324000" y="620640"/>
            <a:ext cx="8496000" cy="420408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LevelBild durch Klicken auf Symbol hinzufügen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42920" y="152280"/>
            <a:ext cx="8859240" cy="4712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2"/>
          <p:cNvSpPr/>
          <p:nvPr/>
        </p:nvSpPr>
        <p:spPr>
          <a:xfrm>
            <a:off x="142920" y="597600"/>
            <a:ext cx="186840" cy="1670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3"/>
          <p:cNvSpPr/>
          <p:nvPr/>
        </p:nvSpPr>
        <p:spPr>
          <a:xfrm>
            <a:off x="8814960" y="597600"/>
            <a:ext cx="186840" cy="1670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8" name="Bild 18" descr=""/>
          <p:cNvPicPr/>
          <p:nvPr/>
        </p:nvPicPr>
        <p:blipFill>
          <a:blip r:embed="rId2"/>
          <a:stretch/>
        </p:blipFill>
        <p:spPr>
          <a:xfrm>
            <a:off x="324000" y="306000"/>
            <a:ext cx="970560" cy="158040"/>
          </a:xfrm>
          <a:prstGeom prst="rect">
            <a:avLst/>
          </a:prstGeom>
          <a:ln>
            <a:noFill/>
          </a:ln>
        </p:spPr>
      </p:pic>
      <p:sp>
        <p:nvSpPr>
          <p:cNvPr id="99" name="CustomShape 4"/>
          <p:cNvSpPr/>
          <p:nvPr/>
        </p:nvSpPr>
        <p:spPr>
          <a:xfrm>
            <a:off x="8559720" y="6300360"/>
            <a:ext cx="105480" cy="4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45000" bIns="45000" anchor="ctr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7834680" y="6300360"/>
            <a:ext cx="105480" cy="4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45000" bIns="45000" anchor="ctr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1007640" y="6308640"/>
            <a:ext cx="3564000" cy="45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Institute of Fluid Dynamics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Picture 14" descr=""/>
          <p:cNvPicPr/>
          <p:nvPr/>
        </p:nvPicPr>
        <p:blipFill>
          <a:blip r:embed="rId3"/>
          <a:stretch/>
        </p:blipFill>
        <p:spPr>
          <a:xfrm>
            <a:off x="330120" y="6407280"/>
            <a:ext cx="623160" cy="273960"/>
          </a:xfrm>
          <a:prstGeom prst="rect">
            <a:avLst/>
          </a:prstGeom>
          <a:ln>
            <a:noFill/>
          </a:ln>
        </p:spPr>
      </p:pic>
      <p:sp>
        <p:nvSpPr>
          <p:cNvPr id="103" name="PlaceHolder 7"/>
          <p:cNvSpPr>
            <a:spLocks noGrp="1"/>
          </p:cNvSpPr>
          <p:nvPr>
            <p:ph type="title"/>
          </p:nvPr>
        </p:nvSpPr>
        <p:spPr>
          <a:xfrm>
            <a:off x="324000" y="4823280"/>
            <a:ext cx="8496000" cy="1013760"/>
          </a:xfrm>
          <a:prstGeom prst="rect">
            <a:avLst/>
          </a:prstGeom>
        </p:spPr>
        <p:txBody>
          <a:bodyPr lIns="144000" rIns="144000" tIns="108000" bIns="0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Titelmasterformat durch Klicken bearbeiten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8"/>
          <p:cNvSpPr>
            <a:spLocks noGrp="1"/>
          </p:cNvSpPr>
          <p:nvPr>
            <p:ph type="dt"/>
          </p:nvPr>
        </p:nvSpPr>
        <p:spPr>
          <a:xfrm>
            <a:off x="7937640" y="6308640"/>
            <a:ext cx="611640" cy="4680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12/14/17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5" name="PlaceHolder 9"/>
          <p:cNvSpPr>
            <a:spLocks noGrp="1"/>
          </p:cNvSpPr>
          <p:nvPr>
            <p:ph type="ftr"/>
          </p:nvPr>
        </p:nvSpPr>
        <p:spPr>
          <a:xfrm>
            <a:off x="4572000" y="6308640"/>
            <a:ext cx="3208320" cy="46800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((Vorname Nachname))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6" name="PlaceHolder 10"/>
          <p:cNvSpPr>
            <a:spLocks noGrp="1"/>
          </p:cNvSpPr>
          <p:nvPr>
            <p:ph type="sldNum"/>
          </p:nvPr>
        </p:nvSpPr>
        <p:spPr>
          <a:xfrm>
            <a:off x="8626320" y="6308640"/>
            <a:ext cx="266400" cy="4680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B832CCCE-23CF-47AC-BE5E-B30D0DC6EBEA}" type="slidenum"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7" name="PlaceHolder 11"/>
          <p:cNvSpPr>
            <a:spLocks noGrp="1"/>
          </p:cNvSpPr>
          <p:nvPr>
            <p:ph type="body"/>
          </p:nvPr>
        </p:nvSpPr>
        <p:spPr>
          <a:xfrm>
            <a:off x="324000" y="620640"/>
            <a:ext cx="8496000" cy="420408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LevelBild durch Klicken auf Symbol hinzufügen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42920" y="152280"/>
            <a:ext cx="8859240" cy="4712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2"/>
          <p:cNvSpPr/>
          <p:nvPr/>
        </p:nvSpPr>
        <p:spPr>
          <a:xfrm>
            <a:off x="142920" y="597600"/>
            <a:ext cx="186840" cy="1670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3"/>
          <p:cNvSpPr/>
          <p:nvPr/>
        </p:nvSpPr>
        <p:spPr>
          <a:xfrm>
            <a:off x="8814960" y="597600"/>
            <a:ext cx="186840" cy="1670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5" name="Bild 18" descr=""/>
          <p:cNvPicPr/>
          <p:nvPr/>
        </p:nvPicPr>
        <p:blipFill>
          <a:blip r:embed="rId3"/>
          <a:stretch/>
        </p:blipFill>
        <p:spPr>
          <a:xfrm>
            <a:off x="324000" y="306000"/>
            <a:ext cx="970560" cy="158040"/>
          </a:xfrm>
          <a:prstGeom prst="rect">
            <a:avLst/>
          </a:prstGeom>
          <a:ln>
            <a:noFill/>
          </a:ln>
        </p:spPr>
      </p:pic>
      <p:sp>
        <p:nvSpPr>
          <p:cNvPr id="146" name="CustomShape 4" hidden="1"/>
          <p:cNvSpPr/>
          <p:nvPr/>
        </p:nvSpPr>
        <p:spPr>
          <a:xfrm>
            <a:off x="8559720" y="6300360"/>
            <a:ext cx="105480" cy="4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45000" bIns="45000" anchor="ctr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5" hidden="1"/>
          <p:cNvSpPr/>
          <p:nvPr/>
        </p:nvSpPr>
        <p:spPr>
          <a:xfrm>
            <a:off x="7834680" y="6300360"/>
            <a:ext cx="105480" cy="4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45000" bIns="45000" anchor="ctr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6" hidden="1"/>
          <p:cNvSpPr/>
          <p:nvPr/>
        </p:nvSpPr>
        <p:spPr>
          <a:xfrm>
            <a:off x="1007640" y="6308640"/>
            <a:ext cx="3564000" cy="45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Institute of Fluid Dynamics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9" name="Picture 14" descr=""/>
          <p:cNvPicPr/>
          <p:nvPr/>
        </p:nvPicPr>
        <p:blipFill>
          <a:blip r:embed="rId4"/>
          <a:stretch/>
        </p:blipFill>
        <p:spPr>
          <a:xfrm>
            <a:off x="330120" y="6407280"/>
            <a:ext cx="623160" cy="273960"/>
          </a:xfrm>
          <a:prstGeom prst="rect">
            <a:avLst/>
          </a:prstGeom>
          <a:ln>
            <a:noFill/>
          </a:ln>
        </p:spPr>
      </p:pic>
      <p:sp>
        <p:nvSpPr>
          <p:cNvPr id="150" name="CustomShape 7"/>
          <p:cNvSpPr/>
          <p:nvPr/>
        </p:nvSpPr>
        <p:spPr>
          <a:xfrm>
            <a:off x="142920" y="152280"/>
            <a:ext cx="8857800" cy="46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8"/>
          <p:cNvSpPr/>
          <p:nvPr/>
        </p:nvSpPr>
        <p:spPr>
          <a:xfrm>
            <a:off x="142920" y="597600"/>
            <a:ext cx="180720" cy="1670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9"/>
          <p:cNvSpPr/>
          <p:nvPr/>
        </p:nvSpPr>
        <p:spPr>
          <a:xfrm>
            <a:off x="8820000" y="597600"/>
            <a:ext cx="180720" cy="1670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3" name="Bild 18" descr=""/>
          <p:cNvPicPr/>
          <p:nvPr/>
        </p:nvPicPr>
        <p:blipFill>
          <a:blip r:embed="rId5"/>
          <a:stretch/>
        </p:blipFill>
        <p:spPr>
          <a:xfrm>
            <a:off x="324000" y="306000"/>
            <a:ext cx="970560" cy="158040"/>
          </a:xfrm>
          <a:prstGeom prst="rect">
            <a:avLst/>
          </a:prstGeom>
          <a:ln>
            <a:noFill/>
          </a:ln>
        </p:spPr>
      </p:pic>
      <p:sp>
        <p:nvSpPr>
          <p:cNvPr id="154" name="PlaceHolder 10"/>
          <p:cNvSpPr>
            <a:spLocks noGrp="1"/>
          </p:cNvSpPr>
          <p:nvPr>
            <p:ph type="title"/>
          </p:nvPr>
        </p:nvSpPr>
        <p:spPr>
          <a:xfrm>
            <a:off x="324000" y="1063080"/>
            <a:ext cx="8496000" cy="960480"/>
          </a:xfrm>
          <a:prstGeom prst="rect">
            <a:avLst/>
          </a:prstGeom>
        </p:spPr>
        <p:txBody>
          <a:bodyPr lIns="144000" rIns="144000" tIns="0" bIns="0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Titelmasterformat durch Klicken bearbeiten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142920" y="152280"/>
            <a:ext cx="8859240" cy="4712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2"/>
          <p:cNvSpPr/>
          <p:nvPr/>
        </p:nvSpPr>
        <p:spPr>
          <a:xfrm>
            <a:off x="142920" y="597600"/>
            <a:ext cx="186840" cy="1670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3"/>
          <p:cNvSpPr/>
          <p:nvPr/>
        </p:nvSpPr>
        <p:spPr>
          <a:xfrm>
            <a:off x="8814960" y="597600"/>
            <a:ext cx="186840" cy="1670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3" name="Bild 18" descr=""/>
          <p:cNvPicPr/>
          <p:nvPr/>
        </p:nvPicPr>
        <p:blipFill>
          <a:blip r:embed="rId2"/>
          <a:stretch/>
        </p:blipFill>
        <p:spPr>
          <a:xfrm>
            <a:off x="324000" y="306000"/>
            <a:ext cx="970560" cy="158040"/>
          </a:xfrm>
          <a:prstGeom prst="rect">
            <a:avLst/>
          </a:prstGeom>
          <a:ln>
            <a:noFill/>
          </a:ln>
        </p:spPr>
      </p:pic>
      <p:sp>
        <p:nvSpPr>
          <p:cNvPr id="194" name="CustomShape 4"/>
          <p:cNvSpPr/>
          <p:nvPr/>
        </p:nvSpPr>
        <p:spPr>
          <a:xfrm>
            <a:off x="8559720" y="6300360"/>
            <a:ext cx="105480" cy="4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45000" bIns="45000" anchor="ctr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5"/>
          <p:cNvSpPr/>
          <p:nvPr/>
        </p:nvSpPr>
        <p:spPr>
          <a:xfrm>
            <a:off x="7834680" y="6300360"/>
            <a:ext cx="105480" cy="4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45000" bIns="45000" anchor="ctr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6"/>
          <p:cNvSpPr/>
          <p:nvPr/>
        </p:nvSpPr>
        <p:spPr>
          <a:xfrm>
            <a:off x="1007640" y="6308640"/>
            <a:ext cx="3564000" cy="45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Institute of Fluid Dynamics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7" name="Picture 14" descr=""/>
          <p:cNvPicPr/>
          <p:nvPr/>
        </p:nvPicPr>
        <p:blipFill>
          <a:blip r:embed="rId3"/>
          <a:stretch/>
        </p:blipFill>
        <p:spPr>
          <a:xfrm>
            <a:off x="330120" y="6407280"/>
            <a:ext cx="623160" cy="273960"/>
          </a:xfrm>
          <a:prstGeom prst="rect">
            <a:avLst/>
          </a:prstGeom>
          <a:ln>
            <a:noFill/>
          </a:ln>
        </p:spPr>
      </p:pic>
      <p:sp>
        <p:nvSpPr>
          <p:cNvPr id="198" name="PlaceHolder 7"/>
          <p:cNvSpPr>
            <a:spLocks noGrp="1"/>
          </p:cNvSpPr>
          <p:nvPr>
            <p:ph type="body"/>
          </p:nvPr>
        </p:nvSpPr>
        <p:spPr>
          <a:xfrm>
            <a:off x="324000" y="2023920"/>
            <a:ext cx="8496000" cy="4209840"/>
          </a:xfrm>
          <a:prstGeom prst="rect">
            <a:avLst/>
          </a:prstGeom>
        </p:spPr>
        <p:txBody>
          <a:bodyPr lIns="140400" rIns="14400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1800" indent="-361440">
              <a:lnSpc>
                <a:spcPct val="100000"/>
              </a:lnSpc>
              <a:buClr>
                <a:srgbClr val="72791c"/>
              </a:buClr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LevelTextmasterformat bearbeiten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27120" indent="-264600">
              <a:lnSpc>
                <a:spcPct val="100000"/>
              </a:lnSpc>
              <a:buClr>
                <a:srgbClr val="72791c"/>
              </a:buClr>
              <a:buFont typeface="Wingdings" charset="2"/>
              <a:buChar char="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Ebene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893880" indent="-266400">
              <a:lnSpc>
                <a:spcPct val="100000"/>
              </a:lnSpc>
              <a:buClr>
                <a:srgbClr val="72791c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Ebene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077840" indent="-177480">
              <a:lnSpc>
                <a:spcPct val="100000"/>
              </a:lnSpc>
              <a:buClr>
                <a:srgbClr val="72791c"/>
              </a:buClr>
              <a:buFont typeface="Wingdings" charset="2"/>
              <a:buChar char="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Ebene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262160" indent="-183960">
              <a:lnSpc>
                <a:spcPct val="100000"/>
              </a:lnSpc>
              <a:buClr>
                <a:srgbClr val="72791c"/>
              </a:buClr>
              <a:buFont typeface="Wingdings" charset="2"/>
              <a:buChar char=""/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Ebene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PlaceHolder 8"/>
          <p:cNvSpPr>
            <a:spLocks noGrp="1"/>
          </p:cNvSpPr>
          <p:nvPr>
            <p:ph type="dt"/>
          </p:nvPr>
        </p:nvSpPr>
        <p:spPr>
          <a:xfrm>
            <a:off x="7937640" y="6308640"/>
            <a:ext cx="611640" cy="4680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12/14/17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0" name="PlaceHolder 9"/>
          <p:cNvSpPr>
            <a:spLocks noGrp="1"/>
          </p:cNvSpPr>
          <p:nvPr>
            <p:ph type="ftr"/>
          </p:nvPr>
        </p:nvSpPr>
        <p:spPr>
          <a:xfrm>
            <a:off x="4572000" y="6308640"/>
            <a:ext cx="3208320" cy="46800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((Vorname Nachname))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1" name="PlaceHolder 10"/>
          <p:cNvSpPr>
            <a:spLocks noGrp="1"/>
          </p:cNvSpPr>
          <p:nvPr>
            <p:ph type="sldNum"/>
          </p:nvPr>
        </p:nvSpPr>
        <p:spPr>
          <a:xfrm>
            <a:off x="8626320" y="6308640"/>
            <a:ext cx="266400" cy="4680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FD465CE1-6A8D-4FA1-8C08-48254BE2D2BA}" type="slidenum"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2" name="PlaceHolder 11"/>
          <p:cNvSpPr>
            <a:spLocks noGrp="1"/>
          </p:cNvSpPr>
          <p:nvPr>
            <p:ph type="title"/>
          </p:nvPr>
        </p:nvSpPr>
        <p:spPr>
          <a:xfrm>
            <a:off x="324000" y="620640"/>
            <a:ext cx="8496000" cy="971640"/>
          </a:xfrm>
          <a:prstGeom prst="rect">
            <a:avLst/>
          </a:prstGeom>
        </p:spPr>
        <p:txBody>
          <a:bodyPr lIns="140400" rIns="144000" tIns="0" bIns="0" anchor="b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Titelmasterformat durch Klicken bearbeiten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142920" y="152280"/>
            <a:ext cx="8859240" cy="4712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"/>
          <p:cNvSpPr/>
          <p:nvPr/>
        </p:nvSpPr>
        <p:spPr>
          <a:xfrm>
            <a:off x="142920" y="597600"/>
            <a:ext cx="186840" cy="1670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3"/>
          <p:cNvSpPr/>
          <p:nvPr/>
        </p:nvSpPr>
        <p:spPr>
          <a:xfrm>
            <a:off x="8814960" y="597600"/>
            <a:ext cx="186840" cy="1670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40" name="Bild 18" descr=""/>
          <p:cNvPicPr/>
          <p:nvPr/>
        </p:nvPicPr>
        <p:blipFill>
          <a:blip r:embed="rId2"/>
          <a:stretch/>
        </p:blipFill>
        <p:spPr>
          <a:xfrm>
            <a:off x="324000" y="306000"/>
            <a:ext cx="970560" cy="158040"/>
          </a:xfrm>
          <a:prstGeom prst="rect">
            <a:avLst/>
          </a:prstGeom>
          <a:ln>
            <a:noFill/>
          </a:ln>
        </p:spPr>
      </p:pic>
      <p:sp>
        <p:nvSpPr>
          <p:cNvPr id="241" name="CustomShape 4"/>
          <p:cNvSpPr/>
          <p:nvPr/>
        </p:nvSpPr>
        <p:spPr>
          <a:xfrm>
            <a:off x="8559720" y="6300360"/>
            <a:ext cx="105480" cy="4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45000" bIns="45000" anchor="ctr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5"/>
          <p:cNvSpPr/>
          <p:nvPr/>
        </p:nvSpPr>
        <p:spPr>
          <a:xfrm>
            <a:off x="7834680" y="6300360"/>
            <a:ext cx="105480" cy="4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45000" bIns="45000" anchor="ctr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6"/>
          <p:cNvSpPr/>
          <p:nvPr/>
        </p:nvSpPr>
        <p:spPr>
          <a:xfrm>
            <a:off x="1007640" y="6308640"/>
            <a:ext cx="3564000" cy="45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Institute of Fluid Dynamics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4" name="Picture 14" descr=""/>
          <p:cNvPicPr/>
          <p:nvPr/>
        </p:nvPicPr>
        <p:blipFill>
          <a:blip r:embed="rId3"/>
          <a:stretch/>
        </p:blipFill>
        <p:spPr>
          <a:xfrm>
            <a:off x="330120" y="6407280"/>
            <a:ext cx="623160" cy="273960"/>
          </a:xfrm>
          <a:prstGeom prst="rect">
            <a:avLst/>
          </a:prstGeom>
          <a:ln>
            <a:noFill/>
          </a:ln>
        </p:spPr>
      </p:pic>
      <p:sp>
        <p:nvSpPr>
          <p:cNvPr id="245" name="PlaceHolder 7"/>
          <p:cNvSpPr>
            <a:spLocks noGrp="1"/>
          </p:cNvSpPr>
          <p:nvPr>
            <p:ph type="body"/>
          </p:nvPr>
        </p:nvSpPr>
        <p:spPr>
          <a:xfrm>
            <a:off x="324000" y="2023920"/>
            <a:ext cx="4103640" cy="4212720"/>
          </a:xfrm>
          <a:prstGeom prst="rect">
            <a:avLst/>
          </a:prstGeom>
        </p:spPr>
        <p:txBody>
          <a:bodyPr lIns="14040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1800" indent="-361440">
              <a:lnSpc>
                <a:spcPct val="100000"/>
              </a:lnSpc>
              <a:buClr>
                <a:srgbClr val="72791c"/>
              </a:buClr>
              <a:buFont typeface="Wingdings" charset="2"/>
              <a:buChar char="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LevelTextmasterformate durch Klicken bearbeiten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27120" indent="-264600">
              <a:lnSpc>
                <a:spcPct val="100000"/>
              </a:lnSpc>
              <a:buClr>
                <a:srgbClr val="72791c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893880" indent="-266400">
              <a:lnSpc>
                <a:spcPct val="100000"/>
              </a:lnSpc>
              <a:buClr>
                <a:srgbClr val="72791c"/>
              </a:buClr>
              <a:buFont typeface="Wingdings" charset="2"/>
              <a:buChar char="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077840" indent="-177480">
              <a:lnSpc>
                <a:spcPct val="100000"/>
              </a:lnSpc>
              <a:buClr>
                <a:srgbClr val="72791c"/>
              </a:buClr>
              <a:buFont typeface="Wingdings" charset="2"/>
              <a:buChar char=""/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PlaceHolder 8"/>
          <p:cNvSpPr>
            <a:spLocks noGrp="1"/>
          </p:cNvSpPr>
          <p:nvPr>
            <p:ph type="body"/>
          </p:nvPr>
        </p:nvSpPr>
        <p:spPr>
          <a:xfrm>
            <a:off x="4716000" y="2023920"/>
            <a:ext cx="4103640" cy="4212720"/>
          </a:xfrm>
          <a:prstGeom prst="rect">
            <a:avLst/>
          </a:prstGeom>
        </p:spPr>
        <p:txBody>
          <a:bodyPr lIns="14040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1800" indent="-361440">
              <a:lnSpc>
                <a:spcPct val="100000"/>
              </a:lnSpc>
              <a:buClr>
                <a:srgbClr val="72791c"/>
              </a:buClr>
              <a:buFont typeface="Wingdings" charset="2"/>
              <a:buChar char="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LevelTextmasterformate durch Klicken bearbeiten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27120" indent="-264600">
              <a:lnSpc>
                <a:spcPct val="100000"/>
              </a:lnSpc>
              <a:buClr>
                <a:srgbClr val="72791c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893880" indent="-266400">
              <a:lnSpc>
                <a:spcPct val="100000"/>
              </a:lnSpc>
              <a:buClr>
                <a:srgbClr val="72791c"/>
              </a:buClr>
              <a:buFont typeface="Wingdings" charset="2"/>
              <a:buChar char="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077840" indent="-177480">
              <a:lnSpc>
                <a:spcPct val="100000"/>
              </a:lnSpc>
              <a:buClr>
                <a:srgbClr val="72791c"/>
              </a:buClr>
              <a:buFont typeface="Wingdings" charset="2"/>
              <a:buChar char=""/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PlaceHolder 9"/>
          <p:cNvSpPr>
            <a:spLocks noGrp="1"/>
          </p:cNvSpPr>
          <p:nvPr>
            <p:ph type="dt"/>
          </p:nvPr>
        </p:nvSpPr>
        <p:spPr>
          <a:xfrm>
            <a:off x="7937640" y="6308640"/>
            <a:ext cx="611640" cy="4680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12/14/17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8" name="PlaceHolder 10"/>
          <p:cNvSpPr>
            <a:spLocks noGrp="1"/>
          </p:cNvSpPr>
          <p:nvPr>
            <p:ph type="ftr"/>
          </p:nvPr>
        </p:nvSpPr>
        <p:spPr>
          <a:xfrm>
            <a:off x="4572000" y="6308640"/>
            <a:ext cx="3208320" cy="46800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((Vorname Nachname))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9" name="PlaceHolder 11"/>
          <p:cNvSpPr>
            <a:spLocks noGrp="1"/>
          </p:cNvSpPr>
          <p:nvPr>
            <p:ph type="sldNum"/>
          </p:nvPr>
        </p:nvSpPr>
        <p:spPr>
          <a:xfrm>
            <a:off x="8626320" y="6308640"/>
            <a:ext cx="266400" cy="4680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B875D962-AB61-4A1F-AA67-BAE31AB3BDB9}" type="slidenum"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0" name="PlaceHolder 12"/>
          <p:cNvSpPr>
            <a:spLocks noGrp="1"/>
          </p:cNvSpPr>
          <p:nvPr>
            <p:ph type="title"/>
          </p:nvPr>
        </p:nvSpPr>
        <p:spPr>
          <a:xfrm>
            <a:off x="324000" y="620640"/>
            <a:ext cx="8496000" cy="971640"/>
          </a:xfrm>
          <a:prstGeom prst="rect">
            <a:avLst/>
          </a:prstGeom>
        </p:spPr>
        <p:txBody>
          <a:bodyPr lIns="140400" rIns="144000" tIns="0" bIns="0" anchor="b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Titelmasterformat durch Klicken bearbeiten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142920" y="152280"/>
            <a:ext cx="8859240" cy="4712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CustomShape 2"/>
          <p:cNvSpPr/>
          <p:nvPr/>
        </p:nvSpPr>
        <p:spPr>
          <a:xfrm>
            <a:off x="142920" y="597600"/>
            <a:ext cx="186840" cy="1670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CustomShape 3"/>
          <p:cNvSpPr/>
          <p:nvPr/>
        </p:nvSpPr>
        <p:spPr>
          <a:xfrm>
            <a:off x="8814960" y="597600"/>
            <a:ext cx="186840" cy="1670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88" name="Bild 18" descr=""/>
          <p:cNvPicPr/>
          <p:nvPr/>
        </p:nvPicPr>
        <p:blipFill>
          <a:blip r:embed="rId2"/>
          <a:stretch/>
        </p:blipFill>
        <p:spPr>
          <a:xfrm>
            <a:off x="324000" y="306000"/>
            <a:ext cx="970560" cy="158040"/>
          </a:xfrm>
          <a:prstGeom prst="rect">
            <a:avLst/>
          </a:prstGeom>
          <a:ln>
            <a:noFill/>
          </a:ln>
        </p:spPr>
      </p:pic>
      <p:sp>
        <p:nvSpPr>
          <p:cNvPr id="289" name="CustomShape 4"/>
          <p:cNvSpPr/>
          <p:nvPr/>
        </p:nvSpPr>
        <p:spPr>
          <a:xfrm>
            <a:off x="8559720" y="6300360"/>
            <a:ext cx="105480" cy="4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45000" bIns="45000" anchor="ctr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CustomShape 5"/>
          <p:cNvSpPr/>
          <p:nvPr/>
        </p:nvSpPr>
        <p:spPr>
          <a:xfrm>
            <a:off x="7834680" y="6300360"/>
            <a:ext cx="105480" cy="4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45000" bIns="45000" anchor="ctr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6"/>
          <p:cNvSpPr/>
          <p:nvPr/>
        </p:nvSpPr>
        <p:spPr>
          <a:xfrm>
            <a:off x="1007640" y="6308640"/>
            <a:ext cx="3564000" cy="45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Institute of Fluid Dynamics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2" name="Picture 14" descr=""/>
          <p:cNvPicPr/>
          <p:nvPr/>
        </p:nvPicPr>
        <p:blipFill>
          <a:blip r:embed="rId3"/>
          <a:stretch/>
        </p:blipFill>
        <p:spPr>
          <a:xfrm>
            <a:off x="330120" y="6407280"/>
            <a:ext cx="623160" cy="273960"/>
          </a:xfrm>
          <a:prstGeom prst="rect">
            <a:avLst/>
          </a:prstGeom>
          <a:ln>
            <a:noFill/>
          </a:ln>
        </p:spPr>
      </p:pic>
      <p:sp>
        <p:nvSpPr>
          <p:cNvPr id="293" name="PlaceHolder 7"/>
          <p:cNvSpPr>
            <a:spLocks noGrp="1"/>
          </p:cNvSpPr>
          <p:nvPr>
            <p:ph type="dt"/>
          </p:nvPr>
        </p:nvSpPr>
        <p:spPr>
          <a:xfrm>
            <a:off x="7937640" y="6308640"/>
            <a:ext cx="611640" cy="4680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12/14/17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4" name="PlaceHolder 8"/>
          <p:cNvSpPr>
            <a:spLocks noGrp="1"/>
          </p:cNvSpPr>
          <p:nvPr>
            <p:ph type="ftr"/>
          </p:nvPr>
        </p:nvSpPr>
        <p:spPr>
          <a:xfrm>
            <a:off x="4572000" y="6308640"/>
            <a:ext cx="3208320" cy="46800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((Vorname Nachname))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5" name="PlaceHolder 9"/>
          <p:cNvSpPr>
            <a:spLocks noGrp="1"/>
          </p:cNvSpPr>
          <p:nvPr>
            <p:ph type="sldNum"/>
          </p:nvPr>
        </p:nvSpPr>
        <p:spPr>
          <a:xfrm>
            <a:off x="8626320" y="6308640"/>
            <a:ext cx="266400" cy="4680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FC90F466-F87E-4891-B825-DE5E4BAF3FBE}" type="slidenum"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6" name="PlaceHolder 10"/>
          <p:cNvSpPr>
            <a:spLocks noGrp="1"/>
          </p:cNvSpPr>
          <p:nvPr>
            <p:ph type="title"/>
          </p:nvPr>
        </p:nvSpPr>
        <p:spPr>
          <a:xfrm>
            <a:off x="324000" y="620640"/>
            <a:ext cx="8496000" cy="971640"/>
          </a:xfrm>
          <a:prstGeom prst="rect">
            <a:avLst/>
          </a:prstGeom>
        </p:spPr>
        <p:txBody>
          <a:bodyPr lIns="140400" rIns="144000" tIns="0" bIns="0" anchor="b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Titelmasterformat durch Klicken bearbeiten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142920" y="152280"/>
            <a:ext cx="8859240" cy="4712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" name="CustomShape 2"/>
          <p:cNvSpPr/>
          <p:nvPr/>
        </p:nvSpPr>
        <p:spPr>
          <a:xfrm>
            <a:off x="142920" y="597600"/>
            <a:ext cx="186840" cy="1670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CustomShape 3"/>
          <p:cNvSpPr/>
          <p:nvPr/>
        </p:nvSpPr>
        <p:spPr>
          <a:xfrm>
            <a:off x="8814960" y="597600"/>
            <a:ext cx="186840" cy="1670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5" name="Bild 18" descr=""/>
          <p:cNvPicPr/>
          <p:nvPr/>
        </p:nvPicPr>
        <p:blipFill>
          <a:blip r:embed="rId2"/>
          <a:stretch/>
        </p:blipFill>
        <p:spPr>
          <a:xfrm>
            <a:off x="324000" y="306000"/>
            <a:ext cx="970560" cy="158040"/>
          </a:xfrm>
          <a:prstGeom prst="rect">
            <a:avLst/>
          </a:prstGeom>
          <a:ln>
            <a:noFill/>
          </a:ln>
        </p:spPr>
      </p:pic>
      <p:sp>
        <p:nvSpPr>
          <p:cNvPr id="336" name="CustomShape 4"/>
          <p:cNvSpPr/>
          <p:nvPr/>
        </p:nvSpPr>
        <p:spPr>
          <a:xfrm>
            <a:off x="8559720" y="6300360"/>
            <a:ext cx="105480" cy="4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45000" bIns="45000" anchor="ctr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7" name="CustomShape 5"/>
          <p:cNvSpPr/>
          <p:nvPr/>
        </p:nvSpPr>
        <p:spPr>
          <a:xfrm>
            <a:off x="7834680" y="6300360"/>
            <a:ext cx="105480" cy="4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45000" bIns="45000" anchor="ctr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CustomShape 6"/>
          <p:cNvSpPr/>
          <p:nvPr/>
        </p:nvSpPr>
        <p:spPr>
          <a:xfrm>
            <a:off x="1007640" y="6308640"/>
            <a:ext cx="3564000" cy="45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Institute of Fluid Dynamics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9" name="Picture 14" descr=""/>
          <p:cNvPicPr/>
          <p:nvPr/>
        </p:nvPicPr>
        <p:blipFill>
          <a:blip r:embed="rId3"/>
          <a:stretch/>
        </p:blipFill>
        <p:spPr>
          <a:xfrm>
            <a:off x="330120" y="6407280"/>
            <a:ext cx="623160" cy="273960"/>
          </a:xfrm>
          <a:prstGeom prst="rect">
            <a:avLst/>
          </a:prstGeom>
          <a:ln>
            <a:noFill/>
          </a:ln>
        </p:spPr>
      </p:pic>
      <p:sp>
        <p:nvSpPr>
          <p:cNvPr id="340" name="PlaceHolder 7"/>
          <p:cNvSpPr>
            <a:spLocks noGrp="1"/>
          </p:cNvSpPr>
          <p:nvPr>
            <p:ph type="dt"/>
          </p:nvPr>
        </p:nvSpPr>
        <p:spPr>
          <a:xfrm>
            <a:off x="7937640" y="6308640"/>
            <a:ext cx="611640" cy="4680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12/14/17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1" name="PlaceHolder 8"/>
          <p:cNvSpPr>
            <a:spLocks noGrp="1"/>
          </p:cNvSpPr>
          <p:nvPr>
            <p:ph type="ftr"/>
          </p:nvPr>
        </p:nvSpPr>
        <p:spPr>
          <a:xfrm>
            <a:off x="4572000" y="6308640"/>
            <a:ext cx="3208320" cy="46800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((Vorname Nachname))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2" name="PlaceHolder 9"/>
          <p:cNvSpPr>
            <a:spLocks noGrp="1"/>
          </p:cNvSpPr>
          <p:nvPr>
            <p:ph type="sldNum"/>
          </p:nvPr>
        </p:nvSpPr>
        <p:spPr>
          <a:xfrm>
            <a:off x="8626320" y="6308640"/>
            <a:ext cx="266400" cy="4680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B28B1B45-CCF1-42DC-BA8F-6311B0B4AFD4}" type="slidenum"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3" name="PlaceHolder 10"/>
          <p:cNvSpPr>
            <a:spLocks noGrp="1"/>
          </p:cNvSpPr>
          <p:nvPr>
            <p:ph type="body"/>
          </p:nvPr>
        </p:nvSpPr>
        <p:spPr>
          <a:xfrm>
            <a:off x="324000" y="620640"/>
            <a:ext cx="8496000" cy="560736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LevelBild durch Klicken auf Symbol hinzufügen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" name="PlaceHolder 1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1"/>
          <p:cNvSpPr/>
          <p:nvPr/>
        </p:nvSpPr>
        <p:spPr>
          <a:xfrm>
            <a:off x="142920" y="152280"/>
            <a:ext cx="8859240" cy="4712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CustomShape 2"/>
          <p:cNvSpPr/>
          <p:nvPr/>
        </p:nvSpPr>
        <p:spPr>
          <a:xfrm>
            <a:off x="142920" y="597600"/>
            <a:ext cx="186840" cy="1670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CustomShape 3"/>
          <p:cNvSpPr/>
          <p:nvPr/>
        </p:nvSpPr>
        <p:spPr>
          <a:xfrm>
            <a:off x="8814960" y="597600"/>
            <a:ext cx="186840" cy="1670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2" name="Bild 18" descr=""/>
          <p:cNvPicPr/>
          <p:nvPr/>
        </p:nvPicPr>
        <p:blipFill>
          <a:blip r:embed="rId2"/>
          <a:stretch/>
        </p:blipFill>
        <p:spPr>
          <a:xfrm>
            <a:off x="324000" y="306000"/>
            <a:ext cx="970560" cy="158040"/>
          </a:xfrm>
          <a:prstGeom prst="rect">
            <a:avLst/>
          </a:prstGeom>
          <a:ln>
            <a:noFill/>
          </a:ln>
        </p:spPr>
      </p:pic>
      <p:sp>
        <p:nvSpPr>
          <p:cNvPr id="383" name="CustomShape 4"/>
          <p:cNvSpPr/>
          <p:nvPr/>
        </p:nvSpPr>
        <p:spPr>
          <a:xfrm>
            <a:off x="8559720" y="6300360"/>
            <a:ext cx="105480" cy="4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45000" bIns="45000" anchor="ctr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4" name="CustomShape 5"/>
          <p:cNvSpPr/>
          <p:nvPr/>
        </p:nvSpPr>
        <p:spPr>
          <a:xfrm>
            <a:off x="7834680" y="6300360"/>
            <a:ext cx="105480" cy="4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45000" bIns="45000" anchor="ctr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5" name="CustomShape 6"/>
          <p:cNvSpPr/>
          <p:nvPr/>
        </p:nvSpPr>
        <p:spPr>
          <a:xfrm>
            <a:off x="1007640" y="6308640"/>
            <a:ext cx="3564000" cy="45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Institute of Fluid Dynamics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6" name="Picture 14" descr=""/>
          <p:cNvPicPr/>
          <p:nvPr/>
        </p:nvPicPr>
        <p:blipFill>
          <a:blip r:embed="rId3"/>
          <a:stretch/>
        </p:blipFill>
        <p:spPr>
          <a:xfrm>
            <a:off x="330120" y="6407280"/>
            <a:ext cx="623160" cy="273960"/>
          </a:xfrm>
          <a:prstGeom prst="rect">
            <a:avLst/>
          </a:prstGeom>
          <a:ln>
            <a:noFill/>
          </a:ln>
        </p:spPr>
      </p:pic>
      <p:sp>
        <p:nvSpPr>
          <p:cNvPr id="387" name="PlaceHolder 7"/>
          <p:cNvSpPr>
            <a:spLocks noGrp="1"/>
          </p:cNvSpPr>
          <p:nvPr>
            <p:ph type="dt"/>
          </p:nvPr>
        </p:nvSpPr>
        <p:spPr>
          <a:xfrm>
            <a:off x="7937640" y="6308640"/>
            <a:ext cx="611640" cy="4680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12/14/17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8" name="PlaceHolder 8"/>
          <p:cNvSpPr>
            <a:spLocks noGrp="1"/>
          </p:cNvSpPr>
          <p:nvPr>
            <p:ph type="ftr"/>
          </p:nvPr>
        </p:nvSpPr>
        <p:spPr>
          <a:xfrm>
            <a:off x="4572000" y="6308640"/>
            <a:ext cx="3208320" cy="46800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((Vorname Nachname))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9" name="PlaceHolder 9"/>
          <p:cNvSpPr>
            <a:spLocks noGrp="1"/>
          </p:cNvSpPr>
          <p:nvPr>
            <p:ph type="sldNum"/>
          </p:nvPr>
        </p:nvSpPr>
        <p:spPr>
          <a:xfrm>
            <a:off x="8626320" y="6308640"/>
            <a:ext cx="266400" cy="4680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E0DBC0DC-7AB5-4880-B5B9-D7592091FFF2}" type="slidenum"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0" name="PlaceHolder 10"/>
          <p:cNvSpPr>
            <a:spLocks noGrp="1"/>
          </p:cNvSpPr>
          <p:nvPr>
            <p:ph type="body"/>
          </p:nvPr>
        </p:nvSpPr>
        <p:spPr>
          <a:xfrm>
            <a:off x="324000" y="1565280"/>
            <a:ext cx="8496000" cy="4671720"/>
          </a:xfrm>
          <a:prstGeom prst="rect">
            <a:avLst/>
          </a:prstGeom>
        </p:spPr>
        <p:txBody>
          <a:bodyPr lIns="144000" rIns="144000" tIns="45000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LevelInhalt und Hintergrundfarbe bearbeiten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1" name="PlaceHolder 11"/>
          <p:cNvSpPr>
            <a:spLocks noGrp="1"/>
          </p:cNvSpPr>
          <p:nvPr>
            <p:ph type="title"/>
          </p:nvPr>
        </p:nvSpPr>
        <p:spPr>
          <a:xfrm>
            <a:off x="324000" y="612000"/>
            <a:ext cx="8496000" cy="971640"/>
          </a:xfrm>
          <a:prstGeom prst="rect">
            <a:avLst/>
          </a:prstGeom>
        </p:spPr>
        <p:txBody>
          <a:bodyPr lIns="140400" rIns="144000" tIns="0" bIns="0" anchor="b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Titel und Hintergrundfarbe bearbeiten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TextShape 1"/>
          <p:cNvSpPr txBox="1"/>
          <p:nvPr/>
        </p:nvSpPr>
        <p:spPr>
          <a:xfrm>
            <a:off x="327240" y="3411720"/>
            <a:ext cx="8496000" cy="1672920"/>
          </a:xfrm>
          <a:prstGeom prst="rect">
            <a:avLst/>
          </a:prstGeom>
          <a:solidFill>
            <a:srgbClr val="1269b0"/>
          </a:solidFill>
          <a:ln>
            <a:noFill/>
          </a:ln>
        </p:spPr>
        <p:txBody>
          <a:bodyPr lIns="144000" rIns="144000" tIns="108000" bIns="0"/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Development of a regularization term in a TLES code in OpenFOAM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4" name="TextShape 2"/>
          <p:cNvSpPr txBox="1"/>
          <p:nvPr/>
        </p:nvSpPr>
        <p:spPr>
          <a:xfrm>
            <a:off x="327240" y="5084640"/>
            <a:ext cx="8496000" cy="1151640"/>
          </a:xfrm>
          <a:prstGeom prst="rect">
            <a:avLst/>
          </a:prstGeom>
          <a:solidFill>
            <a:srgbClr val="1269b0"/>
          </a:solidFill>
          <a:ln>
            <a:noFill/>
          </a:ln>
        </p:spPr>
        <p:txBody>
          <a:bodyPr lIns="144000" rIns="144000" tIns="72000" bIns="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CSE Seminar in Fluid Dynamics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Supervised by Daniel Oberle and Prof. Patrick Jenny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Application>LibreOffice/5.0.6.2$Linux_X86_64 LibreOffice_project/00$Build-2</Application>
  <Paragraphs>27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2017-12-14T13:55:56Z</dcterms:created>
  <dc:creator>Samuel Maloney</dc:creator>
  <dc:language>en-US</dc:language>
  <cp:lastModifiedBy>Samuel Maloney</cp:lastModifiedBy>
  <cp:lastPrinted>2013-06-08T11:22:51Z</cp:lastPrinted>
  <dcterms:modified xsi:type="dcterms:W3CDTF">2017-12-14T14:15:49Z</dcterms:modified>
  <cp:revision>62</cp:revision>
  <dc:title>Folienmaster ETH Zürich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