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296" y="10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17.12.2017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7498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CA" sz="800" b="0" noProof="0" dirty="0" smtClean="0"/>
              <a:t>Institute</a:t>
            </a:r>
            <a:r>
              <a:rPr lang="en-CA" sz="800" b="0" baseline="0" noProof="0" dirty="0" smtClean="0"/>
              <a:t> of Fluid Dynamics</a:t>
            </a:r>
            <a:endParaRPr lang="en-CA" sz="800" b="0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407234"/>
            <a:ext cx="623529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Samuel </a:t>
            </a:r>
            <a:r>
              <a:rPr lang="en-US" b="1" dirty="0" smtClean="0"/>
              <a:t>Maloney, </a:t>
            </a:r>
            <a:r>
              <a:rPr lang="en-US" b="1" dirty="0" smtClean="0"/>
              <a:t>Seminar </a:t>
            </a:r>
            <a:r>
              <a:rPr lang="en-US" b="1" dirty="0"/>
              <a:t>in Fluid Dynamics for </a:t>
            </a:r>
            <a:r>
              <a:rPr lang="en-US" b="1" dirty="0" smtClean="0"/>
              <a:t>CSE</a:t>
            </a:r>
          </a:p>
          <a:p>
            <a:r>
              <a:rPr lang="en-US" dirty="0" smtClean="0"/>
              <a:t>Supervisor</a:t>
            </a:r>
            <a:r>
              <a:rPr lang="en-US" dirty="0" smtClean="0"/>
              <a:t>: Daniel </a:t>
            </a:r>
            <a:r>
              <a:rPr lang="en-US" dirty="0" err="1" smtClean="0"/>
              <a:t>Oberle</a:t>
            </a:r>
            <a:endParaRPr lang="en-US" dirty="0"/>
          </a:p>
          <a:p>
            <a:r>
              <a:rPr lang="en-US" dirty="0" smtClean="0"/>
              <a:t>Professor: Patrick Jenny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a regularization term in a TLES code in OpenFOAM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856191"/>
            <a:ext cx="8496300" cy="14953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Velocity Profile Comparisons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5"/>
                <a:ext cx="8496300" cy="1939475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Line profiles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sub>
                    </m:sSub>
                  </m:oMath>
                </a14:m>
                <a:r>
                  <a:rPr lang="en-US" dirty="0" smtClean="0"/>
                  <a:t> field used for comparison</a:t>
                </a:r>
              </a:p>
              <a:p>
                <a:r>
                  <a:rPr lang="en-US" dirty="0" smtClean="0"/>
                  <a:t>A baseline “DNS” simulation was run, using the same grid</a:t>
                </a:r>
              </a:p>
              <a:p>
                <a:r>
                  <a:rPr lang="en-US" dirty="0" smtClean="0"/>
                  <a:t>Location of profile was chosen as the minimum of the recirculation vortex in the baseline simulation </a:t>
                </a:r>
                <a:endParaRPr lang="en-US" dirty="0" smtClean="0"/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5"/>
                <a:ext cx="8496300" cy="1939475"/>
              </a:xfrm>
              <a:prstGeom prst="rect">
                <a:avLst/>
              </a:prstGeom>
              <a:blipFill>
                <a:blip r:embed="rId3"/>
                <a:stretch>
                  <a:fillRect l="-359" t="-47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91307" y="5364054"/>
                <a:ext cx="1600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=28.6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7" y="5364054"/>
                <a:ext cx="16006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789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</p:spPr>
            <p:txBody>
              <a:bodyPr/>
              <a:lstStyle/>
              <a:p>
                <a:pPr/>
                <a:r>
                  <a:rPr lang="en-US" dirty="0" smtClean="0"/>
                  <a:t>Base TLES Method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  <a:blipFill>
                <a:blip r:embed="rId2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"/>
          <a:stretch/>
        </p:blipFill>
        <p:spPr>
          <a:xfrm>
            <a:off x="1321913" y="1652953"/>
            <a:ext cx="6500175" cy="4563209"/>
          </a:xfrm>
        </p:spPr>
      </p:pic>
    </p:spTree>
    <p:extLst>
      <p:ext uri="{BB962C8B-B14F-4D97-AF65-F5344CB8AC3E}">
        <p14:creationId xmlns:p14="http://schemas.microsoft.com/office/powerpoint/2010/main" val="16638869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97" y="1627336"/>
            <a:ext cx="6547807" cy="460677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Divergence Cleaning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3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3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76" y="1673013"/>
            <a:ext cx="6472848" cy="45611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Regularization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𝐃𝐍𝐒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3"/>
                <a:stretch>
                  <a:fillRect l="-861" t="-6767" b="-67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945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</p:txBody>
          </p:sp>
        </mc:Choice>
        <mc:Fallback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blipFill>
                <a:blip r:embed="rId2"/>
                <a:stretch>
                  <a:fillRect l="-861" t="-12821" b="-461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could stabilize any tested filter width</a:t>
                </a:r>
              </a:p>
              <a:p>
                <a:r>
                  <a:rPr lang="en-US" dirty="0" smtClean="0"/>
                  <a:t>Can also stabilize larger time steps </a:t>
                </a:r>
              </a:p>
              <a:p>
                <a:r>
                  <a:rPr lang="en-US" dirty="0" smtClean="0"/>
                  <a:t>However, time evolution becomes </a:t>
                </a:r>
                <a:r>
                  <a:rPr lang="en-US" i="1" dirty="0" smtClean="0"/>
                  <a:t>very</a:t>
                </a:r>
                <a:r>
                  <a:rPr lang="en-US" dirty="0" smtClean="0"/>
                  <a:t> slow!</a:t>
                </a:r>
              </a:p>
              <a:p>
                <a:r>
                  <a:rPr lang="en-US" dirty="0" smtClean="0"/>
                  <a:t>Desirable to use 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which achieves stability</a:t>
                </a:r>
              </a:p>
              <a:p>
                <a:pPr lvl="1"/>
                <a:r>
                  <a:rPr lang="en-US" dirty="0" smtClean="0"/>
                  <a:t>Is there an observable relationship to other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Various parameter sets were checked for stability over the first 100 time steps</a:t>
                </a:r>
                <a:endParaRPr lang="en-US" b="0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9" t="-2026" r="-11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0385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26" y="2024063"/>
            <a:ext cx="5960348" cy="4210050"/>
          </a:xfrm>
        </p:spPr>
      </p:pic>
    </p:spTree>
    <p:extLst>
      <p:ext uri="{BB962C8B-B14F-4D97-AF65-F5344CB8AC3E}">
        <p14:creationId xmlns:p14="http://schemas.microsoft.com/office/powerpoint/2010/main" val="40966106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2" y="2024063"/>
            <a:ext cx="5975855" cy="4210050"/>
          </a:xfrm>
        </p:spPr>
      </p:pic>
    </p:spTree>
    <p:extLst>
      <p:ext uri="{BB962C8B-B14F-4D97-AF65-F5344CB8AC3E}">
        <p14:creationId xmlns:p14="http://schemas.microsoft.com/office/powerpoint/2010/main" val="31811811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4511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86" y="2024063"/>
            <a:ext cx="5970027" cy="4210050"/>
          </a:xfrm>
        </p:spPr>
      </p:pic>
    </p:spTree>
    <p:extLst>
      <p:ext uri="{BB962C8B-B14F-4D97-AF65-F5344CB8AC3E}">
        <p14:creationId xmlns:p14="http://schemas.microsoft.com/office/powerpoint/2010/main" val="33752894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0</TotalTime>
  <Words>170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Folienmaster ETH Zuerich</vt:lpstr>
      <vt:lpstr>Development of a regularization term in a TLES code in OpenFOAM</vt:lpstr>
      <vt:lpstr>Velocity Profile Comparisons</vt:lpstr>
      <vt:lpstr>Base TLES Method Δt=10^(-6),t_final=0.1</vt:lpstr>
      <vt:lpstr>PowerPoint Presentation</vt:lpstr>
      <vt:lpstr>TLES with Regularization</vt:lpstr>
      <vt:lpstr>TLES with Regularization</vt:lpstr>
      <vt:lpstr>TLES with Regularization</vt:lpstr>
      <vt:lpstr>TLES with Regularization</vt:lpstr>
      <vt:lpstr>TLES with Regularization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Maloney  Samuel</dc:creator>
  <cp:lastModifiedBy>Maloney  Samuel</cp:lastModifiedBy>
  <cp:revision>15</cp:revision>
  <cp:lastPrinted>2013-06-08T11:22:51Z</cp:lastPrinted>
  <dcterms:created xsi:type="dcterms:W3CDTF">2017-12-14T15:49:13Z</dcterms:created>
  <dcterms:modified xsi:type="dcterms:W3CDTF">2017-12-17T22:43:45Z</dcterms:modified>
</cp:coreProperties>
</file>